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2" autoAdjust="0"/>
    <p:restoredTop sz="85541" autoAdjust="0"/>
  </p:normalViewPr>
  <p:slideViewPr>
    <p:cSldViewPr snapToGrid="0">
      <p:cViewPr varScale="1">
        <p:scale>
          <a:sx n="56" d="100"/>
          <a:sy n="56" d="100"/>
        </p:scale>
        <p:origin x="-113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2E682-F66F-4D4B-ADF7-2C454B162D4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58CF-7BC9-4E67-9E50-FFC8F9633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0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3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8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3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8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5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D68A0-A4DB-450D-877B-BE90AFD5C90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5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8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2.png"/><Relationship Id="rId2" Type="http://schemas.openxmlformats.org/officeDocument/2006/relationships/audio" Target="../media/media3.wav"/><Relationship Id="rId16" Type="http://schemas.openxmlformats.org/officeDocument/2006/relationships/image" Target="../media/image32.jpe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9.png"/><Relationship Id="rId5" Type="http://schemas.microsoft.com/office/2007/relationships/media" Target="../media/media5.wav"/><Relationship Id="rId15" Type="http://schemas.openxmlformats.org/officeDocument/2006/relationships/image" Target="../media/image31.gif"/><Relationship Id="rId10" Type="http://schemas.openxmlformats.org/officeDocument/2006/relationships/image" Target="../media/image28.jpe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131" y="3772095"/>
            <a:ext cx="1521714" cy="232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573" y="4033315"/>
            <a:ext cx="1617277" cy="290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931305" y="-1096301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431331" y="4773891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4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565E"/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342" y="184056"/>
            <a:ext cx="1564144" cy="749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514" y="158935"/>
            <a:ext cx="467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3. Look and say.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282" y="1987911"/>
            <a:ext cx="2024033" cy="1804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538" y="1991785"/>
            <a:ext cx="2042932" cy="1804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3061" y="1991785"/>
            <a:ext cx="2032300" cy="1804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9603" y="1991785"/>
            <a:ext cx="2041876" cy="1804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338740" y="5456730"/>
            <a:ext cx="2010766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takes care of people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244" y="5458277"/>
            <a:ext cx="1918876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cooks good food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6522" y="5456731"/>
            <a:ext cx="1789912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feeds animals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0723" y="5460603"/>
            <a:ext cx="2134918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takes care of animals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41280" y="5460603"/>
            <a:ext cx="1489860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takes photos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" b="1461"/>
          <a:stretch/>
        </p:blipFill>
        <p:spPr bwMode="auto">
          <a:xfrm>
            <a:off x="7437867" y="1991785"/>
            <a:ext cx="2053999" cy="1804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cxnSp>
        <p:nvCxnSpPr>
          <p:cNvPr id="17" name="Straight Arrow Connector 16"/>
          <p:cNvCxnSpPr>
            <a:stCxn id="7" idx="2"/>
            <a:endCxn id="14" idx="0"/>
          </p:cNvCxnSpPr>
          <p:nvPr/>
        </p:nvCxnSpPr>
        <p:spPr>
          <a:xfrm>
            <a:off x="1397299" y="3792717"/>
            <a:ext cx="7250883" cy="166788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05726" y="-144379"/>
            <a:ext cx="7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  <a:endCxn id="12" idx="0"/>
          </p:cNvCxnSpPr>
          <p:nvPr/>
        </p:nvCxnSpPr>
        <p:spPr>
          <a:xfrm>
            <a:off x="3777005" y="3796460"/>
            <a:ext cx="9677" cy="1661817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  <a:endCxn id="15" idx="0"/>
          </p:cNvCxnSpPr>
          <p:nvPr/>
        </p:nvCxnSpPr>
        <p:spPr>
          <a:xfrm>
            <a:off x="6129212" y="3796590"/>
            <a:ext cx="4856998" cy="1664013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6" idx="2"/>
            <a:endCxn id="13" idx="0"/>
          </p:cNvCxnSpPr>
          <p:nvPr/>
        </p:nvCxnSpPr>
        <p:spPr>
          <a:xfrm flipH="1">
            <a:off x="6161478" y="3796586"/>
            <a:ext cx="2303389" cy="1660145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2"/>
            <a:endCxn id="11" idx="0"/>
          </p:cNvCxnSpPr>
          <p:nvPr/>
        </p:nvCxnSpPr>
        <p:spPr>
          <a:xfrm flipH="1">
            <a:off x="1344123" y="3796590"/>
            <a:ext cx="9476418" cy="166014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584524" y="919122"/>
            <a:ext cx="4282876" cy="807483"/>
          </a:xfrm>
          <a:prstGeom prst="wedgeRoundRectCallout">
            <a:avLst>
              <a:gd name="adj1" fmla="val -53719"/>
              <a:gd name="adj2" fmla="val 52964"/>
              <a:gd name="adj3" fmla="val 16667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A vet takes care of animals.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54820" y="2417862"/>
            <a:ext cx="31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987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513" y="230188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543300" y="1971097"/>
            <a:ext cx="5333940" cy="707886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5. ASSESSMENT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2824454"/>
            <a:ext cx="6371081" cy="4778311"/>
          </a:xfrm>
          <a:prstGeom prst="rect">
            <a:avLst/>
          </a:prstGeom>
        </p:spPr>
      </p:pic>
      <p:pic>
        <p:nvPicPr>
          <p:cNvPr id="9" name="happy-ukulele-7464">
            <a:hlinkClick r:id="" action="ppaction://media"/>
            <a:extLst>
              <a:ext uri="{FF2B5EF4-FFF2-40B4-BE49-F238E27FC236}">
                <a16:creationId xmlns=""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269" y="62020"/>
            <a:ext cx="836981" cy="401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915" y="105883"/>
            <a:ext cx="2992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Look and write.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05726" y="-144379"/>
            <a:ext cx="7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56" y="510514"/>
            <a:ext cx="3213586" cy="229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059" y="510514"/>
            <a:ext cx="3241291" cy="229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856" y="503708"/>
            <a:ext cx="3185883" cy="2299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76" y="3585598"/>
            <a:ext cx="3176650" cy="2308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7126" y="3576256"/>
            <a:ext cx="3232058" cy="2336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5325" y="3590109"/>
            <a:ext cx="3167414" cy="2308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648040" y="2784107"/>
            <a:ext cx="2798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 takes care of people: 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08487" y="2800656"/>
            <a:ext cx="3301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works in a studio: ___________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80932" y="2800656"/>
            <a:ext cx="2707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takes care of animals: 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415" y="5975267"/>
            <a:ext cx="2876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feeds animals: 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8437" y="5980602"/>
            <a:ext cx="3435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 helps students: ______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96819" y="5975478"/>
            <a:ext cx="280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puts out fires: _________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96819" y="6325248"/>
            <a:ext cx="189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firefighter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67851" y="3138844"/>
            <a:ext cx="2472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photographer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99031" y="3169988"/>
            <a:ext cx="75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vet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591" y="6311899"/>
            <a:ext cx="132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farmer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99059" y="6318839"/>
            <a:ext cx="141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teacher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69322" y="3138844"/>
            <a:ext cx="122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doctor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2722274"/>
            <a:ext cx="6371081" cy="477831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94260" y="365125"/>
            <a:ext cx="8358259" cy="5801461"/>
          </a:xfrm>
          <a:prstGeom prst="roundRect">
            <a:avLst/>
          </a:prstGeom>
          <a:solidFill>
            <a:schemeClr val="bg2">
              <a:alpha val="80000"/>
            </a:schemeClr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1B5638C-F987-D7DD-2DCF-4E6E34CFEED6}"/>
              </a:ext>
            </a:extLst>
          </p:cNvPr>
          <p:cNvSpPr txBox="1"/>
          <p:nvPr/>
        </p:nvSpPr>
        <p:spPr>
          <a:xfrm>
            <a:off x="2570561" y="1181340"/>
            <a:ext cx="7176891" cy="110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 defTabSz="914355">
              <a:buClr>
                <a:srgbClr val="F7AE54"/>
              </a:buClr>
            </a:pPr>
            <a:r>
              <a:rPr lang="en-US" sz="4000" b="1" kern="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UNIT 7: JOBS</a:t>
            </a:r>
          </a:p>
          <a:p>
            <a:pPr algn="ctr" defTabSz="914355">
              <a:buClr>
                <a:srgbClr val="F7AE54"/>
              </a:buClr>
            </a:pPr>
            <a:r>
              <a:rPr lang="en-GB" sz="4000" b="1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LESSON 3: PERIOD 1</a:t>
            </a:r>
            <a:endParaRPr lang="x-none" sz="4000" b="1" kern="0" spc="3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D9FB625-6A68-5FF0-DF26-E15BE231D9D5}"/>
              </a:ext>
            </a:extLst>
          </p:cNvPr>
          <p:cNvSpPr txBox="1"/>
          <p:nvPr/>
        </p:nvSpPr>
        <p:spPr>
          <a:xfrm>
            <a:off x="3357163" y="2281996"/>
            <a:ext cx="5603686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  <a:r>
              <a:rPr lang="en-US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3200" kern="0" spc="300" dirty="0">
              <a:solidFill>
                <a:srgbClr val="C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059701B-801A-4103-2093-96C12922D5C2}"/>
              </a:ext>
            </a:extLst>
          </p:cNvPr>
          <p:cNvSpPr txBox="1"/>
          <p:nvPr/>
        </p:nvSpPr>
        <p:spPr>
          <a:xfrm>
            <a:off x="4093077" y="3015033"/>
            <a:ext cx="5654375" cy="25545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Vocabulary:</a:t>
            </a:r>
          </a:p>
          <a:p>
            <a:pPr defTabSz="914355">
              <a:buClr>
                <a:srgbClr val="000000"/>
              </a:buClr>
            </a:pPr>
            <a:r>
              <a:rPr lang="en-US" sz="320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1. firefighter</a:t>
            </a:r>
          </a:p>
          <a:p>
            <a:pPr defTabSz="914355">
              <a:buClr>
                <a:srgbClr val="000000"/>
              </a:buClr>
            </a:pPr>
            <a:r>
              <a:rPr lang="en-US" sz="320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2. feed animals</a:t>
            </a:r>
          </a:p>
          <a:p>
            <a:pPr defTabSz="914355">
              <a:buClr>
                <a:srgbClr val="000000"/>
              </a:buClr>
            </a:pPr>
            <a:r>
              <a:rPr lang="en-US" sz="320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3. put out fires</a:t>
            </a:r>
            <a:endParaRPr lang="en-US" sz="3200" kern="0" spc="300" dirty="0">
              <a:solidFill>
                <a:srgbClr val="C00000"/>
              </a:solidFill>
              <a:latin typeface="Comic Sans MS" panose="030F0702030302020204" pitchFamily="66" charset="0"/>
              <a:sym typeface="Arial"/>
            </a:endParaRPr>
          </a:p>
          <a:p>
            <a:pPr defTabSz="914355">
              <a:buClr>
                <a:srgbClr val="000000"/>
              </a:buClr>
            </a:pPr>
            <a:r>
              <a:rPr lang="en-US" sz="3200" kern="0" spc="300" dirty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4. take care of people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9F752B-EFC8-73EB-709D-F983DDA20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211" y="147668"/>
            <a:ext cx="1429178" cy="6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64541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6454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17" y="1203798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6454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0" y="71762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" y="525639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64533"/>
          <p:cNvSpPr txBox="1"/>
          <p:nvPr/>
        </p:nvSpPr>
        <p:spPr>
          <a:xfrm>
            <a:off x="1746207" y="2454493"/>
            <a:ext cx="6786995" cy="17543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9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8859" y="655755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161" y="182825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4" b="4703"/>
          <a:stretch/>
        </p:blipFill>
        <p:spPr>
          <a:xfrm>
            <a:off x="-48541" y="0"/>
            <a:ext cx="12240541" cy="6891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583" y="170484"/>
            <a:ext cx="1456273" cy="698255"/>
          </a:xfrm>
          <a:prstGeom prst="rect">
            <a:avLst/>
          </a:prstGeom>
        </p:spPr>
      </p:pic>
      <p:pic>
        <p:nvPicPr>
          <p:cNvPr id="6" name="Fire Truck Siren 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4182" y="-694843"/>
            <a:ext cx="504497" cy="504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8221" y="209797"/>
            <a:ext cx="4947015" cy="1938992"/>
          </a:xfrm>
          <a:custGeom>
            <a:avLst/>
            <a:gdLst>
              <a:gd name="connsiteX0" fmla="*/ 0 w 4035329"/>
              <a:gd name="connsiteY0" fmla="*/ 357545 h 2145268"/>
              <a:gd name="connsiteX1" fmla="*/ 357545 w 4035329"/>
              <a:gd name="connsiteY1" fmla="*/ 0 h 2145268"/>
              <a:gd name="connsiteX2" fmla="*/ 1054795 w 4035329"/>
              <a:gd name="connsiteY2" fmla="*/ 0 h 2145268"/>
              <a:gd name="connsiteX3" fmla="*/ 1619236 w 4035329"/>
              <a:gd name="connsiteY3" fmla="*/ 0 h 2145268"/>
              <a:gd name="connsiteX4" fmla="*/ 2283284 w 4035329"/>
              <a:gd name="connsiteY4" fmla="*/ 0 h 2145268"/>
              <a:gd name="connsiteX5" fmla="*/ 2880927 w 4035329"/>
              <a:gd name="connsiteY5" fmla="*/ 0 h 2145268"/>
              <a:gd name="connsiteX6" fmla="*/ 3677784 w 4035329"/>
              <a:gd name="connsiteY6" fmla="*/ 0 h 2145268"/>
              <a:gd name="connsiteX7" fmla="*/ 4035329 w 4035329"/>
              <a:gd name="connsiteY7" fmla="*/ 357545 h 2145268"/>
              <a:gd name="connsiteX8" fmla="*/ 4035329 w 4035329"/>
              <a:gd name="connsiteY8" fmla="*/ 862875 h 2145268"/>
              <a:gd name="connsiteX9" fmla="*/ 4035329 w 4035329"/>
              <a:gd name="connsiteY9" fmla="*/ 1353902 h 2145268"/>
              <a:gd name="connsiteX10" fmla="*/ 4035329 w 4035329"/>
              <a:gd name="connsiteY10" fmla="*/ 1787723 h 2145268"/>
              <a:gd name="connsiteX11" fmla="*/ 3677784 w 4035329"/>
              <a:gd name="connsiteY11" fmla="*/ 2145268 h 2145268"/>
              <a:gd name="connsiteX12" fmla="*/ 2947331 w 4035329"/>
              <a:gd name="connsiteY12" fmla="*/ 2145268 h 2145268"/>
              <a:gd name="connsiteX13" fmla="*/ 2349688 w 4035329"/>
              <a:gd name="connsiteY13" fmla="*/ 2145268 h 2145268"/>
              <a:gd name="connsiteX14" fmla="*/ 1785248 w 4035329"/>
              <a:gd name="connsiteY14" fmla="*/ 2145268 h 2145268"/>
              <a:gd name="connsiteX15" fmla="*/ 1187605 w 4035329"/>
              <a:gd name="connsiteY15" fmla="*/ 2145268 h 2145268"/>
              <a:gd name="connsiteX16" fmla="*/ 357545 w 4035329"/>
              <a:gd name="connsiteY16" fmla="*/ 2145268 h 2145268"/>
              <a:gd name="connsiteX17" fmla="*/ 0 w 4035329"/>
              <a:gd name="connsiteY17" fmla="*/ 1787723 h 2145268"/>
              <a:gd name="connsiteX18" fmla="*/ 0 w 4035329"/>
              <a:gd name="connsiteY18" fmla="*/ 1353902 h 2145268"/>
              <a:gd name="connsiteX19" fmla="*/ 0 w 4035329"/>
              <a:gd name="connsiteY19" fmla="*/ 877176 h 2145268"/>
              <a:gd name="connsiteX20" fmla="*/ 0 w 4035329"/>
              <a:gd name="connsiteY20" fmla="*/ 357545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5329" h="2145268" fill="none" extrusionOk="0">
                <a:moveTo>
                  <a:pt x="0" y="357545"/>
                </a:moveTo>
                <a:cubicBezTo>
                  <a:pt x="18210" y="196135"/>
                  <a:pt x="134214" y="13639"/>
                  <a:pt x="357545" y="0"/>
                </a:cubicBezTo>
                <a:cubicBezTo>
                  <a:pt x="695613" y="18584"/>
                  <a:pt x="846317" y="11147"/>
                  <a:pt x="1054795" y="0"/>
                </a:cubicBezTo>
                <a:cubicBezTo>
                  <a:pt x="1263273" y="-11147"/>
                  <a:pt x="1419987" y="-13740"/>
                  <a:pt x="1619236" y="0"/>
                </a:cubicBezTo>
                <a:cubicBezTo>
                  <a:pt x="1818485" y="13740"/>
                  <a:pt x="1982712" y="-3950"/>
                  <a:pt x="2283284" y="0"/>
                </a:cubicBezTo>
                <a:cubicBezTo>
                  <a:pt x="2583856" y="3950"/>
                  <a:pt x="2673000" y="25233"/>
                  <a:pt x="2880927" y="0"/>
                </a:cubicBezTo>
                <a:cubicBezTo>
                  <a:pt x="3088854" y="-25233"/>
                  <a:pt x="3496212" y="-26872"/>
                  <a:pt x="3677784" y="0"/>
                </a:cubicBezTo>
                <a:cubicBezTo>
                  <a:pt x="3889072" y="-3032"/>
                  <a:pt x="4050085" y="172235"/>
                  <a:pt x="4035329" y="357545"/>
                </a:cubicBezTo>
                <a:cubicBezTo>
                  <a:pt x="4016832" y="577377"/>
                  <a:pt x="4050828" y="666631"/>
                  <a:pt x="4035329" y="862875"/>
                </a:cubicBezTo>
                <a:cubicBezTo>
                  <a:pt x="4019831" y="1059119"/>
                  <a:pt x="4017710" y="1237083"/>
                  <a:pt x="4035329" y="1353902"/>
                </a:cubicBezTo>
                <a:cubicBezTo>
                  <a:pt x="4052948" y="1470721"/>
                  <a:pt x="4048856" y="1621705"/>
                  <a:pt x="4035329" y="1787723"/>
                </a:cubicBezTo>
                <a:cubicBezTo>
                  <a:pt x="4003064" y="2003282"/>
                  <a:pt x="3882469" y="2164826"/>
                  <a:pt x="3677784" y="2145268"/>
                </a:cubicBezTo>
                <a:cubicBezTo>
                  <a:pt x="3340856" y="2151749"/>
                  <a:pt x="3244483" y="2114854"/>
                  <a:pt x="2947331" y="2145268"/>
                </a:cubicBezTo>
                <a:cubicBezTo>
                  <a:pt x="2650179" y="2175682"/>
                  <a:pt x="2498364" y="2149495"/>
                  <a:pt x="2349688" y="2145268"/>
                </a:cubicBezTo>
                <a:cubicBezTo>
                  <a:pt x="2201012" y="2141041"/>
                  <a:pt x="2011300" y="2140128"/>
                  <a:pt x="1785248" y="2145268"/>
                </a:cubicBezTo>
                <a:cubicBezTo>
                  <a:pt x="1559196" y="2150408"/>
                  <a:pt x="1414751" y="2120354"/>
                  <a:pt x="1187605" y="2145268"/>
                </a:cubicBezTo>
                <a:cubicBezTo>
                  <a:pt x="960459" y="2170182"/>
                  <a:pt x="573425" y="2170289"/>
                  <a:pt x="357545" y="2145268"/>
                </a:cubicBezTo>
                <a:cubicBezTo>
                  <a:pt x="137728" y="2147948"/>
                  <a:pt x="32037" y="2018839"/>
                  <a:pt x="0" y="1787723"/>
                </a:cubicBezTo>
                <a:cubicBezTo>
                  <a:pt x="3996" y="1678322"/>
                  <a:pt x="-18811" y="1564085"/>
                  <a:pt x="0" y="1353902"/>
                </a:cubicBezTo>
                <a:cubicBezTo>
                  <a:pt x="18811" y="1143719"/>
                  <a:pt x="7376" y="1081313"/>
                  <a:pt x="0" y="877176"/>
                </a:cubicBezTo>
                <a:cubicBezTo>
                  <a:pt x="-7376" y="673039"/>
                  <a:pt x="-2785" y="606599"/>
                  <a:pt x="0" y="357545"/>
                </a:cubicBezTo>
                <a:close/>
              </a:path>
              <a:path w="4035329" h="2145268" stroke="0" extrusionOk="0">
                <a:moveTo>
                  <a:pt x="0" y="357545"/>
                </a:moveTo>
                <a:cubicBezTo>
                  <a:pt x="-17767" y="149119"/>
                  <a:pt x="118960" y="15432"/>
                  <a:pt x="357545" y="0"/>
                </a:cubicBezTo>
                <a:cubicBezTo>
                  <a:pt x="676425" y="-18026"/>
                  <a:pt x="813390" y="35614"/>
                  <a:pt x="1087998" y="0"/>
                </a:cubicBezTo>
                <a:cubicBezTo>
                  <a:pt x="1362606" y="-35614"/>
                  <a:pt x="1516621" y="-1841"/>
                  <a:pt x="1718843" y="0"/>
                </a:cubicBezTo>
                <a:cubicBezTo>
                  <a:pt x="1921066" y="1841"/>
                  <a:pt x="2129137" y="-6804"/>
                  <a:pt x="2316486" y="0"/>
                </a:cubicBezTo>
                <a:cubicBezTo>
                  <a:pt x="2503835" y="6804"/>
                  <a:pt x="2831360" y="20530"/>
                  <a:pt x="3013736" y="0"/>
                </a:cubicBezTo>
                <a:cubicBezTo>
                  <a:pt x="3196112" y="-20530"/>
                  <a:pt x="3430648" y="20989"/>
                  <a:pt x="3677784" y="0"/>
                </a:cubicBezTo>
                <a:cubicBezTo>
                  <a:pt x="3894738" y="-31713"/>
                  <a:pt x="4011878" y="180687"/>
                  <a:pt x="4035329" y="357545"/>
                </a:cubicBezTo>
                <a:cubicBezTo>
                  <a:pt x="4039017" y="455432"/>
                  <a:pt x="4054602" y="697908"/>
                  <a:pt x="4035329" y="834271"/>
                </a:cubicBezTo>
                <a:cubicBezTo>
                  <a:pt x="4016056" y="970634"/>
                  <a:pt x="4028236" y="1061171"/>
                  <a:pt x="4035329" y="1268092"/>
                </a:cubicBezTo>
                <a:cubicBezTo>
                  <a:pt x="4042422" y="1475013"/>
                  <a:pt x="4034165" y="1585119"/>
                  <a:pt x="4035329" y="1787723"/>
                </a:cubicBezTo>
                <a:cubicBezTo>
                  <a:pt x="4052583" y="2010875"/>
                  <a:pt x="3878796" y="2181986"/>
                  <a:pt x="3677784" y="2145268"/>
                </a:cubicBezTo>
                <a:cubicBezTo>
                  <a:pt x="3448674" y="2145613"/>
                  <a:pt x="3377508" y="2128069"/>
                  <a:pt x="3113343" y="2145268"/>
                </a:cubicBezTo>
                <a:cubicBezTo>
                  <a:pt x="2849178" y="2162467"/>
                  <a:pt x="2656032" y="2157422"/>
                  <a:pt x="2382891" y="2145268"/>
                </a:cubicBezTo>
                <a:cubicBezTo>
                  <a:pt x="2109750" y="2133114"/>
                  <a:pt x="1962881" y="2174746"/>
                  <a:pt x="1785248" y="2145268"/>
                </a:cubicBezTo>
                <a:cubicBezTo>
                  <a:pt x="1607615" y="2115790"/>
                  <a:pt x="1261858" y="2163616"/>
                  <a:pt x="1121200" y="2145268"/>
                </a:cubicBezTo>
                <a:cubicBezTo>
                  <a:pt x="980542" y="2126920"/>
                  <a:pt x="533543" y="2183361"/>
                  <a:pt x="357545" y="2145268"/>
                </a:cubicBezTo>
                <a:cubicBezTo>
                  <a:pt x="145768" y="2102220"/>
                  <a:pt x="5912" y="1983989"/>
                  <a:pt x="0" y="1787723"/>
                </a:cubicBezTo>
                <a:cubicBezTo>
                  <a:pt x="-10850" y="1601324"/>
                  <a:pt x="20536" y="1441233"/>
                  <a:pt x="0" y="1353902"/>
                </a:cubicBezTo>
                <a:cubicBezTo>
                  <a:pt x="-20536" y="1266571"/>
                  <a:pt x="19139" y="1072700"/>
                  <a:pt x="0" y="848573"/>
                </a:cubicBezTo>
                <a:cubicBezTo>
                  <a:pt x="-19139" y="624446"/>
                  <a:pt x="-21225" y="571918"/>
                  <a:pt x="0" y="35754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Unit 7: Jobs</a:t>
            </a:r>
          </a:p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Task 1, 2,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25" y="2358586"/>
            <a:ext cx="3659889" cy="47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49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141" y="20387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2642955" y="1851939"/>
            <a:ext cx="6906090" cy="1446550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GB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Watch the video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2805637"/>
            <a:ext cx="6371081" cy="4778311"/>
          </a:xfrm>
          <a:prstGeom prst="rect">
            <a:avLst/>
          </a:prstGeom>
        </p:spPr>
      </p:pic>
      <p:pic>
        <p:nvPicPr>
          <p:cNvPr id="8" name="happy-ukulele-7464">
            <a:hlinkClick r:id="" action="ppaction://media"/>
            <a:extLst>
              <a:ext uri="{FF2B5EF4-FFF2-40B4-BE49-F238E27FC236}">
                <a16:creationId xmlns=""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6337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057187" y="2128304"/>
            <a:ext cx="6058236" cy="707886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2. PRESENTATION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2727738"/>
            <a:ext cx="6371081" cy="4778311"/>
          </a:xfrm>
          <a:prstGeom prst="rect">
            <a:avLst/>
          </a:prstGeom>
        </p:spPr>
      </p:pic>
      <p:pic>
        <p:nvPicPr>
          <p:cNvPr id="8" name="happy-ukulele-7464">
            <a:hlinkClick r:id="" action="ppaction://media"/>
            <a:extLst>
              <a:ext uri="{FF2B5EF4-FFF2-40B4-BE49-F238E27FC236}">
                <a16:creationId xmlns=""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6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565E"/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Firefighter Job Descripti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7" r="17579" b="11755"/>
          <a:stretch/>
        </p:blipFill>
        <p:spPr bwMode="auto">
          <a:xfrm>
            <a:off x="2532322" y="698499"/>
            <a:ext cx="7202312" cy="4403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36" y="2921808"/>
            <a:ext cx="3796890" cy="4318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4202" y="5401023"/>
            <a:ext cx="3436336" cy="578882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firefighter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7.9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63638" y="5419530"/>
            <a:ext cx="541867" cy="541867"/>
          </a:xfrm>
          <a:prstGeom prst="rect">
            <a:avLst/>
          </a:prstGeom>
        </p:spPr>
      </p:pic>
      <p:pic>
        <p:nvPicPr>
          <p:cNvPr id="10" name="Picture 4" descr="Organic Farm And Free Range Chicken Eggs Stock Photo - Download Image Now -  Chicken - Bird, Farm, Child - iSto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06" y="698499"/>
            <a:ext cx="6678902" cy="4452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960203" y="5401023"/>
            <a:ext cx="2915549" cy="578882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feed animals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7.9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17924" y="5438038"/>
            <a:ext cx="541867" cy="5418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11" y="724121"/>
            <a:ext cx="7951076" cy="4452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4564907" y="5411966"/>
            <a:ext cx="3436336" cy="578882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put out fires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7.9.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4343" y="5411966"/>
            <a:ext cx="541867" cy="541867"/>
          </a:xfrm>
          <a:prstGeom prst="rect">
            <a:avLst/>
          </a:prstGeom>
        </p:spPr>
      </p:pic>
      <p:pic>
        <p:nvPicPr>
          <p:cNvPr id="16" name="Picture 6" descr="Why family care isn't always the best care for the elderl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48" y="698499"/>
            <a:ext cx="6807328" cy="4541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4299892" y="5449599"/>
            <a:ext cx="3862519" cy="578882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take care of people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7.9.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95302" y="5494443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5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8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4" grpId="0" animBg="1"/>
      <p:bldP spid="14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1" y="0"/>
            <a:ext cx="12217853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379" y="221752"/>
            <a:ext cx="1564143" cy="7499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597780" y="2077160"/>
            <a:ext cx="4983510" cy="707886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3. PRACTICE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6106"/>
            <a:ext cx="6374453" cy="4780840"/>
          </a:xfrm>
          <a:prstGeom prst="rect">
            <a:avLst/>
          </a:prstGeom>
        </p:spPr>
      </p:pic>
      <p:pic>
        <p:nvPicPr>
          <p:cNvPr id="18" name="happy-ukulele-7464">
            <a:hlinkClick r:id="" action="ppaction://media"/>
            <a:extLst>
              <a:ext uri="{FF2B5EF4-FFF2-40B4-BE49-F238E27FC236}">
                <a16:creationId xmlns=""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565E"/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87" y="784321"/>
            <a:ext cx="3238720" cy="2440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37" y="3867405"/>
            <a:ext cx="3286504" cy="2467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46" y="757002"/>
            <a:ext cx="3290349" cy="2467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458" y="3864393"/>
            <a:ext cx="3383542" cy="251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061" y="121877"/>
            <a:ext cx="1564144" cy="749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3820" y="3240432"/>
            <a:ext cx="2194631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firefighter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737" y="6354141"/>
            <a:ext cx="2292795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feed animals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6903" y="3224764"/>
            <a:ext cx="2246652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put out fires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8828" y="6361748"/>
            <a:ext cx="3143783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 care of people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514" y="158935"/>
            <a:ext cx="467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1. Listen and point. Repeat.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7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734" y="160593"/>
            <a:ext cx="541867" cy="5418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2105" y="2055813"/>
            <a:ext cx="1763520" cy="46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0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refighter Job Descrip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7" r="17579" b="11755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703" y="183021"/>
            <a:ext cx="1564145" cy="749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152" y="215139"/>
            <a:ext cx="444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2. Listen and tick.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745" y="2860899"/>
            <a:ext cx="10290507" cy="3904970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1. Jack wants to be a vet because he loves ____ 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animals.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people.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2. Milly wants to be a ___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firefighter.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photographer.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3. A firefighter ___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takes care of people.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puts out fire.</a:t>
            </a:r>
          </a:p>
        </p:txBody>
      </p:sp>
      <p:pic>
        <p:nvPicPr>
          <p:cNvPr id="8" name="Picture 4" descr="green check mark 17350120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38" y="3732444"/>
            <a:ext cx="724806" cy="7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een check mark 17350120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17" y="4390626"/>
            <a:ext cx="724806" cy="7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een check mark 17350120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19" y="5157810"/>
            <a:ext cx="661117" cy="66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7.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60801" y="210056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141" y="99499"/>
            <a:ext cx="1563317" cy="749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804103" y="2055813"/>
            <a:ext cx="4564404" cy="707886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4. PRODUCTION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776" y="2903420"/>
            <a:ext cx="6371081" cy="4778311"/>
          </a:xfrm>
          <a:prstGeom prst="rect">
            <a:avLst/>
          </a:prstGeom>
        </p:spPr>
      </p:pic>
      <p:pic>
        <p:nvPicPr>
          <p:cNvPr id="14" name="happy-ukulele-7464">
            <a:hlinkClick r:id="" action="ppaction://media"/>
            <a:extLst>
              <a:ext uri="{FF2B5EF4-FFF2-40B4-BE49-F238E27FC236}">
                <a16:creationId xmlns=""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73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8&quot;/&gt;&lt;/object&gt;&lt;object type=&quot;3&quot; unique_id=&quot;10020&quot;&gt;&lt;property id=&quot;20148&quot; value=&quot;5&quot;/&gt;&lt;property id=&quot;20300&quot; value=&quot;Slide 18&quot;/&gt;&lt;property id=&quot;20307&quot; value=&quot;279&quot;/&gt;&lt;/object&gt;&lt;object type=&quot;3&quot; unique_id=&quot;10021&quot;&gt;&lt;property id=&quot;20148&quot; value=&quot;5&quot;/&gt;&lt;property id=&quot;20300&quot; value=&quot;Slide 19&quot;/&gt;&lt;property id=&quot;20307&quot; value=&quot;280&quot;/&gt;&lt;/object&gt;&lt;object type=&quot;3&quot; unique_id=&quot;10022&quot;&gt;&lt;property id=&quot;20148&quot; value=&quot;5&quot;/&gt;&lt;property id=&quot;20300&quot; value=&quot;Slide 20&quot;/&gt;&lt;property id=&quot;20307&quot; value=&quot;281&quot;/&gt;&lt;/object&gt;&lt;object type=&quot;3&quot; unique_id=&quot;10023&quot;&gt;&lt;property id=&quot;20148&quot; value=&quot;5&quot;/&gt;&lt;property id=&quot;20300&quot; value=&quot;Slide 21&quot;/&gt;&lt;property id=&quot;20307&quot; value=&quot;282&quot;/&gt;&lt;/object&gt;&lt;object type=&quot;3&quot; unique_id=&quot;10024&quot;&gt;&lt;property id=&quot;20148&quot; value=&quot;5&quot;/&gt;&lt;property id=&quot;20300&quot; value=&quot;Slide 22&quot;/&gt;&lt;property id=&quot;20307&quot; value=&quot;269&quot;/&gt;&lt;/object&gt;&lt;object type=&quot;3&quot; unique_id=&quot;10025&quot;&gt;&lt;property id=&quot;20148&quot; value=&quot;5&quot;/&gt;&lt;property id=&quot;20300&quot; value=&quot;Slide 23&quot;/&gt;&lt;property id=&quot;20307&quot; value=&quot;270&quot;/&gt;&lt;/object&gt;&lt;object type=&quot;3&quot; unique_id=&quot;10026&quot;&gt;&lt;property id=&quot;20148&quot; value=&quot;5&quot;/&gt;&lt;property id=&quot;20300&quot; value=&quot;Slide 24&quot;/&gt;&lt;property id=&quot;20307&quot; value=&quot;271&quot;/&gt;&lt;/object&gt;&lt;object type=&quot;3&quot; unique_id=&quot;10027&quot;&gt;&lt;property id=&quot;20148&quot; value=&quot;5&quot;/&gt;&lt;property id=&quot;20300&quot; value=&quot;Slide 25&quot;/&gt;&lt;property id=&quot;20307&quot; value=&quot;272&quot;/&gt;&lt;/object&gt;&lt;/object&gt;&lt;object type=&quot;8&quot; unique_id=&quot;1005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249</Words>
  <Application>Microsoft Office PowerPoint</Application>
  <PresentationFormat>Custom</PresentationFormat>
  <Paragraphs>53</Paragraphs>
  <Slides>14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Le Khanh</dc:creator>
  <cp:lastModifiedBy>Kim Chi</cp:lastModifiedBy>
  <cp:revision>37</cp:revision>
  <dcterms:created xsi:type="dcterms:W3CDTF">2023-07-16T09:39:02Z</dcterms:created>
  <dcterms:modified xsi:type="dcterms:W3CDTF">2025-02-07T01:17:44Z</dcterms:modified>
</cp:coreProperties>
</file>