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tiff" ContentType="image/tiff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3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ags/tag3.xml" ContentType="application/vnd.openxmlformats-officedocument.presentationml.tags+xml"/>
  <Override PartName="/ppt/notesSlides/notesSlide2.xml" ContentType="application/vnd.openxmlformats-officedocument.presentationml.notesSlide+xml"/>
  <Override PartName="/ppt/tags/tag4.xml" ContentType="application/vnd.openxmlformats-officedocument.presentationml.tags+xml"/>
  <Override PartName="/ppt/notesSlides/notesSlide3.xml" ContentType="application/vnd.openxmlformats-officedocument.presentationml.notesSlide+xml"/>
  <Override PartName="/ppt/tags/tag5.xml" ContentType="application/vnd.openxmlformats-officedocument.presentationml.tags+xml"/>
  <Override PartName="/ppt/notesSlides/notesSlide4.xml" ContentType="application/vnd.openxmlformats-officedocument.presentationml.notesSlide+xml"/>
  <Override PartName="/ppt/tags/tag6.xml" ContentType="application/vnd.openxmlformats-officedocument.presentationml.tags+xml"/>
  <Override PartName="/ppt/notesSlides/notesSlide5.xml" ContentType="application/vnd.openxmlformats-officedocument.presentationml.notesSlide+xml"/>
  <Override PartName="/ppt/tags/tag7.xml" ContentType="application/vnd.openxmlformats-officedocument.presentationml.tags+xml"/>
  <Override PartName="/ppt/notesSlides/notesSlide6.xml" ContentType="application/vnd.openxmlformats-officedocument.presentationml.notesSlide+xml"/>
  <Override PartName="/ppt/tags/tag8.xml" ContentType="application/vnd.openxmlformats-officedocument.presentationml.tags+xml"/>
  <Override PartName="/ppt/notesSlides/notesSlide7.xml" ContentType="application/vnd.openxmlformats-officedocument.presentationml.notesSlide+xml"/>
  <Override PartName="/ppt/tags/tag9.xml" ContentType="application/vnd.openxmlformats-officedocument.presentationml.tags+xml"/>
  <Override PartName="/ppt/notesSlides/notesSlide8.xml" ContentType="application/vnd.openxmlformats-officedocument.presentationml.notesSlide+xml"/>
  <Override PartName="/ppt/tags/tag10.xml" ContentType="application/vnd.openxmlformats-officedocument.presentationml.tags+xml"/>
  <Override PartName="/ppt/notesSlides/notesSlide9.xml" ContentType="application/vnd.openxmlformats-officedocument.presentationml.notesSlide+xml"/>
  <Override PartName="/ppt/tags/tag11.xml" ContentType="application/vnd.openxmlformats-officedocument.presentationml.tags+xml"/>
  <Override PartName="/ppt/notesSlides/notesSlide10.xml" ContentType="application/vnd.openxmlformats-officedocument.presentationml.notesSlide+xml"/>
  <Override PartName="/ppt/tags/tag12.xml" ContentType="application/vnd.openxmlformats-officedocument.presentationml.tags+xml"/>
  <Override PartName="/ppt/notesSlides/notesSlide11.xml" ContentType="application/vnd.openxmlformats-officedocument.presentationml.notesSlide+xml"/>
  <Override PartName="/ppt/tags/tag13.xml" ContentType="application/vnd.openxmlformats-officedocument.presentationml.tags+xml"/>
  <Override PartName="/ppt/notesSlides/notesSlide12.xml" ContentType="application/vnd.openxmlformats-officedocument.presentationml.notesSlide+xml"/>
  <Override PartName="/ppt/tags/tag14.xml" ContentType="application/vnd.openxmlformats-officedocument.presentationml.tags+xml"/>
  <Override PartName="/ppt/notesSlides/notesSlide13.xml" ContentType="application/vnd.openxmlformats-officedocument.presentationml.notesSlide+xml"/>
  <Override PartName="/ppt/tags/tag15.xml" ContentType="application/vnd.openxmlformats-officedocument.presentationml.tags+xml"/>
  <Override PartName="/ppt/notesSlides/notesSlide14.xml" ContentType="application/vnd.openxmlformats-officedocument.presentationml.notesSlide+xml"/>
  <Override PartName="/ppt/tags/tag16.xml" ContentType="application/vnd.openxmlformats-officedocument.presentationml.tags+xml"/>
  <Override PartName="/ppt/notesSlides/notesSlide15.xml" ContentType="application/vnd.openxmlformats-officedocument.presentationml.notesSlide+xml"/>
  <Override PartName="/ppt/tags/tag17.xml" ContentType="application/vnd.openxmlformats-officedocument.presentationml.tags+xml"/>
  <Override PartName="/ppt/notesSlides/notesSlide16.xml" ContentType="application/vnd.openxmlformats-officedocument.presentationml.notesSlide+xml"/>
  <Override PartName="/ppt/tags/tag18.xml" ContentType="application/vnd.openxmlformats-officedocument.presentationml.tags+xml"/>
  <Override PartName="/ppt/notesSlides/notesSlide17.xml" ContentType="application/vnd.openxmlformats-officedocument.presentationml.notesSlide+xml"/>
  <Override PartName="/ppt/tags/tag19.xml" ContentType="application/vnd.openxmlformats-officedocument.presentationml.tags+xml"/>
  <Override PartName="/ppt/notesSlides/notesSlide18.xml" ContentType="application/vnd.openxmlformats-officedocument.presentationml.notesSlide+xml"/>
  <Override PartName="/ppt/tags/tag20.xml" ContentType="application/vnd.openxmlformats-officedocument.presentationml.tags+xml"/>
  <Override PartName="/ppt/notesSlides/notesSlide19.xml" ContentType="application/vnd.openxmlformats-officedocument.presentationml.notesSlide+xml"/>
  <Override PartName="/ppt/tags/tag21.xml" ContentType="application/vnd.openxmlformats-officedocument.presentationml.tags+xml"/>
  <Override PartName="/ppt/notesSlides/notesSlide20.xml" ContentType="application/vnd.openxmlformats-officedocument.presentationml.notesSlide+xml"/>
  <Override PartName="/ppt/tags/tag22.xml" ContentType="application/vnd.openxmlformats-officedocument.presentationml.tags+xml"/>
  <Override PartName="/ppt/notesSlides/notesSlide21.xml" ContentType="application/vnd.openxmlformats-officedocument.presentationml.notesSlide+xml"/>
  <Override PartName="/ppt/tags/tag23.xml" ContentType="application/vnd.openxmlformats-officedocument.presentationml.tags+xml"/>
  <Override PartName="/ppt/notesSlides/notesSlide22.xml" ContentType="application/vnd.openxmlformats-officedocument.presentationml.notesSlide+xml"/>
  <Override PartName="/ppt/tags/tag24.xml" ContentType="application/vnd.openxmlformats-officedocument.presentationml.tags+xml"/>
  <Override PartName="/ppt/notesSlides/notesSlide23.xml" ContentType="application/vnd.openxmlformats-officedocument.presentationml.notesSlide+xml"/>
  <Override PartName="/ppt/tags/tag25.xml" ContentType="application/vnd.openxmlformats-officedocument.presentationml.tags+xml"/>
  <Override PartName="/ppt/notesSlides/notesSlide24.xml" ContentType="application/vnd.openxmlformats-officedocument.presentationml.notesSlide+xml"/>
  <Override PartName="/ppt/tags/tag26.xml" ContentType="application/vnd.openxmlformats-officedocument.presentationml.tags+xml"/>
  <Override PartName="/ppt/notesSlides/notesSlide25.xml" ContentType="application/vnd.openxmlformats-officedocument.presentationml.notesSlide+xml"/>
  <Override PartName="/ppt/tags/tag27.xml" ContentType="application/vnd.openxmlformats-officedocument.presentationml.tags+xml"/>
  <Override PartName="/ppt/notesSlides/notesSlide26.xml" ContentType="application/vnd.openxmlformats-officedocument.presentationml.notesSlide+xml"/>
  <Override PartName="/ppt/tags/tag28.xml" ContentType="application/vnd.openxmlformats-officedocument.presentationml.tags+xml"/>
  <Override PartName="/ppt/notesSlides/notesSlide27.xml" ContentType="application/vnd.openxmlformats-officedocument.presentationml.notesSlide+xml"/>
  <Override PartName="/ppt/tags/tag29.xml" ContentType="application/vnd.openxmlformats-officedocument.presentationml.tags+xml"/>
  <Override PartName="/ppt/notesSlides/notesSlide28.xml" ContentType="application/vnd.openxmlformats-officedocument.presentationml.notesSlide+xml"/>
  <Override PartName="/ppt/tags/tag30.xml" ContentType="application/vnd.openxmlformats-officedocument.presentationml.tags+xml"/>
  <Override PartName="/ppt/notesSlides/notesSlide2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68" r:id="rId3"/>
    <p:sldMasterId id="2147483694" r:id="rId4"/>
  </p:sldMasterIdLst>
  <p:notesMasterIdLst>
    <p:notesMasterId r:id="rId34"/>
  </p:notesMasterIdLst>
  <p:sldIdLst>
    <p:sldId id="256" r:id="rId5"/>
    <p:sldId id="258" r:id="rId6"/>
    <p:sldId id="260" r:id="rId7"/>
    <p:sldId id="279" r:id="rId8"/>
    <p:sldId id="278" r:id="rId9"/>
    <p:sldId id="280" r:id="rId10"/>
    <p:sldId id="282" r:id="rId11"/>
    <p:sldId id="281" r:id="rId12"/>
    <p:sldId id="276" r:id="rId13"/>
    <p:sldId id="277" r:id="rId14"/>
    <p:sldId id="275" r:id="rId15"/>
    <p:sldId id="274" r:id="rId16"/>
    <p:sldId id="273" r:id="rId17"/>
    <p:sldId id="259" r:id="rId18"/>
    <p:sldId id="283" r:id="rId19"/>
    <p:sldId id="261" r:id="rId20"/>
    <p:sldId id="284" r:id="rId21"/>
    <p:sldId id="262" r:id="rId22"/>
    <p:sldId id="268" r:id="rId23"/>
    <p:sldId id="269" r:id="rId24"/>
    <p:sldId id="270" r:id="rId25"/>
    <p:sldId id="271" r:id="rId26"/>
    <p:sldId id="272" r:id="rId27"/>
    <p:sldId id="263" r:id="rId28"/>
    <p:sldId id="264" r:id="rId29"/>
    <p:sldId id="265" r:id="rId30"/>
    <p:sldId id="285" r:id="rId31"/>
    <p:sldId id="267" r:id="rId32"/>
    <p:sldId id="257" r:id="rId33"/>
  </p:sldIdLst>
  <p:sldSz cx="12192000" cy="6858000"/>
  <p:notesSz cx="6858000" cy="9144000"/>
  <p:custDataLst>
    <p:tags r:id="rId35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CFF66"/>
    <a:srgbClr val="CCFF33"/>
    <a:srgbClr val="CC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574" autoAdjust="0"/>
    <p:restoredTop sz="80537" autoAdjust="0"/>
  </p:normalViewPr>
  <p:slideViewPr>
    <p:cSldViewPr snapToGrid="0">
      <p:cViewPr varScale="1">
        <p:scale>
          <a:sx n="58" d="100"/>
          <a:sy n="58" d="100"/>
        </p:scale>
        <p:origin x="1302" y="4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913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viewProps" Target="view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presProps" Target="pres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tags" Target="tags/tag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0D61D72-FD75-450A-AB1B-0D7BFD05CFE0}" type="datetimeFigureOut">
              <a:rPr lang="en-US" smtClean="0"/>
              <a:t>9/9/2022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8EDFD99-1F76-4D12-B706-05B28A6F01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2284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ge57b5fd4a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9" name="Google Shape;979;ge57b5fd4a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2204723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Teacher shows the picture and asks students to say a full sentence, using can/ can’t.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EDFD99-1F76-4D12-B706-05B28A6F01E2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080839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Teacher shows the picture and asks students to say a full sentence, using can/ can’t.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EDFD99-1F76-4D12-B706-05B28A6F01E2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947578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Teacher shows the picture and asks students to say a full sentence, using can/ can’t.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EDFD99-1F76-4D12-B706-05B28A6F01E2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882492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Teacher shows the picture and asks students to say a full sentence, using can/ can’t.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EDFD99-1F76-4D12-B706-05B28A6F01E2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086014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EDFD99-1F76-4D12-B706-05B28A6F01E2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869743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14605" algn="just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  <a:tabLst>
                <a:tab pos="1651000" algn="l"/>
              </a:tabLst>
            </a:pPr>
            <a:r>
              <a:rPr lang="en-US" sz="1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Chỉnh</a:t>
            </a: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font</a:t>
            </a:r>
          </a:p>
          <a:p>
            <a:pPr marL="0" marR="0" indent="14605" algn="just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  <a:tabLst>
                <a:tab pos="1651000" algn="l"/>
              </a:tabLst>
            </a:pPr>
            <a:endParaRPr lang="en-US" sz="1200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indent="14605" algn="just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  <a:tabLst>
                <a:tab pos="1651000" algn="l"/>
              </a:tabLs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Present the structure: 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indent="14605" algn="just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  <a:tabLst>
                <a:tab pos="1651000" algn="l"/>
              </a:tabLst>
            </a:pPr>
            <a:r>
              <a:rPr lang="en-US" sz="1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 Can … ?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indent="14605" algn="just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  <a:tabLst>
                <a:tab pos="1651000" algn="l"/>
              </a:tabLst>
            </a:pPr>
            <a:r>
              <a:rPr lang="en-US" sz="1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 Yes, … can/ No, …. Can’t                             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EDFD99-1F76-4D12-B706-05B28A6F01E2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080195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Chỉnh</a:t>
            </a:r>
            <a:r>
              <a:rPr lang="en-US" sz="12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font</a:t>
            </a: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endParaRPr lang="en-US" sz="12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Ask students to point and say the actions in each picture.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Ask students to identify Yes or No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indent="14605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Play the track 6.10 and ask students to listen.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indent="14605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Play the track 6.10 again, ask students to listen and repeat </a:t>
            </a: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in chorus, groups</a:t>
            </a: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US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loa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nghe</a:t>
            </a:r>
            <a:r>
              <a:rPr lang="en-US" baseline="0" dirty="0"/>
              <a:t> </a:t>
            </a:r>
            <a:r>
              <a:rPr lang="en-US" baseline="0" dirty="0" err="1"/>
              <a:t>cả</a:t>
            </a:r>
            <a:r>
              <a:rPr lang="en-US" baseline="0" dirty="0"/>
              <a:t> </a:t>
            </a:r>
            <a:r>
              <a:rPr lang="en-US" baseline="0" dirty="0" err="1"/>
              <a:t>bài</a:t>
            </a:r>
            <a:endParaRPr lang="en-US" baseline="0" dirty="0"/>
          </a:p>
          <a:p>
            <a:r>
              <a:rPr lang="en-US" baseline="0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câu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nghe</a:t>
            </a:r>
            <a:r>
              <a:rPr lang="en-US" baseline="0" dirty="0"/>
              <a:t> </a:t>
            </a:r>
            <a:r>
              <a:rPr lang="en-US" baseline="0" dirty="0" err="1"/>
              <a:t>từng</a:t>
            </a:r>
            <a:r>
              <a:rPr lang="en-US" baseline="0" dirty="0"/>
              <a:t> </a:t>
            </a:r>
            <a:r>
              <a:rPr lang="en-US" baseline="0" dirty="0" err="1"/>
              <a:t>câu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EDFD99-1F76-4D12-B706-05B28A6F01E2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970458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ảnh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xuất</a:t>
            </a:r>
            <a:r>
              <a:rPr lang="en-US" baseline="0" dirty="0"/>
              <a:t> </a:t>
            </a:r>
            <a:r>
              <a:rPr lang="en-US" baseline="0" dirty="0" err="1"/>
              <a:t>hiện</a:t>
            </a:r>
            <a:r>
              <a:rPr lang="en-US" baseline="0" dirty="0"/>
              <a:t> </a:t>
            </a:r>
            <a:r>
              <a:rPr lang="en-US" baseline="0" dirty="0" err="1"/>
              <a:t>câu</a:t>
            </a:r>
            <a:endParaRPr lang="en-US" baseline="0" dirty="0"/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Teacher say the questions: </a:t>
            </a:r>
            <a:r>
              <a:rPr lang="en-US" sz="1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Can … ?</a:t>
            </a: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and ask students to run, point to the picture related to the question and answer </a:t>
            </a:r>
            <a:r>
              <a:rPr lang="en-US" sz="1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Yes .. can/ No, … can’t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Divide the class into 4 groups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Set the game rules 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Play as a model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Have students play in turns.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Award the best groups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Point to the pictures and ask students to read again.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EDFD99-1F76-4D12-B706-05B28A6F01E2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19693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EDFD99-1F76-4D12-B706-05B28A6F01E2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3001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endParaRPr lang="en-US" sz="12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Divide class into 8 groups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Give instruction: Look at the pictures and key words, make the question: </a:t>
            </a:r>
            <a:r>
              <a:rPr lang="en-US" sz="12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Can … ?</a:t>
            </a:r>
            <a:r>
              <a:rPr lang="en-US" sz="12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and then, answer the question.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Show the pictures in task 5 one by one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Ask students to ask and answer the question about actions people can do or can’t do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12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The team gives the correct answer first will get the stars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EDFD99-1F76-4D12-B706-05B28A6F01E2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939222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" name="Google Shape;771;gdf21ba8bf2_6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2" name="Google Shape;772;gdf21ba8bf2_6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248700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Divide class into 8 groups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Give instruction: Look at the pictures and key words, make the question: </a:t>
            </a:r>
            <a:r>
              <a:rPr lang="en-US" sz="12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Can … ?</a:t>
            </a:r>
            <a:r>
              <a:rPr lang="en-US" sz="12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and then, answer the question.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Show the pictures in task 5 one by one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Ask students to ask and answer the question about actions people can do or can’t do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12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The team gives the correct answer first will get the stars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EDFD99-1F76-4D12-B706-05B28A6F01E2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680923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Divide class into 8 groups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Give instruction: Look at the pictures and key words, make the question: </a:t>
            </a:r>
            <a:r>
              <a:rPr lang="en-US" sz="12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Can … ?</a:t>
            </a:r>
            <a:r>
              <a:rPr lang="en-US" sz="12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and then, answer the question.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Show the pictures in task 5 one by one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Ask students to ask and answer the question about actions people can do or can’t do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12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The team gives the correct answer first will get the stars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EDFD99-1F76-4D12-B706-05B28A6F01E2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749259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Divide class into 8 groups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Give instruction: Look at the pictures and key words, make the question: </a:t>
            </a:r>
            <a:r>
              <a:rPr lang="en-US" sz="12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Can … ?</a:t>
            </a:r>
            <a:r>
              <a:rPr lang="en-US" sz="12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and then, answer the question.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Show the pictures in task 5 one by one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Ask students to ask and answer the question about actions people can do or can’t do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12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The team gives the correct answer first will get the stars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EDFD99-1F76-4D12-B706-05B28A6F01E2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288939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Divide class into 8 groups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Give instruction: Look at the pictures and key words, make the question: </a:t>
            </a:r>
            <a:r>
              <a:rPr lang="en-US" sz="12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Can … ?</a:t>
            </a:r>
            <a:r>
              <a:rPr lang="en-US" sz="12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and then, answer the question.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Show the pictures in task 5 one by one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Ask students to ask and answer the question about actions people can do or can’t do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12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The team gives the correct answer first will get the stars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EDFD99-1F76-4D12-B706-05B28A6F01E2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622973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Chỉnh</a:t>
            </a: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font, </a:t>
            </a:r>
            <a:r>
              <a:rPr lang="en-US" sz="1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nhảy</a:t>
            </a: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linh</a:t>
            </a: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tinh</a:t>
            </a:r>
            <a:endParaRPr lang="en-US" sz="1200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endParaRPr lang="en-US" sz="1200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Have students look at the pictures, point and say in chorus, group, pairs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EDFD99-1F76-4D12-B706-05B28A6F01E2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297062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EDFD99-1F76-4D12-B706-05B28A6F01E2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535431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EDFD99-1F76-4D12-B706-05B28A6F01E2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086945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EDFD99-1F76-4D12-B706-05B28A6F01E2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649742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  <a:p>
            <a:r>
              <a:rPr lang="en-US" dirty="0"/>
              <a:t>HOẠT</a:t>
            </a:r>
            <a:r>
              <a:rPr lang="en-US" baseline="0" dirty="0"/>
              <a:t> ĐỘNG TƯƠNG TÁC</a:t>
            </a:r>
            <a:endParaRPr lang="en-US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EDFD99-1F76-4D12-B706-05B28A6F01E2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809786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幻灯片图像占位符 70657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70659" name="文本占位符 70658"/>
          <p:cNvSpPr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/>
          <a:lstStyle/>
          <a:p>
            <a:fld id="{9A0DB2DC-4C9A-4742-B13C-FB6460FD3503}" type="slidenum">
              <a:rPr lang="en-US" altLang="zh-CN" dirty="0">
                <a:solidFill>
                  <a:prstClr val="black"/>
                </a:solidFill>
              </a:rPr>
              <a:pPr/>
              <a:t>29</a:t>
            </a:fld>
            <a:endParaRPr lang="zh-CN" alt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613801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Divide class into 4 groups. Choose a student from each group. Teacher shows the picture and asks students to say a full sentence, using can/ can’t. Then, teacher closes his/ her eyes and counts 1, 2, 3. While the teacher closes the eyes, the students step forward quickly. When teacher opens the eyes, students must to freeze immediately. If a student does not freeze immediately, he/ she must to back their seat. The students who can go and touch the teacher will be the winner.) 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Set the game rules 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Play as a model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Have students play in turns.</a:t>
            </a:r>
            <a:endParaRPr lang="en-US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US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Award the best groups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EDFD99-1F76-4D12-B706-05B28A6F01E2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966238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Teacher shows the picture and asks students to say a full sentence, using can/ can’t.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EDFD99-1F76-4D12-B706-05B28A6F01E2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484173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Teacher shows the picture and asks students to say a full sentence, using can/ can’t.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EDFD99-1F76-4D12-B706-05B28A6F01E2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190403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Teacher shows the picture and asks students to say a full sentence, using can/ can’t.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EDFD99-1F76-4D12-B706-05B28A6F01E2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28963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Teacher shows the picture and asks students to say a full sentence, using can/ can’t.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EDFD99-1F76-4D12-B706-05B28A6F01E2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920216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Teacher shows the picture and asks students to say a full sentence, using can/ can’t.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EDFD99-1F76-4D12-B706-05B28A6F01E2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161189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Teacher shows the picture and asks students to say a full sentence, using can/ can’t.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EDFD99-1F76-4D12-B706-05B28A6F01E2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405404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B1C120-E57A-423F-8061-E0F82B6F70F0}" type="datetimeFigureOut">
              <a:rPr lang="en-US" smtClean="0"/>
              <a:t>9/9/2022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4537FA-86C9-411D-B763-F866D69E99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2939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B1C120-E57A-423F-8061-E0F82B6F70F0}" type="datetimeFigureOut">
              <a:rPr lang="en-US" smtClean="0"/>
              <a:t>9/9/2022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4537FA-86C9-411D-B763-F866D69E99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618590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B1C120-E57A-423F-8061-E0F82B6F70F0}" type="datetimeFigureOut">
              <a:rPr lang="en-US" smtClean="0"/>
              <a:t>9/9/2022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4537FA-86C9-411D-B763-F866D69E99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655020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0" y="1061485"/>
            <a:ext cx="12192076" cy="4882291"/>
            <a:chOff x="240700" y="1004675"/>
            <a:chExt cx="2132675" cy="854025"/>
          </a:xfrm>
        </p:grpSpPr>
        <p:sp>
          <p:nvSpPr>
            <p:cNvPr id="10" name="Google Shape;10;p2"/>
            <p:cNvSpPr/>
            <p:nvPr/>
          </p:nvSpPr>
          <p:spPr>
            <a:xfrm>
              <a:off x="240700" y="1004675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5307" y="3140"/>
                  </a:moveTo>
                  <a:cubicBezTo>
                    <a:pt x="81532" y="3140"/>
                    <a:pt x="77784" y="3787"/>
                    <a:pt x="74010" y="4433"/>
                  </a:cubicBezTo>
                  <a:cubicBezTo>
                    <a:pt x="73131" y="4536"/>
                    <a:pt x="72278" y="4640"/>
                    <a:pt x="71528" y="4872"/>
                  </a:cubicBezTo>
                  <a:cubicBezTo>
                    <a:pt x="72278" y="4769"/>
                    <a:pt x="73131" y="4640"/>
                    <a:pt x="74010" y="4536"/>
                  </a:cubicBezTo>
                  <a:cubicBezTo>
                    <a:pt x="77784" y="3890"/>
                    <a:pt x="81662" y="3244"/>
                    <a:pt x="85307" y="3244"/>
                  </a:cubicBezTo>
                  <a:lnTo>
                    <a:pt x="85307" y="3140"/>
                  </a:lnTo>
                  <a:close/>
                  <a:moveTo>
                    <a:pt x="29858" y="0"/>
                  </a:moveTo>
                  <a:cubicBezTo>
                    <a:pt x="25081" y="0"/>
                    <a:pt x="20259" y="1284"/>
                    <a:pt x="15614" y="2494"/>
                  </a:cubicBezTo>
                  <a:cubicBezTo>
                    <a:pt x="15097" y="2598"/>
                    <a:pt x="14554" y="2830"/>
                    <a:pt x="14011" y="2934"/>
                  </a:cubicBezTo>
                  <a:cubicBezTo>
                    <a:pt x="10081" y="3943"/>
                    <a:pt x="5984" y="4860"/>
                    <a:pt x="2067" y="4860"/>
                  </a:cubicBezTo>
                  <a:cubicBezTo>
                    <a:pt x="1372" y="4860"/>
                    <a:pt x="682" y="4831"/>
                    <a:pt x="0" y="4769"/>
                  </a:cubicBezTo>
                  <a:lnTo>
                    <a:pt x="0" y="4872"/>
                  </a:lnTo>
                  <a:cubicBezTo>
                    <a:pt x="682" y="4935"/>
                    <a:pt x="1372" y="4964"/>
                    <a:pt x="2067" y="4964"/>
                  </a:cubicBezTo>
                  <a:cubicBezTo>
                    <a:pt x="5984" y="4964"/>
                    <a:pt x="10081" y="4047"/>
                    <a:pt x="14011" y="3037"/>
                  </a:cubicBezTo>
                  <a:cubicBezTo>
                    <a:pt x="14554" y="2934"/>
                    <a:pt x="15097" y="2701"/>
                    <a:pt x="15614" y="2598"/>
                  </a:cubicBezTo>
                  <a:cubicBezTo>
                    <a:pt x="20337" y="1387"/>
                    <a:pt x="25120" y="104"/>
                    <a:pt x="29872" y="104"/>
                  </a:cubicBezTo>
                  <a:cubicBezTo>
                    <a:pt x="31414" y="104"/>
                    <a:pt x="32952" y="239"/>
                    <a:pt x="34485" y="555"/>
                  </a:cubicBezTo>
                  <a:cubicBezTo>
                    <a:pt x="36527" y="995"/>
                    <a:pt x="38569" y="1744"/>
                    <a:pt x="40508" y="2494"/>
                  </a:cubicBezTo>
                  <a:cubicBezTo>
                    <a:pt x="41594" y="2934"/>
                    <a:pt x="42654" y="3347"/>
                    <a:pt x="43636" y="3683"/>
                  </a:cubicBezTo>
                  <a:cubicBezTo>
                    <a:pt x="48226" y="5213"/>
                    <a:pt x="53268" y="5992"/>
                    <a:pt x="58919" y="5992"/>
                  </a:cubicBezTo>
                  <a:cubicBezTo>
                    <a:pt x="62816" y="5992"/>
                    <a:pt x="67002" y="5621"/>
                    <a:pt x="71528" y="4872"/>
                  </a:cubicBezTo>
                  <a:lnTo>
                    <a:pt x="71528" y="4872"/>
                  </a:lnTo>
                  <a:cubicBezTo>
                    <a:pt x="67002" y="5569"/>
                    <a:pt x="62816" y="5929"/>
                    <a:pt x="58927" y="5929"/>
                  </a:cubicBezTo>
                  <a:cubicBezTo>
                    <a:pt x="53286" y="5929"/>
                    <a:pt x="48268" y="5171"/>
                    <a:pt x="43739" y="3580"/>
                  </a:cubicBezTo>
                  <a:cubicBezTo>
                    <a:pt x="42654" y="3244"/>
                    <a:pt x="41594" y="2830"/>
                    <a:pt x="40611" y="2494"/>
                  </a:cubicBezTo>
                  <a:cubicBezTo>
                    <a:pt x="38569" y="1641"/>
                    <a:pt x="36527" y="891"/>
                    <a:pt x="34485" y="452"/>
                  </a:cubicBezTo>
                  <a:cubicBezTo>
                    <a:pt x="32952" y="135"/>
                    <a:pt x="31408" y="0"/>
                    <a:pt x="29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40700" y="1057675"/>
              <a:ext cx="2132675" cy="243950"/>
            </a:xfrm>
            <a:custGeom>
              <a:avLst/>
              <a:gdLst/>
              <a:ahLst/>
              <a:cxnLst/>
              <a:rect l="l" t="t" r="r" b="b"/>
              <a:pathLst>
                <a:path w="85307" h="9758" extrusionOk="0">
                  <a:moveTo>
                    <a:pt x="28644" y="0"/>
                  </a:moveTo>
                  <a:cubicBezTo>
                    <a:pt x="27891" y="0"/>
                    <a:pt x="27133" y="78"/>
                    <a:pt x="26394" y="271"/>
                  </a:cubicBezTo>
                  <a:cubicBezTo>
                    <a:pt x="27056" y="126"/>
                    <a:pt x="27734" y="66"/>
                    <a:pt x="28407" y="66"/>
                  </a:cubicBezTo>
                  <a:cubicBezTo>
                    <a:pt x="30257" y="66"/>
                    <a:pt x="32081" y="519"/>
                    <a:pt x="33502" y="917"/>
                  </a:cubicBezTo>
                  <a:cubicBezTo>
                    <a:pt x="36734" y="1873"/>
                    <a:pt x="39862" y="3166"/>
                    <a:pt x="42886" y="4458"/>
                  </a:cubicBezTo>
                  <a:cubicBezTo>
                    <a:pt x="44592" y="5234"/>
                    <a:pt x="46324" y="5984"/>
                    <a:pt x="48056" y="6630"/>
                  </a:cubicBezTo>
                  <a:cubicBezTo>
                    <a:pt x="52654" y="8395"/>
                    <a:pt x="56539" y="9273"/>
                    <a:pt x="60049" y="9273"/>
                  </a:cubicBezTo>
                  <a:cubicBezTo>
                    <a:pt x="61216" y="9273"/>
                    <a:pt x="62341" y="9176"/>
                    <a:pt x="63437" y="8982"/>
                  </a:cubicBezTo>
                  <a:cubicBezTo>
                    <a:pt x="65376" y="8672"/>
                    <a:pt x="67211" y="8026"/>
                    <a:pt x="68943" y="7483"/>
                  </a:cubicBezTo>
                  <a:cubicBezTo>
                    <a:pt x="70236" y="7043"/>
                    <a:pt x="71632" y="6526"/>
                    <a:pt x="73028" y="6190"/>
                  </a:cubicBezTo>
                  <a:cubicBezTo>
                    <a:pt x="74974" y="5738"/>
                    <a:pt x="77007" y="5497"/>
                    <a:pt x="79035" y="5497"/>
                  </a:cubicBezTo>
                  <a:cubicBezTo>
                    <a:pt x="80833" y="5497"/>
                    <a:pt x="82626" y="5686"/>
                    <a:pt x="84350" y="6087"/>
                  </a:cubicBezTo>
                  <a:cubicBezTo>
                    <a:pt x="84660" y="6087"/>
                    <a:pt x="84996" y="6190"/>
                    <a:pt x="85307" y="6294"/>
                  </a:cubicBezTo>
                  <a:lnTo>
                    <a:pt x="85307" y="6190"/>
                  </a:lnTo>
                  <a:cubicBezTo>
                    <a:pt x="84996" y="6087"/>
                    <a:pt x="84660" y="5984"/>
                    <a:pt x="84350" y="5984"/>
                  </a:cubicBezTo>
                  <a:cubicBezTo>
                    <a:pt x="82637" y="5574"/>
                    <a:pt x="80857" y="5383"/>
                    <a:pt x="79062" y="5383"/>
                  </a:cubicBezTo>
                  <a:cubicBezTo>
                    <a:pt x="77009" y="5383"/>
                    <a:pt x="74937" y="5632"/>
                    <a:pt x="72924" y="6087"/>
                  </a:cubicBezTo>
                  <a:cubicBezTo>
                    <a:pt x="71632" y="6397"/>
                    <a:pt x="70236" y="6940"/>
                    <a:pt x="68943" y="7380"/>
                  </a:cubicBezTo>
                  <a:cubicBezTo>
                    <a:pt x="67108" y="7922"/>
                    <a:pt x="65273" y="8569"/>
                    <a:pt x="63437" y="8879"/>
                  </a:cubicBezTo>
                  <a:cubicBezTo>
                    <a:pt x="62339" y="9066"/>
                    <a:pt x="61211" y="9160"/>
                    <a:pt x="60043" y="9160"/>
                  </a:cubicBezTo>
                  <a:cubicBezTo>
                    <a:pt x="56540" y="9160"/>
                    <a:pt x="52677" y="8317"/>
                    <a:pt x="48160" y="6630"/>
                  </a:cubicBezTo>
                  <a:cubicBezTo>
                    <a:pt x="46324" y="5880"/>
                    <a:pt x="44592" y="5105"/>
                    <a:pt x="42886" y="4355"/>
                  </a:cubicBezTo>
                  <a:cubicBezTo>
                    <a:pt x="39965" y="3063"/>
                    <a:pt x="36837" y="1770"/>
                    <a:pt x="33606" y="814"/>
                  </a:cubicBezTo>
                  <a:cubicBezTo>
                    <a:pt x="32172" y="432"/>
                    <a:pt x="30420" y="0"/>
                    <a:pt x="28644" y="0"/>
                  </a:cubicBezTo>
                  <a:close/>
                  <a:moveTo>
                    <a:pt x="26394" y="271"/>
                  </a:moveTo>
                  <a:lnTo>
                    <a:pt x="26394" y="271"/>
                  </a:lnTo>
                  <a:cubicBezTo>
                    <a:pt x="23912" y="710"/>
                    <a:pt x="21973" y="2209"/>
                    <a:pt x="20034" y="3605"/>
                  </a:cubicBezTo>
                  <a:cubicBezTo>
                    <a:pt x="19388" y="4045"/>
                    <a:pt x="18845" y="4458"/>
                    <a:pt x="18199" y="4898"/>
                  </a:cubicBezTo>
                  <a:cubicBezTo>
                    <a:pt x="13494" y="8081"/>
                    <a:pt x="7760" y="9700"/>
                    <a:pt x="2063" y="9700"/>
                  </a:cubicBezTo>
                  <a:cubicBezTo>
                    <a:pt x="1374" y="9700"/>
                    <a:pt x="686" y="9676"/>
                    <a:pt x="0" y="9629"/>
                  </a:cubicBezTo>
                  <a:lnTo>
                    <a:pt x="0" y="9758"/>
                  </a:lnTo>
                  <a:lnTo>
                    <a:pt x="2172" y="9758"/>
                  </a:lnTo>
                  <a:cubicBezTo>
                    <a:pt x="7859" y="9758"/>
                    <a:pt x="13572" y="8129"/>
                    <a:pt x="18199" y="5001"/>
                  </a:cubicBezTo>
                  <a:cubicBezTo>
                    <a:pt x="18845" y="4588"/>
                    <a:pt x="19492" y="4148"/>
                    <a:pt x="20034" y="3709"/>
                  </a:cubicBezTo>
                  <a:cubicBezTo>
                    <a:pt x="21973" y="2313"/>
                    <a:pt x="24015" y="814"/>
                    <a:pt x="26394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40700" y="1379950"/>
              <a:ext cx="2132675" cy="150450"/>
            </a:xfrm>
            <a:custGeom>
              <a:avLst/>
              <a:gdLst/>
              <a:ahLst/>
              <a:cxnLst/>
              <a:rect l="l" t="t" r="r" b="b"/>
              <a:pathLst>
                <a:path w="85307" h="6018" extrusionOk="0">
                  <a:moveTo>
                    <a:pt x="57008" y="1"/>
                  </a:moveTo>
                  <a:cubicBezTo>
                    <a:pt x="53132" y="1"/>
                    <a:pt x="49201" y="556"/>
                    <a:pt x="45471" y="1597"/>
                  </a:cubicBezTo>
                  <a:cubicBezTo>
                    <a:pt x="44489" y="1908"/>
                    <a:pt x="43636" y="2244"/>
                    <a:pt x="42757" y="2554"/>
                  </a:cubicBezTo>
                  <a:cubicBezTo>
                    <a:pt x="41051" y="3097"/>
                    <a:pt x="39422" y="3640"/>
                    <a:pt x="37716" y="4079"/>
                  </a:cubicBezTo>
                  <a:cubicBezTo>
                    <a:pt x="36592" y="4319"/>
                    <a:pt x="35500" y="4438"/>
                    <a:pt x="34465" y="4438"/>
                  </a:cubicBezTo>
                  <a:cubicBezTo>
                    <a:pt x="32716" y="4438"/>
                    <a:pt x="31131" y="4099"/>
                    <a:pt x="29832" y="3433"/>
                  </a:cubicBezTo>
                  <a:cubicBezTo>
                    <a:pt x="29185" y="3097"/>
                    <a:pt x="28668" y="2787"/>
                    <a:pt x="28126" y="2347"/>
                  </a:cubicBezTo>
                  <a:cubicBezTo>
                    <a:pt x="27376" y="1804"/>
                    <a:pt x="26497" y="1261"/>
                    <a:pt x="25541" y="951"/>
                  </a:cubicBezTo>
                  <a:cubicBezTo>
                    <a:pt x="24975" y="787"/>
                    <a:pt x="24409" y="716"/>
                    <a:pt x="23843" y="716"/>
                  </a:cubicBezTo>
                  <a:cubicBezTo>
                    <a:pt x="21824" y="716"/>
                    <a:pt x="19805" y="1623"/>
                    <a:pt x="17785" y="2450"/>
                  </a:cubicBezTo>
                  <a:cubicBezTo>
                    <a:pt x="17449" y="2683"/>
                    <a:pt x="17243" y="2787"/>
                    <a:pt x="16907" y="2890"/>
                  </a:cubicBezTo>
                  <a:cubicBezTo>
                    <a:pt x="13675" y="4389"/>
                    <a:pt x="10237" y="5268"/>
                    <a:pt x="6696" y="5682"/>
                  </a:cubicBezTo>
                  <a:cubicBezTo>
                    <a:pt x="5700" y="5817"/>
                    <a:pt x="4737" y="5881"/>
                    <a:pt x="3816" y="5881"/>
                  </a:cubicBezTo>
                  <a:cubicBezTo>
                    <a:pt x="2442" y="5881"/>
                    <a:pt x="1161" y="5738"/>
                    <a:pt x="0" y="5475"/>
                  </a:cubicBezTo>
                  <a:lnTo>
                    <a:pt x="0" y="5578"/>
                  </a:lnTo>
                  <a:cubicBezTo>
                    <a:pt x="1190" y="5914"/>
                    <a:pt x="2379" y="6018"/>
                    <a:pt x="3775" y="6018"/>
                  </a:cubicBezTo>
                  <a:cubicBezTo>
                    <a:pt x="4757" y="6018"/>
                    <a:pt x="5713" y="5914"/>
                    <a:pt x="6696" y="5785"/>
                  </a:cubicBezTo>
                  <a:cubicBezTo>
                    <a:pt x="10237" y="5372"/>
                    <a:pt x="13675" y="4389"/>
                    <a:pt x="16907" y="2993"/>
                  </a:cubicBezTo>
                  <a:cubicBezTo>
                    <a:pt x="17243" y="2890"/>
                    <a:pt x="17553" y="2683"/>
                    <a:pt x="17785" y="2554"/>
                  </a:cubicBezTo>
                  <a:cubicBezTo>
                    <a:pt x="19782" y="1735"/>
                    <a:pt x="21779" y="777"/>
                    <a:pt x="23729" y="777"/>
                  </a:cubicBezTo>
                  <a:cubicBezTo>
                    <a:pt x="24303" y="777"/>
                    <a:pt x="24873" y="860"/>
                    <a:pt x="25437" y="1055"/>
                  </a:cubicBezTo>
                  <a:cubicBezTo>
                    <a:pt x="26394" y="1391"/>
                    <a:pt x="27247" y="1908"/>
                    <a:pt x="28126" y="2450"/>
                  </a:cubicBezTo>
                  <a:cubicBezTo>
                    <a:pt x="28668" y="2787"/>
                    <a:pt x="29185" y="3200"/>
                    <a:pt x="29728" y="3433"/>
                  </a:cubicBezTo>
                  <a:cubicBezTo>
                    <a:pt x="31152" y="4127"/>
                    <a:pt x="32841" y="4511"/>
                    <a:pt x="34688" y="4511"/>
                  </a:cubicBezTo>
                  <a:cubicBezTo>
                    <a:pt x="35659" y="4511"/>
                    <a:pt x="36674" y="4405"/>
                    <a:pt x="37716" y="4182"/>
                  </a:cubicBezTo>
                  <a:cubicBezTo>
                    <a:pt x="39422" y="3743"/>
                    <a:pt x="41154" y="3200"/>
                    <a:pt x="42757" y="2683"/>
                  </a:cubicBezTo>
                  <a:cubicBezTo>
                    <a:pt x="43636" y="2347"/>
                    <a:pt x="44592" y="2037"/>
                    <a:pt x="45471" y="1701"/>
                  </a:cubicBezTo>
                  <a:cubicBezTo>
                    <a:pt x="49120" y="600"/>
                    <a:pt x="52962" y="94"/>
                    <a:pt x="56755" y="94"/>
                  </a:cubicBezTo>
                  <a:cubicBezTo>
                    <a:pt x="57773" y="94"/>
                    <a:pt x="58787" y="130"/>
                    <a:pt x="59792" y="201"/>
                  </a:cubicBezTo>
                  <a:cubicBezTo>
                    <a:pt x="62145" y="408"/>
                    <a:pt x="64523" y="848"/>
                    <a:pt x="66901" y="1261"/>
                  </a:cubicBezTo>
                  <a:cubicBezTo>
                    <a:pt x="69254" y="1701"/>
                    <a:pt x="71632" y="2140"/>
                    <a:pt x="74113" y="2347"/>
                  </a:cubicBezTo>
                  <a:cubicBezTo>
                    <a:pt x="74828" y="2393"/>
                    <a:pt x="75596" y="2423"/>
                    <a:pt x="76398" y="2423"/>
                  </a:cubicBezTo>
                  <a:cubicBezTo>
                    <a:pt x="79222" y="2423"/>
                    <a:pt x="82468" y="2044"/>
                    <a:pt x="85307" y="615"/>
                  </a:cubicBezTo>
                  <a:lnTo>
                    <a:pt x="85307" y="512"/>
                  </a:lnTo>
                  <a:cubicBezTo>
                    <a:pt x="82468" y="1941"/>
                    <a:pt x="79222" y="2320"/>
                    <a:pt x="76398" y="2320"/>
                  </a:cubicBezTo>
                  <a:cubicBezTo>
                    <a:pt x="75596" y="2320"/>
                    <a:pt x="74828" y="2289"/>
                    <a:pt x="74113" y="2244"/>
                  </a:cubicBezTo>
                  <a:cubicBezTo>
                    <a:pt x="71632" y="2037"/>
                    <a:pt x="69254" y="1597"/>
                    <a:pt x="66901" y="1158"/>
                  </a:cubicBezTo>
                  <a:cubicBezTo>
                    <a:pt x="64626" y="744"/>
                    <a:pt x="62145" y="305"/>
                    <a:pt x="59792" y="98"/>
                  </a:cubicBezTo>
                  <a:cubicBezTo>
                    <a:pt x="58870" y="33"/>
                    <a:pt x="57941" y="1"/>
                    <a:pt x="57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40700" y="1560300"/>
              <a:ext cx="2132675" cy="151250"/>
            </a:xfrm>
            <a:custGeom>
              <a:avLst/>
              <a:gdLst/>
              <a:ahLst/>
              <a:cxnLst/>
              <a:rect l="l" t="t" r="r" b="b"/>
              <a:pathLst>
                <a:path w="85307" h="6050" extrusionOk="0">
                  <a:moveTo>
                    <a:pt x="27630" y="0"/>
                  </a:moveTo>
                  <a:cubicBezTo>
                    <a:pt x="23164" y="0"/>
                    <a:pt x="18650" y="1289"/>
                    <a:pt x="14322" y="2578"/>
                  </a:cubicBezTo>
                  <a:cubicBezTo>
                    <a:pt x="13805" y="2681"/>
                    <a:pt x="13262" y="2785"/>
                    <a:pt x="12822" y="2992"/>
                  </a:cubicBezTo>
                  <a:cubicBezTo>
                    <a:pt x="9089" y="4020"/>
                    <a:pt x="5374" y="4894"/>
                    <a:pt x="1713" y="4894"/>
                  </a:cubicBezTo>
                  <a:cubicBezTo>
                    <a:pt x="1141" y="4894"/>
                    <a:pt x="570" y="4872"/>
                    <a:pt x="0" y="4827"/>
                  </a:cubicBezTo>
                  <a:lnTo>
                    <a:pt x="0" y="4930"/>
                  </a:lnTo>
                  <a:cubicBezTo>
                    <a:pt x="570" y="4976"/>
                    <a:pt x="1143" y="4997"/>
                    <a:pt x="1719" y="4997"/>
                  </a:cubicBezTo>
                  <a:cubicBezTo>
                    <a:pt x="5405" y="4997"/>
                    <a:pt x="9200" y="4123"/>
                    <a:pt x="12822" y="3095"/>
                  </a:cubicBezTo>
                  <a:cubicBezTo>
                    <a:pt x="13365" y="2888"/>
                    <a:pt x="13805" y="2785"/>
                    <a:pt x="14322" y="2681"/>
                  </a:cubicBezTo>
                  <a:cubicBezTo>
                    <a:pt x="18632" y="1398"/>
                    <a:pt x="23127" y="114"/>
                    <a:pt x="27575" y="114"/>
                  </a:cubicBezTo>
                  <a:cubicBezTo>
                    <a:pt x="29129" y="114"/>
                    <a:pt x="30677" y="271"/>
                    <a:pt x="32210" y="639"/>
                  </a:cubicBezTo>
                  <a:cubicBezTo>
                    <a:pt x="34149" y="1053"/>
                    <a:pt x="36088" y="1802"/>
                    <a:pt x="37923" y="2578"/>
                  </a:cubicBezTo>
                  <a:cubicBezTo>
                    <a:pt x="38879" y="2992"/>
                    <a:pt x="39965" y="3431"/>
                    <a:pt x="40947" y="3741"/>
                  </a:cubicBezTo>
                  <a:cubicBezTo>
                    <a:pt x="45277" y="5271"/>
                    <a:pt x="50060" y="6050"/>
                    <a:pt x="55408" y="6050"/>
                  </a:cubicBezTo>
                  <a:cubicBezTo>
                    <a:pt x="59096" y="6050"/>
                    <a:pt x="63052" y="5679"/>
                    <a:pt x="67315" y="4930"/>
                  </a:cubicBezTo>
                  <a:cubicBezTo>
                    <a:pt x="68090" y="4827"/>
                    <a:pt x="68840" y="4724"/>
                    <a:pt x="69693" y="4517"/>
                  </a:cubicBezTo>
                  <a:cubicBezTo>
                    <a:pt x="73199" y="3932"/>
                    <a:pt x="76761" y="3268"/>
                    <a:pt x="80206" y="3268"/>
                  </a:cubicBezTo>
                  <a:cubicBezTo>
                    <a:pt x="81944" y="3268"/>
                    <a:pt x="83651" y="3437"/>
                    <a:pt x="85307" y="3870"/>
                  </a:cubicBezTo>
                  <a:cubicBezTo>
                    <a:pt x="83594" y="3422"/>
                    <a:pt x="81814" y="3244"/>
                    <a:pt x="79998" y="3244"/>
                  </a:cubicBezTo>
                  <a:cubicBezTo>
                    <a:pt x="76578" y="3244"/>
                    <a:pt x="73034" y="3875"/>
                    <a:pt x="69590" y="4517"/>
                  </a:cubicBezTo>
                  <a:cubicBezTo>
                    <a:pt x="68840" y="4620"/>
                    <a:pt x="68090" y="4724"/>
                    <a:pt x="67315" y="4827"/>
                  </a:cubicBezTo>
                  <a:cubicBezTo>
                    <a:pt x="63052" y="5576"/>
                    <a:pt x="59096" y="5946"/>
                    <a:pt x="55408" y="5946"/>
                  </a:cubicBezTo>
                  <a:cubicBezTo>
                    <a:pt x="50060" y="5946"/>
                    <a:pt x="45277" y="5168"/>
                    <a:pt x="40947" y="3638"/>
                  </a:cubicBezTo>
                  <a:cubicBezTo>
                    <a:pt x="39965" y="3328"/>
                    <a:pt x="39009" y="2888"/>
                    <a:pt x="38026" y="2449"/>
                  </a:cubicBezTo>
                  <a:cubicBezTo>
                    <a:pt x="36088" y="1699"/>
                    <a:pt x="34149" y="949"/>
                    <a:pt x="32210" y="510"/>
                  </a:cubicBezTo>
                  <a:cubicBezTo>
                    <a:pt x="30695" y="153"/>
                    <a:pt x="29165" y="0"/>
                    <a:pt x="276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40700" y="1613350"/>
              <a:ext cx="2132675" cy="245350"/>
            </a:xfrm>
            <a:custGeom>
              <a:avLst/>
              <a:gdLst/>
              <a:ahLst/>
              <a:cxnLst/>
              <a:rect l="l" t="t" r="r" b="b"/>
              <a:pathLst>
                <a:path w="85307" h="9814" extrusionOk="0">
                  <a:moveTo>
                    <a:pt x="79490" y="6040"/>
                  </a:moveTo>
                  <a:cubicBezTo>
                    <a:pt x="79930" y="6143"/>
                    <a:pt x="80240" y="6272"/>
                    <a:pt x="80576" y="6376"/>
                  </a:cubicBezTo>
                  <a:cubicBezTo>
                    <a:pt x="81762" y="6703"/>
                    <a:pt x="83028" y="6981"/>
                    <a:pt x="84247" y="6981"/>
                  </a:cubicBezTo>
                  <a:cubicBezTo>
                    <a:pt x="84570" y="6981"/>
                    <a:pt x="84890" y="6962"/>
                    <a:pt x="85203" y="6919"/>
                  </a:cubicBezTo>
                  <a:lnTo>
                    <a:pt x="85307" y="6919"/>
                  </a:lnTo>
                  <a:lnTo>
                    <a:pt x="85307" y="6789"/>
                  </a:lnTo>
                  <a:lnTo>
                    <a:pt x="85203" y="6789"/>
                  </a:lnTo>
                  <a:cubicBezTo>
                    <a:pt x="84863" y="6842"/>
                    <a:pt x="84522" y="6866"/>
                    <a:pt x="84180" y="6866"/>
                  </a:cubicBezTo>
                  <a:cubicBezTo>
                    <a:pt x="83014" y="6866"/>
                    <a:pt x="81839" y="6592"/>
                    <a:pt x="80679" y="6272"/>
                  </a:cubicBezTo>
                  <a:cubicBezTo>
                    <a:pt x="80240" y="6143"/>
                    <a:pt x="79930" y="6040"/>
                    <a:pt x="79490" y="6040"/>
                  </a:cubicBezTo>
                  <a:close/>
                  <a:moveTo>
                    <a:pt x="26581" y="1"/>
                  </a:moveTo>
                  <a:cubicBezTo>
                    <a:pt x="25881" y="1"/>
                    <a:pt x="25168" y="67"/>
                    <a:pt x="24455" y="223"/>
                  </a:cubicBezTo>
                  <a:cubicBezTo>
                    <a:pt x="22206" y="766"/>
                    <a:pt x="20370" y="2265"/>
                    <a:pt x="18535" y="3687"/>
                  </a:cubicBezTo>
                  <a:cubicBezTo>
                    <a:pt x="17889" y="4101"/>
                    <a:pt x="17346" y="4540"/>
                    <a:pt x="16803" y="4980"/>
                  </a:cubicBezTo>
                  <a:cubicBezTo>
                    <a:pt x="17346" y="4644"/>
                    <a:pt x="17992" y="4204"/>
                    <a:pt x="18535" y="3791"/>
                  </a:cubicBezTo>
                  <a:cubicBezTo>
                    <a:pt x="20370" y="2395"/>
                    <a:pt x="22309" y="870"/>
                    <a:pt x="24455" y="327"/>
                  </a:cubicBezTo>
                  <a:cubicBezTo>
                    <a:pt x="25164" y="179"/>
                    <a:pt x="25873" y="116"/>
                    <a:pt x="26569" y="116"/>
                  </a:cubicBezTo>
                  <a:cubicBezTo>
                    <a:pt x="28310" y="116"/>
                    <a:pt x="29972" y="511"/>
                    <a:pt x="31357" y="973"/>
                  </a:cubicBezTo>
                  <a:cubicBezTo>
                    <a:pt x="34356" y="1852"/>
                    <a:pt x="37277" y="3248"/>
                    <a:pt x="40172" y="4540"/>
                  </a:cubicBezTo>
                  <a:cubicBezTo>
                    <a:pt x="41800" y="5290"/>
                    <a:pt x="43403" y="6040"/>
                    <a:pt x="45135" y="6686"/>
                  </a:cubicBezTo>
                  <a:cubicBezTo>
                    <a:pt x="49435" y="8476"/>
                    <a:pt x="53120" y="9343"/>
                    <a:pt x="56476" y="9343"/>
                  </a:cubicBezTo>
                  <a:cubicBezTo>
                    <a:pt x="57579" y="9343"/>
                    <a:pt x="58647" y="9250"/>
                    <a:pt x="59689" y="9064"/>
                  </a:cubicBezTo>
                  <a:cubicBezTo>
                    <a:pt x="61498" y="8728"/>
                    <a:pt x="63230" y="8082"/>
                    <a:pt x="64962" y="7436"/>
                  </a:cubicBezTo>
                  <a:cubicBezTo>
                    <a:pt x="66152" y="7022"/>
                    <a:pt x="67444" y="6582"/>
                    <a:pt x="68737" y="6272"/>
                  </a:cubicBezTo>
                  <a:cubicBezTo>
                    <a:pt x="70627" y="5748"/>
                    <a:pt x="72554" y="5504"/>
                    <a:pt x="74478" y="5504"/>
                  </a:cubicBezTo>
                  <a:cubicBezTo>
                    <a:pt x="76160" y="5504"/>
                    <a:pt x="77839" y="5690"/>
                    <a:pt x="79490" y="6040"/>
                  </a:cubicBezTo>
                  <a:cubicBezTo>
                    <a:pt x="77770" y="5625"/>
                    <a:pt x="75995" y="5412"/>
                    <a:pt x="74230" y="5412"/>
                  </a:cubicBezTo>
                  <a:cubicBezTo>
                    <a:pt x="72362" y="5412"/>
                    <a:pt x="70505" y="5651"/>
                    <a:pt x="68737" y="6143"/>
                  </a:cubicBezTo>
                  <a:cubicBezTo>
                    <a:pt x="67444" y="6479"/>
                    <a:pt x="66152" y="6919"/>
                    <a:pt x="64859" y="7436"/>
                  </a:cubicBezTo>
                  <a:cubicBezTo>
                    <a:pt x="63230" y="7978"/>
                    <a:pt x="61395" y="8625"/>
                    <a:pt x="59689" y="8961"/>
                  </a:cubicBezTo>
                  <a:cubicBezTo>
                    <a:pt x="58647" y="9146"/>
                    <a:pt x="57579" y="9240"/>
                    <a:pt x="56476" y="9240"/>
                  </a:cubicBezTo>
                  <a:cubicBezTo>
                    <a:pt x="53120" y="9240"/>
                    <a:pt x="49435" y="8372"/>
                    <a:pt x="45135" y="6582"/>
                  </a:cubicBezTo>
                  <a:cubicBezTo>
                    <a:pt x="43532" y="5936"/>
                    <a:pt x="41800" y="5187"/>
                    <a:pt x="40172" y="4437"/>
                  </a:cubicBezTo>
                  <a:cubicBezTo>
                    <a:pt x="37380" y="3144"/>
                    <a:pt x="34356" y="1748"/>
                    <a:pt x="31357" y="870"/>
                  </a:cubicBezTo>
                  <a:cubicBezTo>
                    <a:pt x="29975" y="409"/>
                    <a:pt x="28318" y="1"/>
                    <a:pt x="26581" y="1"/>
                  </a:cubicBezTo>
                  <a:close/>
                  <a:moveTo>
                    <a:pt x="16803" y="4980"/>
                  </a:moveTo>
                  <a:lnTo>
                    <a:pt x="16803" y="4980"/>
                  </a:lnTo>
                  <a:cubicBezTo>
                    <a:pt x="12267" y="8139"/>
                    <a:pt x="6879" y="9748"/>
                    <a:pt x="1443" y="9748"/>
                  </a:cubicBezTo>
                  <a:cubicBezTo>
                    <a:pt x="962" y="9748"/>
                    <a:pt x="481" y="9736"/>
                    <a:pt x="0" y="9710"/>
                  </a:cubicBezTo>
                  <a:lnTo>
                    <a:pt x="0" y="9814"/>
                  </a:lnTo>
                  <a:lnTo>
                    <a:pt x="1629" y="9814"/>
                  </a:lnTo>
                  <a:cubicBezTo>
                    <a:pt x="7006" y="9814"/>
                    <a:pt x="12383" y="8211"/>
                    <a:pt x="16803" y="49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" name="Google Shape;15;p2"/>
          <p:cNvSpPr txBox="1">
            <a:spLocks noGrp="1"/>
          </p:cNvSpPr>
          <p:nvPr>
            <p:ph type="ctrTitle"/>
          </p:nvPr>
        </p:nvSpPr>
        <p:spPr>
          <a:xfrm>
            <a:off x="953467" y="930433"/>
            <a:ext cx="6190800" cy="286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1333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ubTitle" idx="1"/>
          </p:nvPr>
        </p:nvSpPr>
        <p:spPr>
          <a:xfrm>
            <a:off x="1021300" y="3953633"/>
            <a:ext cx="4368000" cy="9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ife Savers"/>
              <a:buNone/>
              <a:defRPr sz="2533">
                <a:solidFill>
                  <a:schemeClr val="lt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7" name="Google Shape;17;p2"/>
          <p:cNvSpPr/>
          <p:nvPr/>
        </p:nvSpPr>
        <p:spPr>
          <a:xfrm flipH="1">
            <a:off x="10236981" y="675615"/>
            <a:ext cx="2667904" cy="559607"/>
          </a:xfrm>
          <a:custGeom>
            <a:avLst/>
            <a:gdLst/>
            <a:ahLst/>
            <a:cxnLst/>
            <a:rect l="l" t="t" r="r" b="b"/>
            <a:pathLst>
              <a:path w="20784" h="4360" extrusionOk="0">
                <a:moveTo>
                  <a:pt x="11974" y="1"/>
                </a:moveTo>
                <a:cubicBezTo>
                  <a:pt x="11023" y="1"/>
                  <a:pt x="10033" y="214"/>
                  <a:pt x="9151" y="585"/>
                </a:cubicBezTo>
                <a:cubicBezTo>
                  <a:pt x="7962" y="1231"/>
                  <a:pt x="6799" y="2084"/>
                  <a:pt x="5920" y="3273"/>
                </a:cubicBezTo>
                <a:cubicBezTo>
                  <a:pt x="5328" y="2682"/>
                  <a:pt x="4607" y="2348"/>
                  <a:pt x="3847" y="2348"/>
                </a:cubicBezTo>
                <a:cubicBezTo>
                  <a:pt x="3644" y="2348"/>
                  <a:pt x="3438" y="2371"/>
                  <a:pt x="3231" y="2420"/>
                </a:cubicBezTo>
                <a:cubicBezTo>
                  <a:pt x="2585" y="2524"/>
                  <a:pt x="1939" y="2834"/>
                  <a:pt x="1396" y="3170"/>
                </a:cubicBezTo>
                <a:cubicBezTo>
                  <a:pt x="853" y="3480"/>
                  <a:pt x="440" y="3920"/>
                  <a:pt x="0" y="4359"/>
                </a:cubicBezTo>
                <a:lnTo>
                  <a:pt x="20784" y="4359"/>
                </a:lnTo>
                <a:cubicBezTo>
                  <a:pt x="20680" y="3609"/>
                  <a:pt x="20034" y="2834"/>
                  <a:pt x="19285" y="2524"/>
                </a:cubicBezTo>
                <a:cubicBezTo>
                  <a:pt x="18984" y="2431"/>
                  <a:pt x="18676" y="2389"/>
                  <a:pt x="18370" y="2389"/>
                </a:cubicBezTo>
                <a:cubicBezTo>
                  <a:pt x="17567" y="2389"/>
                  <a:pt x="16774" y="2674"/>
                  <a:pt x="16157" y="3067"/>
                </a:cubicBezTo>
                <a:cubicBezTo>
                  <a:pt x="15846" y="1671"/>
                  <a:pt x="14657" y="585"/>
                  <a:pt x="13261" y="145"/>
                </a:cubicBezTo>
                <a:cubicBezTo>
                  <a:pt x="12851" y="47"/>
                  <a:pt x="12417" y="1"/>
                  <a:pt x="1197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" name="Google Shape;18;p2"/>
          <p:cNvSpPr/>
          <p:nvPr/>
        </p:nvSpPr>
        <p:spPr>
          <a:xfrm flipH="1">
            <a:off x="7716648" y="1369767"/>
            <a:ext cx="1376077" cy="39625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-856576" y="-15"/>
            <a:ext cx="2409787" cy="693945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" name="Google Shape;20;p2"/>
          <p:cNvSpPr/>
          <p:nvPr/>
        </p:nvSpPr>
        <p:spPr>
          <a:xfrm flipH="1">
            <a:off x="9841977" y="2622400"/>
            <a:ext cx="1729849" cy="498123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8880542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bg>
      <p:bgPr>
        <a:solidFill>
          <a:schemeClr val="accent2"/>
        </a:solidFill>
        <a:effectLst/>
      </p:bgPr>
    </p:bg>
    <p:spTree>
      <p:nvGrpSpPr>
        <p:cNvPr id="1" name="Shape 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" name="Google Shape;398;p20"/>
          <p:cNvSpPr txBox="1">
            <a:spLocks noGrp="1"/>
          </p:cNvSpPr>
          <p:nvPr>
            <p:ph type="subTitle" idx="1"/>
          </p:nvPr>
        </p:nvSpPr>
        <p:spPr>
          <a:xfrm>
            <a:off x="2881600" y="1426300"/>
            <a:ext cx="6428800" cy="8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9" name="Google Shape;399;p20"/>
          <p:cNvSpPr/>
          <p:nvPr/>
        </p:nvSpPr>
        <p:spPr>
          <a:xfrm rot="10800000">
            <a:off x="-33" y="1125213"/>
            <a:ext cx="12192076" cy="862808"/>
          </a:xfrm>
          <a:custGeom>
            <a:avLst/>
            <a:gdLst/>
            <a:ahLst/>
            <a:cxnLst/>
            <a:rect l="l" t="t" r="r" b="b"/>
            <a:pathLst>
              <a:path w="85307" h="6037" extrusionOk="0">
                <a:moveTo>
                  <a:pt x="29824" y="1"/>
                </a:moveTo>
                <a:cubicBezTo>
                  <a:pt x="25059" y="1"/>
                  <a:pt x="20248" y="1271"/>
                  <a:pt x="15614" y="2498"/>
                </a:cubicBezTo>
                <a:cubicBezTo>
                  <a:pt x="15097" y="2601"/>
                  <a:pt x="14554" y="2808"/>
                  <a:pt x="14011" y="2912"/>
                </a:cubicBezTo>
                <a:cubicBezTo>
                  <a:pt x="10103" y="3916"/>
                  <a:pt x="6028" y="4847"/>
                  <a:pt x="2130" y="4847"/>
                </a:cubicBezTo>
                <a:cubicBezTo>
                  <a:pt x="1414" y="4847"/>
                  <a:pt x="703" y="4815"/>
                  <a:pt x="0" y="4747"/>
                </a:cubicBezTo>
                <a:lnTo>
                  <a:pt x="0" y="4850"/>
                </a:lnTo>
                <a:cubicBezTo>
                  <a:pt x="704" y="4919"/>
                  <a:pt x="1416" y="4950"/>
                  <a:pt x="2134" y="4950"/>
                </a:cubicBezTo>
                <a:cubicBezTo>
                  <a:pt x="6030" y="4950"/>
                  <a:pt x="10104" y="4023"/>
                  <a:pt x="14011" y="3041"/>
                </a:cubicBezTo>
                <a:cubicBezTo>
                  <a:pt x="14554" y="2912"/>
                  <a:pt x="15097" y="2705"/>
                  <a:pt x="15614" y="2601"/>
                </a:cubicBezTo>
                <a:cubicBezTo>
                  <a:pt x="20326" y="1375"/>
                  <a:pt x="25097" y="104"/>
                  <a:pt x="29838" y="104"/>
                </a:cubicBezTo>
                <a:cubicBezTo>
                  <a:pt x="31391" y="104"/>
                  <a:pt x="32941" y="240"/>
                  <a:pt x="34485" y="559"/>
                </a:cubicBezTo>
                <a:cubicBezTo>
                  <a:pt x="36527" y="973"/>
                  <a:pt x="38569" y="1748"/>
                  <a:pt x="40508" y="2498"/>
                </a:cubicBezTo>
                <a:cubicBezTo>
                  <a:pt x="41594" y="2912"/>
                  <a:pt x="42654" y="3351"/>
                  <a:pt x="43636" y="3687"/>
                </a:cubicBezTo>
                <a:cubicBezTo>
                  <a:pt x="48226" y="5278"/>
                  <a:pt x="53269" y="6036"/>
                  <a:pt x="58920" y="6036"/>
                </a:cubicBezTo>
                <a:cubicBezTo>
                  <a:pt x="62816" y="6036"/>
                  <a:pt x="67002" y="5676"/>
                  <a:pt x="71528" y="4980"/>
                </a:cubicBezTo>
                <a:cubicBezTo>
                  <a:pt x="72278" y="4747"/>
                  <a:pt x="73131" y="4644"/>
                  <a:pt x="74010" y="4540"/>
                </a:cubicBezTo>
                <a:cubicBezTo>
                  <a:pt x="77784" y="3894"/>
                  <a:pt x="81662" y="3248"/>
                  <a:pt x="85307" y="3248"/>
                </a:cubicBezTo>
                <a:lnTo>
                  <a:pt x="85307" y="3144"/>
                </a:lnTo>
                <a:cubicBezTo>
                  <a:pt x="81532" y="3144"/>
                  <a:pt x="77784" y="3790"/>
                  <a:pt x="74010" y="4437"/>
                </a:cubicBezTo>
                <a:cubicBezTo>
                  <a:pt x="73131" y="4540"/>
                  <a:pt x="72278" y="4644"/>
                  <a:pt x="71528" y="4850"/>
                </a:cubicBezTo>
                <a:cubicBezTo>
                  <a:pt x="66990" y="5559"/>
                  <a:pt x="62794" y="5926"/>
                  <a:pt x="58896" y="5926"/>
                </a:cubicBezTo>
                <a:cubicBezTo>
                  <a:pt x="53268" y="5926"/>
                  <a:pt x="48260" y="5161"/>
                  <a:pt x="43739" y="3558"/>
                </a:cubicBezTo>
                <a:cubicBezTo>
                  <a:pt x="42654" y="3248"/>
                  <a:pt x="41594" y="2808"/>
                  <a:pt x="40611" y="2498"/>
                </a:cubicBezTo>
                <a:cubicBezTo>
                  <a:pt x="38569" y="1748"/>
                  <a:pt x="36527" y="869"/>
                  <a:pt x="34485" y="456"/>
                </a:cubicBezTo>
                <a:cubicBezTo>
                  <a:pt x="32941" y="137"/>
                  <a:pt x="31385" y="1"/>
                  <a:pt x="2982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0" name="Google Shape;400;p20"/>
          <p:cNvSpPr/>
          <p:nvPr/>
        </p:nvSpPr>
        <p:spPr>
          <a:xfrm rot="10800000">
            <a:off x="-33" y="3263868"/>
            <a:ext cx="12192076" cy="1403045"/>
          </a:xfrm>
          <a:custGeom>
            <a:avLst/>
            <a:gdLst/>
            <a:ahLst/>
            <a:cxnLst/>
            <a:rect l="l" t="t" r="r" b="b"/>
            <a:pathLst>
              <a:path w="85307" h="9817" extrusionOk="0">
                <a:moveTo>
                  <a:pt x="79170" y="5358"/>
                </a:moveTo>
                <a:cubicBezTo>
                  <a:pt x="77082" y="5358"/>
                  <a:pt x="74973" y="5626"/>
                  <a:pt x="72924" y="6145"/>
                </a:cubicBezTo>
                <a:cubicBezTo>
                  <a:pt x="71632" y="6481"/>
                  <a:pt x="70236" y="6921"/>
                  <a:pt x="68943" y="7334"/>
                </a:cubicBezTo>
                <a:cubicBezTo>
                  <a:pt x="67108" y="7981"/>
                  <a:pt x="65273" y="8627"/>
                  <a:pt x="63437" y="8963"/>
                </a:cubicBezTo>
                <a:cubicBezTo>
                  <a:pt x="65376" y="8627"/>
                  <a:pt x="67211" y="8084"/>
                  <a:pt x="68943" y="7438"/>
                </a:cubicBezTo>
                <a:cubicBezTo>
                  <a:pt x="70236" y="7024"/>
                  <a:pt x="71632" y="6585"/>
                  <a:pt x="73028" y="6145"/>
                </a:cubicBezTo>
                <a:cubicBezTo>
                  <a:pt x="74974" y="5693"/>
                  <a:pt x="77007" y="5452"/>
                  <a:pt x="79035" y="5452"/>
                </a:cubicBezTo>
                <a:cubicBezTo>
                  <a:pt x="80833" y="5452"/>
                  <a:pt x="82626" y="5641"/>
                  <a:pt x="84350" y="6042"/>
                </a:cubicBezTo>
                <a:cubicBezTo>
                  <a:pt x="84660" y="6145"/>
                  <a:pt x="84996" y="6145"/>
                  <a:pt x="85307" y="6275"/>
                </a:cubicBezTo>
                <a:lnTo>
                  <a:pt x="85307" y="6145"/>
                </a:lnTo>
                <a:cubicBezTo>
                  <a:pt x="84996" y="6042"/>
                  <a:pt x="84660" y="6042"/>
                  <a:pt x="84350" y="5939"/>
                </a:cubicBezTo>
                <a:cubicBezTo>
                  <a:pt x="82672" y="5549"/>
                  <a:pt x="80928" y="5358"/>
                  <a:pt x="79170" y="5358"/>
                </a:cubicBezTo>
                <a:close/>
                <a:moveTo>
                  <a:pt x="28606" y="1"/>
                </a:moveTo>
                <a:cubicBezTo>
                  <a:pt x="27865" y="1"/>
                  <a:pt x="27120" y="67"/>
                  <a:pt x="26394" y="226"/>
                </a:cubicBezTo>
                <a:cubicBezTo>
                  <a:pt x="23912" y="768"/>
                  <a:pt x="21973" y="2164"/>
                  <a:pt x="20034" y="3560"/>
                </a:cubicBezTo>
                <a:cubicBezTo>
                  <a:pt x="19388" y="4000"/>
                  <a:pt x="18845" y="4439"/>
                  <a:pt x="18199" y="4853"/>
                </a:cubicBezTo>
                <a:cubicBezTo>
                  <a:pt x="13562" y="7990"/>
                  <a:pt x="7926" y="9707"/>
                  <a:pt x="2310" y="9707"/>
                </a:cubicBezTo>
                <a:cubicBezTo>
                  <a:pt x="1539" y="9707"/>
                  <a:pt x="768" y="9675"/>
                  <a:pt x="0" y="9609"/>
                </a:cubicBezTo>
                <a:lnTo>
                  <a:pt x="0" y="9713"/>
                </a:lnTo>
                <a:cubicBezTo>
                  <a:pt x="750" y="9713"/>
                  <a:pt x="1526" y="9816"/>
                  <a:pt x="2172" y="9816"/>
                </a:cubicBezTo>
                <a:cubicBezTo>
                  <a:pt x="7859" y="9816"/>
                  <a:pt x="13572" y="8084"/>
                  <a:pt x="18199" y="4982"/>
                </a:cubicBezTo>
                <a:cubicBezTo>
                  <a:pt x="18845" y="4543"/>
                  <a:pt x="19492" y="4103"/>
                  <a:pt x="20034" y="3690"/>
                </a:cubicBezTo>
                <a:cubicBezTo>
                  <a:pt x="21973" y="2268"/>
                  <a:pt x="24015" y="872"/>
                  <a:pt x="26394" y="329"/>
                </a:cubicBezTo>
                <a:cubicBezTo>
                  <a:pt x="27133" y="137"/>
                  <a:pt x="27891" y="59"/>
                  <a:pt x="28641" y="59"/>
                </a:cubicBezTo>
                <a:cubicBezTo>
                  <a:pt x="30411" y="59"/>
                  <a:pt x="32141" y="491"/>
                  <a:pt x="33502" y="872"/>
                </a:cubicBezTo>
                <a:cubicBezTo>
                  <a:pt x="36734" y="1854"/>
                  <a:pt x="39862" y="3147"/>
                  <a:pt x="42886" y="4543"/>
                </a:cubicBezTo>
                <a:cubicBezTo>
                  <a:pt x="44592" y="5189"/>
                  <a:pt x="46324" y="5939"/>
                  <a:pt x="48056" y="6688"/>
                </a:cubicBezTo>
                <a:cubicBezTo>
                  <a:pt x="52556" y="8435"/>
                  <a:pt x="56372" y="9303"/>
                  <a:pt x="59823" y="9303"/>
                </a:cubicBezTo>
                <a:cubicBezTo>
                  <a:pt x="61070" y="9303"/>
                  <a:pt x="62270" y="9190"/>
                  <a:pt x="63437" y="8963"/>
                </a:cubicBezTo>
                <a:lnTo>
                  <a:pt x="63437" y="8963"/>
                </a:lnTo>
                <a:cubicBezTo>
                  <a:pt x="62350" y="9148"/>
                  <a:pt x="61235" y="9242"/>
                  <a:pt x="60080" y="9242"/>
                </a:cubicBezTo>
                <a:cubicBezTo>
                  <a:pt x="56567" y="9242"/>
                  <a:pt x="52693" y="8375"/>
                  <a:pt x="48160" y="6585"/>
                </a:cubicBezTo>
                <a:cubicBezTo>
                  <a:pt x="46324" y="5939"/>
                  <a:pt x="44592" y="5189"/>
                  <a:pt x="42886" y="4439"/>
                </a:cubicBezTo>
                <a:cubicBezTo>
                  <a:pt x="39965" y="3147"/>
                  <a:pt x="36837" y="1751"/>
                  <a:pt x="33606" y="768"/>
                </a:cubicBezTo>
                <a:cubicBezTo>
                  <a:pt x="32162" y="385"/>
                  <a:pt x="30395" y="1"/>
                  <a:pt x="2860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1" name="Google Shape;401;p20"/>
          <p:cNvSpPr/>
          <p:nvPr/>
        </p:nvSpPr>
        <p:spPr>
          <a:xfrm rot="10800000">
            <a:off x="-33" y="2202373"/>
            <a:ext cx="12192076" cy="863380"/>
          </a:xfrm>
          <a:custGeom>
            <a:avLst/>
            <a:gdLst/>
            <a:ahLst/>
            <a:cxnLst/>
            <a:rect l="l" t="t" r="r" b="b"/>
            <a:pathLst>
              <a:path w="85307" h="6041" extrusionOk="0">
                <a:moveTo>
                  <a:pt x="56902" y="0"/>
                </a:moveTo>
                <a:cubicBezTo>
                  <a:pt x="53061" y="0"/>
                  <a:pt x="49167" y="505"/>
                  <a:pt x="45471" y="1620"/>
                </a:cubicBezTo>
                <a:cubicBezTo>
                  <a:pt x="44489" y="1930"/>
                  <a:pt x="43636" y="2266"/>
                  <a:pt x="42757" y="2577"/>
                </a:cubicBezTo>
                <a:cubicBezTo>
                  <a:pt x="41051" y="3119"/>
                  <a:pt x="39422" y="3662"/>
                  <a:pt x="37716" y="4102"/>
                </a:cubicBezTo>
                <a:cubicBezTo>
                  <a:pt x="39422" y="3766"/>
                  <a:pt x="41154" y="3223"/>
                  <a:pt x="42757" y="2680"/>
                </a:cubicBezTo>
                <a:cubicBezTo>
                  <a:pt x="43636" y="2370"/>
                  <a:pt x="44592" y="2034"/>
                  <a:pt x="45471" y="1724"/>
                </a:cubicBezTo>
                <a:cubicBezTo>
                  <a:pt x="49120" y="623"/>
                  <a:pt x="52962" y="117"/>
                  <a:pt x="56755" y="117"/>
                </a:cubicBezTo>
                <a:cubicBezTo>
                  <a:pt x="57773" y="117"/>
                  <a:pt x="58787" y="153"/>
                  <a:pt x="59792" y="224"/>
                </a:cubicBezTo>
                <a:cubicBezTo>
                  <a:pt x="62145" y="431"/>
                  <a:pt x="64523" y="870"/>
                  <a:pt x="66901" y="1284"/>
                </a:cubicBezTo>
                <a:cubicBezTo>
                  <a:pt x="69254" y="1724"/>
                  <a:pt x="71632" y="2163"/>
                  <a:pt x="74113" y="2370"/>
                </a:cubicBezTo>
                <a:cubicBezTo>
                  <a:pt x="74828" y="2416"/>
                  <a:pt x="75596" y="2446"/>
                  <a:pt x="76398" y="2446"/>
                </a:cubicBezTo>
                <a:cubicBezTo>
                  <a:pt x="79222" y="2446"/>
                  <a:pt x="82468" y="2067"/>
                  <a:pt x="85307" y="638"/>
                </a:cubicBezTo>
                <a:lnTo>
                  <a:pt x="85307" y="534"/>
                </a:lnTo>
                <a:cubicBezTo>
                  <a:pt x="82468" y="1964"/>
                  <a:pt x="79222" y="2343"/>
                  <a:pt x="76398" y="2343"/>
                </a:cubicBezTo>
                <a:cubicBezTo>
                  <a:pt x="75596" y="2343"/>
                  <a:pt x="74828" y="2312"/>
                  <a:pt x="74113" y="2266"/>
                </a:cubicBezTo>
                <a:cubicBezTo>
                  <a:pt x="71632" y="2034"/>
                  <a:pt x="69254" y="1620"/>
                  <a:pt x="66901" y="1181"/>
                </a:cubicBezTo>
                <a:cubicBezTo>
                  <a:pt x="64626" y="741"/>
                  <a:pt x="62145" y="328"/>
                  <a:pt x="59792" y="95"/>
                </a:cubicBezTo>
                <a:cubicBezTo>
                  <a:pt x="58835" y="33"/>
                  <a:pt x="57870" y="0"/>
                  <a:pt x="56902" y="0"/>
                </a:cubicBezTo>
                <a:close/>
                <a:moveTo>
                  <a:pt x="23743" y="683"/>
                </a:moveTo>
                <a:cubicBezTo>
                  <a:pt x="21757" y="683"/>
                  <a:pt x="19771" y="1639"/>
                  <a:pt x="17785" y="2473"/>
                </a:cubicBezTo>
                <a:cubicBezTo>
                  <a:pt x="17449" y="2680"/>
                  <a:pt x="17243" y="2809"/>
                  <a:pt x="16907" y="2913"/>
                </a:cubicBezTo>
                <a:cubicBezTo>
                  <a:pt x="13675" y="4412"/>
                  <a:pt x="10237" y="5265"/>
                  <a:pt x="6696" y="5704"/>
                </a:cubicBezTo>
                <a:cubicBezTo>
                  <a:pt x="5726" y="5836"/>
                  <a:pt x="4788" y="5896"/>
                  <a:pt x="3889" y="5896"/>
                </a:cubicBezTo>
                <a:cubicBezTo>
                  <a:pt x="2487" y="5896"/>
                  <a:pt x="1181" y="5750"/>
                  <a:pt x="0" y="5498"/>
                </a:cubicBezTo>
                <a:lnTo>
                  <a:pt x="0" y="5601"/>
                </a:lnTo>
                <a:cubicBezTo>
                  <a:pt x="1190" y="5911"/>
                  <a:pt x="2379" y="6041"/>
                  <a:pt x="3775" y="6041"/>
                </a:cubicBezTo>
                <a:cubicBezTo>
                  <a:pt x="4757" y="6041"/>
                  <a:pt x="5713" y="5911"/>
                  <a:pt x="6696" y="5808"/>
                </a:cubicBezTo>
                <a:cubicBezTo>
                  <a:pt x="10237" y="5394"/>
                  <a:pt x="13675" y="4412"/>
                  <a:pt x="16907" y="3016"/>
                </a:cubicBezTo>
                <a:cubicBezTo>
                  <a:pt x="17243" y="2913"/>
                  <a:pt x="17553" y="2680"/>
                  <a:pt x="17785" y="2577"/>
                </a:cubicBezTo>
                <a:cubicBezTo>
                  <a:pt x="19750" y="1673"/>
                  <a:pt x="21715" y="784"/>
                  <a:pt x="23634" y="784"/>
                </a:cubicBezTo>
                <a:cubicBezTo>
                  <a:pt x="24240" y="784"/>
                  <a:pt x="24842" y="873"/>
                  <a:pt x="25437" y="1077"/>
                </a:cubicBezTo>
                <a:cubicBezTo>
                  <a:pt x="26394" y="1284"/>
                  <a:pt x="27247" y="1930"/>
                  <a:pt x="28126" y="2473"/>
                </a:cubicBezTo>
                <a:cubicBezTo>
                  <a:pt x="28668" y="2809"/>
                  <a:pt x="29185" y="3223"/>
                  <a:pt x="29728" y="3456"/>
                </a:cubicBezTo>
                <a:cubicBezTo>
                  <a:pt x="31101" y="4126"/>
                  <a:pt x="32722" y="4506"/>
                  <a:pt x="34493" y="4506"/>
                </a:cubicBezTo>
                <a:cubicBezTo>
                  <a:pt x="35523" y="4506"/>
                  <a:pt x="36604" y="4377"/>
                  <a:pt x="37716" y="4102"/>
                </a:cubicBezTo>
                <a:lnTo>
                  <a:pt x="37716" y="4102"/>
                </a:lnTo>
                <a:cubicBezTo>
                  <a:pt x="36592" y="4342"/>
                  <a:pt x="35500" y="4461"/>
                  <a:pt x="34465" y="4461"/>
                </a:cubicBezTo>
                <a:cubicBezTo>
                  <a:pt x="32716" y="4461"/>
                  <a:pt x="31131" y="4121"/>
                  <a:pt x="29832" y="3456"/>
                </a:cubicBezTo>
                <a:cubicBezTo>
                  <a:pt x="29185" y="3119"/>
                  <a:pt x="28668" y="2680"/>
                  <a:pt x="28126" y="2370"/>
                </a:cubicBezTo>
                <a:cubicBezTo>
                  <a:pt x="27376" y="1827"/>
                  <a:pt x="26497" y="1284"/>
                  <a:pt x="25541" y="974"/>
                </a:cubicBezTo>
                <a:cubicBezTo>
                  <a:pt x="24941" y="770"/>
                  <a:pt x="24342" y="683"/>
                  <a:pt x="23743" y="6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2" name="Google Shape;402;p20"/>
          <p:cNvSpPr/>
          <p:nvPr/>
        </p:nvSpPr>
        <p:spPr>
          <a:xfrm>
            <a:off x="-33" y="5387517"/>
            <a:ext cx="12192076" cy="863952"/>
          </a:xfrm>
          <a:custGeom>
            <a:avLst/>
            <a:gdLst/>
            <a:ahLst/>
            <a:cxnLst/>
            <a:rect l="l" t="t" r="r" b="b"/>
            <a:pathLst>
              <a:path w="85307" h="6045" extrusionOk="0">
                <a:moveTo>
                  <a:pt x="27826" y="1"/>
                </a:moveTo>
                <a:cubicBezTo>
                  <a:pt x="23296" y="1"/>
                  <a:pt x="18713" y="1285"/>
                  <a:pt x="14322" y="2495"/>
                </a:cubicBezTo>
                <a:cubicBezTo>
                  <a:pt x="13805" y="2702"/>
                  <a:pt x="13262" y="2831"/>
                  <a:pt x="12822" y="2934"/>
                </a:cubicBezTo>
                <a:cubicBezTo>
                  <a:pt x="8904" y="4014"/>
                  <a:pt x="5006" y="4901"/>
                  <a:pt x="1169" y="4901"/>
                </a:cubicBezTo>
                <a:cubicBezTo>
                  <a:pt x="779" y="4901"/>
                  <a:pt x="389" y="4892"/>
                  <a:pt x="0" y="4873"/>
                </a:cubicBezTo>
                <a:lnTo>
                  <a:pt x="0" y="4976"/>
                </a:lnTo>
                <a:cubicBezTo>
                  <a:pt x="389" y="4995"/>
                  <a:pt x="780" y="5005"/>
                  <a:pt x="1172" y="5005"/>
                </a:cubicBezTo>
                <a:cubicBezTo>
                  <a:pt x="5028" y="5005"/>
                  <a:pt x="9021" y="4117"/>
                  <a:pt x="12822" y="3038"/>
                </a:cubicBezTo>
                <a:cubicBezTo>
                  <a:pt x="13365" y="2934"/>
                  <a:pt x="13805" y="2702"/>
                  <a:pt x="14322" y="2598"/>
                </a:cubicBezTo>
                <a:cubicBezTo>
                  <a:pt x="18713" y="1388"/>
                  <a:pt x="23296" y="104"/>
                  <a:pt x="27826" y="104"/>
                </a:cubicBezTo>
                <a:cubicBezTo>
                  <a:pt x="29296" y="104"/>
                  <a:pt x="30760" y="239"/>
                  <a:pt x="32210" y="556"/>
                </a:cubicBezTo>
                <a:cubicBezTo>
                  <a:pt x="34149" y="995"/>
                  <a:pt x="36088" y="1745"/>
                  <a:pt x="37923" y="2598"/>
                </a:cubicBezTo>
                <a:cubicBezTo>
                  <a:pt x="38879" y="2934"/>
                  <a:pt x="39965" y="3348"/>
                  <a:pt x="40947" y="3684"/>
                </a:cubicBezTo>
                <a:cubicBezTo>
                  <a:pt x="39965" y="3244"/>
                  <a:pt x="39009" y="2831"/>
                  <a:pt x="38026" y="2495"/>
                </a:cubicBezTo>
                <a:cubicBezTo>
                  <a:pt x="36088" y="1745"/>
                  <a:pt x="34149" y="892"/>
                  <a:pt x="32210" y="453"/>
                </a:cubicBezTo>
                <a:cubicBezTo>
                  <a:pt x="30760" y="136"/>
                  <a:pt x="29296" y="1"/>
                  <a:pt x="27826" y="1"/>
                </a:cubicBezTo>
                <a:close/>
                <a:moveTo>
                  <a:pt x="80044" y="3167"/>
                </a:moveTo>
                <a:cubicBezTo>
                  <a:pt x="76610" y="3167"/>
                  <a:pt x="73050" y="3806"/>
                  <a:pt x="69590" y="4433"/>
                </a:cubicBezTo>
                <a:cubicBezTo>
                  <a:pt x="68840" y="4537"/>
                  <a:pt x="68090" y="4770"/>
                  <a:pt x="67315" y="4873"/>
                </a:cubicBezTo>
                <a:cubicBezTo>
                  <a:pt x="63010" y="5576"/>
                  <a:pt x="59017" y="5937"/>
                  <a:pt x="55298" y="5937"/>
                </a:cubicBezTo>
                <a:cubicBezTo>
                  <a:pt x="49994" y="5937"/>
                  <a:pt x="45248" y="5203"/>
                  <a:pt x="40947" y="3684"/>
                </a:cubicBezTo>
                <a:lnTo>
                  <a:pt x="40947" y="3684"/>
                </a:lnTo>
                <a:cubicBezTo>
                  <a:pt x="45283" y="5277"/>
                  <a:pt x="50073" y="6044"/>
                  <a:pt x="55429" y="6044"/>
                </a:cubicBezTo>
                <a:cubicBezTo>
                  <a:pt x="59111" y="6044"/>
                  <a:pt x="63061" y="5682"/>
                  <a:pt x="67315" y="4976"/>
                </a:cubicBezTo>
                <a:cubicBezTo>
                  <a:pt x="68090" y="4770"/>
                  <a:pt x="68840" y="4640"/>
                  <a:pt x="69693" y="4537"/>
                </a:cubicBezTo>
                <a:cubicBezTo>
                  <a:pt x="73153" y="3909"/>
                  <a:pt x="76669" y="3271"/>
                  <a:pt x="80072" y="3271"/>
                </a:cubicBezTo>
                <a:cubicBezTo>
                  <a:pt x="81856" y="3271"/>
                  <a:pt x="83609" y="3446"/>
                  <a:pt x="85307" y="3891"/>
                </a:cubicBezTo>
                <a:lnTo>
                  <a:pt x="85307" y="3787"/>
                </a:lnTo>
                <a:cubicBezTo>
                  <a:pt x="83609" y="3343"/>
                  <a:pt x="81843" y="3167"/>
                  <a:pt x="80044" y="31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3" name="Google Shape;403;p20"/>
          <p:cNvSpPr/>
          <p:nvPr/>
        </p:nvSpPr>
        <p:spPr>
          <a:xfrm>
            <a:off x="-33" y="4326766"/>
            <a:ext cx="12192076" cy="1402617"/>
          </a:xfrm>
          <a:custGeom>
            <a:avLst/>
            <a:gdLst/>
            <a:ahLst/>
            <a:cxnLst/>
            <a:rect l="l" t="t" r="r" b="b"/>
            <a:pathLst>
              <a:path w="85307" h="9814" extrusionOk="0">
                <a:moveTo>
                  <a:pt x="79490" y="6039"/>
                </a:moveTo>
                <a:cubicBezTo>
                  <a:pt x="79930" y="6143"/>
                  <a:pt x="80240" y="6246"/>
                  <a:pt x="80576" y="6375"/>
                </a:cubicBezTo>
                <a:cubicBezTo>
                  <a:pt x="81735" y="6695"/>
                  <a:pt x="82972" y="6968"/>
                  <a:pt x="84166" y="6968"/>
                </a:cubicBezTo>
                <a:cubicBezTo>
                  <a:pt x="84517" y="6968"/>
                  <a:pt x="84863" y="6945"/>
                  <a:pt x="85203" y="6892"/>
                </a:cubicBezTo>
                <a:lnTo>
                  <a:pt x="85307" y="6892"/>
                </a:lnTo>
                <a:lnTo>
                  <a:pt x="85307" y="6789"/>
                </a:lnTo>
                <a:lnTo>
                  <a:pt x="85203" y="6789"/>
                </a:lnTo>
                <a:cubicBezTo>
                  <a:pt x="84865" y="6841"/>
                  <a:pt x="84526" y="6865"/>
                  <a:pt x="84186" y="6865"/>
                </a:cubicBezTo>
                <a:cubicBezTo>
                  <a:pt x="83018" y="6865"/>
                  <a:pt x="81841" y="6586"/>
                  <a:pt x="80679" y="6246"/>
                </a:cubicBezTo>
                <a:cubicBezTo>
                  <a:pt x="80240" y="6143"/>
                  <a:pt x="79930" y="6039"/>
                  <a:pt x="79490" y="6039"/>
                </a:cubicBezTo>
                <a:close/>
                <a:moveTo>
                  <a:pt x="26581" y="1"/>
                </a:moveTo>
                <a:cubicBezTo>
                  <a:pt x="25881" y="1"/>
                  <a:pt x="25168" y="67"/>
                  <a:pt x="24455" y="223"/>
                </a:cubicBezTo>
                <a:cubicBezTo>
                  <a:pt x="22206" y="766"/>
                  <a:pt x="20370" y="2265"/>
                  <a:pt x="18535" y="3661"/>
                </a:cubicBezTo>
                <a:cubicBezTo>
                  <a:pt x="17889" y="4100"/>
                  <a:pt x="17346" y="4540"/>
                  <a:pt x="16803" y="4953"/>
                </a:cubicBezTo>
                <a:cubicBezTo>
                  <a:pt x="17346" y="4643"/>
                  <a:pt x="17992" y="4204"/>
                  <a:pt x="18535" y="3790"/>
                </a:cubicBezTo>
                <a:cubicBezTo>
                  <a:pt x="20370" y="2368"/>
                  <a:pt x="22309" y="869"/>
                  <a:pt x="24455" y="326"/>
                </a:cubicBezTo>
                <a:cubicBezTo>
                  <a:pt x="25168" y="170"/>
                  <a:pt x="25881" y="104"/>
                  <a:pt x="26581" y="104"/>
                </a:cubicBezTo>
                <a:cubicBezTo>
                  <a:pt x="28318" y="104"/>
                  <a:pt x="29975" y="512"/>
                  <a:pt x="31357" y="973"/>
                </a:cubicBezTo>
                <a:cubicBezTo>
                  <a:pt x="34356" y="1851"/>
                  <a:pt x="37277" y="3247"/>
                  <a:pt x="40172" y="4540"/>
                </a:cubicBezTo>
                <a:cubicBezTo>
                  <a:pt x="41800" y="5290"/>
                  <a:pt x="43403" y="6039"/>
                  <a:pt x="45135" y="6685"/>
                </a:cubicBezTo>
                <a:cubicBezTo>
                  <a:pt x="49435" y="8475"/>
                  <a:pt x="53120" y="9343"/>
                  <a:pt x="56476" y="9343"/>
                </a:cubicBezTo>
                <a:cubicBezTo>
                  <a:pt x="57579" y="9343"/>
                  <a:pt x="58647" y="9249"/>
                  <a:pt x="59689" y="9064"/>
                </a:cubicBezTo>
                <a:cubicBezTo>
                  <a:pt x="61498" y="8728"/>
                  <a:pt x="63230" y="8081"/>
                  <a:pt x="64962" y="7435"/>
                </a:cubicBezTo>
                <a:cubicBezTo>
                  <a:pt x="66152" y="7021"/>
                  <a:pt x="67444" y="6582"/>
                  <a:pt x="68737" y="6246"/>
                </a:cubicBezTo>
                <a:cubicBezTo>
                  <a:pt x="70615" y="5739"/>
                  <a:pt x="72530" y="5500"/>
                  <a:pt x="74442" y="5500"/>
                </a:cubicBezTo>
                <a:cubicBezTo>
                  <a:pt x="76136" y="5500"/>
                  <a:pt x="77827" y="5687"/>
                  <a:pt x="79490" y="6039"/>
                </a:cubicBezTo>
                <a:cubicBezTo>
                  <a:pt x="77770" y="5625"/>
                  <a:pt x="75995" y="5412"/>
                  <a:pt x="74230" y="5412"/>
                </a:cubicBezTo>
                <a:cubicBezTo>
                  <a:pt x="72362" y="5412"/>
                  <a:pt x="70505" y="5651"/>
                  <a:pt x="68737" y="6143"/>
                </a:cubicBezTo>
                <a:cubicBezTo>
                  <a:pt x="67444" y="6479"/>
                  <a:pt x="66152" y="6892"/>
                  <a:pt x="64859" y="7435"/>
                </a:cubicBezTo>
                <a:cubicBezTo>
                  <a:pt x="63230" y="7978"/>
                  <a:pt x="61395" y="8624"/>
                  <a:pt x="59689" y="8960"/>
                </a:cubicBezTo>
                <a:cubicBezTo>
                  <a:pt x="58647" y="9146"/>
                  <a:pt x="57579" y="9239"/>
                  <a:pt x="56476" y="9239"/>
                </a:cubicBezTo>
                <a:cubicBezTo>
                  <a:pt x="53120" y="9239"/>
                  <a:pt x="49435" y="8372"/>
                  <a:pt x="45135" y="6582"/>
                </a:cubicBezTo>
                <a:cubicBezTo>
                  <a:pt x="43532" y="5936"/>
                  <a:pt x="41800" y="5186"/>
                  <a:pt x="40172" y="4436"/>
                </a:cubicBezTo>
                <a:cubicBezTo>
                  <a:pt x="37380" y="3144"/>
                  <a:pt x="34356" y="1722"/>
                  <a:pt x="31357" y="869"/>
                </a:cubicBezTo>
                <a:cubicBezTo>
                  <a:pt x="29975" y="409"/>
                  <a:pt x="28318" y="1"/>
                  <a:pt x="26581" y="1"/>
                </a:cubicBezTo>
                <a:close/>
                <a:moveTo>
                  <a:pt x="16803" y="4953"/>
                </a:moveTo>
                <a:cubicBezTo>
                  <a:pt x="12266" y="8136"/>
                  <a:pt x="6879" y="9748"/>
                  <a:pt x="1442" y="9748"/>
                </a:cubicBezTo>
                <a:cubicBezTo>
                  <a:pt x="962" y="9748"/>
                  <a:pt x="481" y="9735"/>
                  <a:pt x="0" y="9710"/>
                </a:cubicBezTo>
                <a:lnTo>
                  <a:pt x="0" y="9813"/>
                </a:lnTo>
                <a:lnTo>
                  <a:pt x="1629" y="9813"/>
                </a:lnTo>
                <a:cubicBezTo>
                  <a:pt x="7006" y="9813"/>
                  <a:pt x="12383" y="8185"/>
                  <a:pt x="16803" y="49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4" name="Google Shape;404;p20"/>
          <p:cNvSpPr txBox="1">
            <a:spLocks noGrp="1"/>
          </p:cNvSpPr>
          <p:nvPr>
            <p:ph type="title"/>
          </p:nvPr>
        </p:nvSpPr>
        <p:spPr>
          <a:xfrm>
            <a:off x="960000" y="627025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2209048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solidFill>
          <a:schemeClr val="accent2"/>
        </a:solidFill>
        <a:effectLst/>
      </p:bgPr>
    </p:bg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21"/>
          <p:cNvSpPr/>
          <p:nvPr/>
        </p:nvSpPr>
        <p:spPr>
          <a:xfrm>
            <a:off x="-33" y="5388660"/>
            <a:ext cx="12192076" cy="862808"/>
          </a:xfrm>
          <a:custGeom>
            <a:avLst/>
            <a:gdLst/>
            <a:ahLst/>
            <a:cxnLst/>
            <a:rect l="l" t="t" r="r" b="b"/>
            <a:pathLst>
              <a:path w="85307" h="6037" extrusionOk="0">
                <a:moveTo>
                  <a:pt x="29824" y="1"/>
                </a:moveTo>
                <a:cubicBezTo>
                  <a:pt x="25059" y="1"/>
                  <a:pt x="20248" y="1271"/>
                  <a:pt x="15614" y="2498"/>
                </a:cubicBezTo>
                <a:cubicBezTo>
                  <a:pt x="15097" y="2601"/>
                  <a:pt x="14554" y="2808"/>
                  <a:pt x="14011" y="2912"/>
                </a:cubicBezTo>
                <a:cubicBezTo>
                  <a:pt x="10103" y="3916"/>
                  <a:pt x="6028" y="4847"/>
                  <a:pt x="2130" y="4847"/>
                </a:cubicBezTo>
                <a:cubicBezTo>
                  <a:pt x="1414" y="4847"/>
                  <a:pt x="703" y="4815"/>
                  <a:pt x="0" y="4747"/>
                </a:cubicBezTo>
                <a:lnTo>
                  <a:pt x="0" y="4850"/>
                </a:lnTo>
                <a:cubicBezTo>
                  <a:pt x="704" y="4919"/>
                  <a:pt x="1416" y="4950"/>
                  <a:pt x="2134" y="4950"/>
                </a:cubicBezTo>
                <a:cubicBezTo>
                  <a:pt x="6030" y="4950"/>
                  <a:pt x="10104" y="4023"/>
                  <a:pt x="14011" y="3041"/>
                </a:cubicBezTo>
                <a:cubicBezTo>
                  <a:pt x="14554" y="2912"/>
                  <a:pt x="15097" y="2705"/>
                  <a:pt x="15614" y="2601"/>
                </a:cubicBezTo>
                <a:cubicBezTo>
                  <a:pt x="20326" y="1375"/>
                  <a:pt x="25097" y="104"/>
                  <a:pt x="29838" y="104"/>
                </a:cubicBezTo>
                <a:cubicBezTo>
                  <a:pt x="31391" y="104"/>
                  <a:pt x="32941" y="240"/>
                  <a:pt x="34485" y="559"/>
                </a:cubicBezTo>
                <a:cubicBezTo>
                  <a:pt x="36527" y="973"/>
                  <a:pt x="38569" y="1748"/>
                  <a:pt x="40508" y="2498"/>
                </a:cubicBezTo>
                <a:cubicBezTo>
                  <a:pt x="41594" y="2912"/>
                  <a:pt x="42654" y="3351"/>
                  <a:pt x="43636" y="3687"/>
                </a:cubicBezTo>
                <a:cubicBezTo>
                  <a:pt x="48226" y="5278"/>
                  <a:pt x="53269" y="6036"/>
                  <a:pt x="58920" y="6036"/>
                </a:cubicBezTo>
                <a:cubicBezTo>
                  <a:pt x="62816" y="6036"/>
                  <a:pt x="67002" y="5676"/>
                  <a:pt x="71528" y="4980"/>
                </a:cubicBezTo>
                <a:cubicBezTo>
                  <a:pt x="72278" y="4747"/>
                  <a:pt x="73131" y="4644"/>
                  <a:pt x="74010" y="4540"/>
                </a:cubicBezTo>
                <a:cubicBezTo>
                  <a:pt x="77784" y="3894"/>
                  <a:pt x="81662" y="3248"/>
                  <a:pt x="85307" y="3248"/>
                </a:cubicBezTo>
                <a:lnTo>
                  <a:pt x="85307" y="3144"/>
                </a:lnTo>
                <a:cubicBezTo>
                  <a:pt x="81532" y="3144"/>
                  <a:pt x="77784" y="3790"/>
                  <a:pt x="74010" y="4437"/>
                </a:cubicBezTo>
                <a:cubicBezTo>
                  <a:pt x="73131" y="4540"/>
                  <a:pt x="72278" y="4644"/>
                  <a:pt x="71528" y="4850"/>
                </a:cubicBezTo>
                <a:cubicBezTo>
                  <a:pt x="66990" y="5559"/>
                  <a:pt x="62794" y="5926"/>
                  <a:pt x="58896" y="5926"/>
                </a:cubicBezTo>
                <a:cubicBezTo>
                  <a:pt x="53268" y="5926"/>
                  <a:pt x="48260" y="5161"/>
                  <a:pt x="43739" y="3558"/>
                </a:cubicBezTo>
                <a:cubicBezTo>
                  <a:pt x="42654" y="3248"/>
                  <a:pt x="41594" y="2808"/>
                  <a:pt x="40611" y="2498"/>
                </a:cubicBezTo>
                <a:cubicBezTo>
                  <a:pt x="38569" y="1748"/>
                  <a:pt x="36527" y="869"/>
                  <a:pt x="34485" y="456"/>
                </a:cubicBezTo>
                <a:cubicBezTo>
                  <a:pt x="32941" y="137"/>
                  <a:pt x="31385" y="1"/>
                  <a:pt x="2982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7" name="Google Shape;407;p21"/>
          <p:cNvSpPr/>
          <p:nvPr/>
        </p:nvSpPr>
        <p:spPr>
          <a:xfrm>
            <a:off x="-33" y="2709768"/>
            <a:ext cx="12192076" cy="1403045"/>
          </a:xfrm>
          <a:custGeom>
            <a:avLst/>
            <a:gdLst/>
            <a:ahLst/>
            <a:cxnLst/>
            <a:rect l="l" t="t" r="r" b="b"/>
            <a:pathLst>
              <a:path w="85307" h="9817" extrusionOk="0">
                <a:moveTo>
                  <a:pt x="79170" y="5358"/>
                </a:moveTo>
                <a:cubicBezTo>
                  <a:pt x="77082" y="5358"/>
                  <a:pt x="74973" y="5626"/>
                  <a:pt x="72924" y="6145"/>
                </a:cubicBezTo>
                <a:cubicBezTo>
                  <a:pt x="71632" y="6481"/>
                  <a:pt x="70236" y="6921"/>
                  <a:pt x="68943" y="7334"/>
                </a:cubicBezTo>
                <a:cubicBezTo>
                  <a:pt x="67108" y="7981"/>
                  <a:pt x="65273" y="8627"/>
                  <a:pt x="63437" y="8963"/>
                </a:cubicBezTo>
                <a:cubicBezTo>
                  <a:pt x="65376" y="8627"/>
                  <a:pt x="67211" y="8084"/>
                  <a:pt x="68943" y="7438"/>
                </a:cubicBezTo>
                <a:cubicBezTo>
                  <a:pt x="70236" y="7024"/>
                  <a:pt x="71632" y="6585"/>
                  <a:pt x="73028" y="6145"/>
                </a:cubicBezTo>
                <a:cubicBezTo>
                  <a:pt x="74974" y="5693"/>
                  <a:pt x="77007" y="5452"/>
                  <a:pt x="79035" y="5452"/>
                </a:cubicBezTo>
                <a:cubicBezTo>
                  <a:pt x="80833" y="5452"/>
                  <a:pt x="82626" y="5641"/>
                  <a:pt x="84350" y="6042"/>
                </a:cubicBezTo>
                <a:cubicBezTo>
                  <a:pt x="84660" y="6145"/>
                  <a:pt x="84996" y="6145"/>
                  <a:pt x="85307" y="6275"/>
                </a:cubicBezTo>
                <a:lnTo>
                  <a:pt x="85307" y="6145"/>
                </a:lnTo>
                <a:cubicBezTo>
                  <a:pt x="84996" y="6042"/>
                  <a:pt x="84660" y="6042"/>
                  <a:pt x="84350" y="5939"/>
                </a:cubicBezTo>
                <a:cubicBezTo>
                  <a:pt x="82672" y="5549"/>
                  <a:pt x="80928" y="5358"/>
                  <a:pt x="79170" y="5358"/>
                </a:cubicBezTo>
                <a:close/>
                <a:moveTo>
                  <a:pt x="28606" y="1"/>
                </a:moveTo>
                <a:cubicBezTo>
                  <a:pt x="27865" y="1"/>
                  <a:pt x="27120" y="67"/>
                  <a:pt x="26394" y="226"/>
                </a:cubicBezTo>
                <a:cubicBezTo>
                  <a:pt x="23912" y="768"/>
                  <a:pt x="21973" y="2164"/>
                  <a:pt x="20034" y="3560"/>
                </a:cubicBezTo>
                <a:cubicBezTo>
                  <a:pt x="19388" y="4000"/>
                  <a:pt x="18845" y="4439"/>
                  <a:pt x="18199" y="4853"/>
                </a:cubicBezTo>
                <a:cubicBezTo>
                  <a:pt x="13562" y="7990"/>
                  <a:pt x="7926" y="9707"/>
                  <a:pt x="2310" y="9707"/>
                </a:cubicBezTo>
                <a:cubicBezTo>
                  <a:pt x="1539" y="9707"/>
                  <a:pt x="768" y="9675"/>
                  <a:pt x="0" y="9609"/>
                </a:cubicBezTo>
                <a:lnTo>
                  <a:pt x="0" y="9713"/>
                </a:lnTo>
                <a:cubicBezTo>
                  <a:pt x="750" y="9713"/>
                  <a:pt x="1526" y="9816"/>
                  <a:pt x="2172" y="9816"/>
                </a:cubicBezTo>
                <a:cubicBezTo>
                  <a:pt x="7859" y="9816"/>
                  <a:pt x="13572" y="8084"/>
                  <a:pt x="18199" y="4982"/>
                </a:cubicBezTo>
                <a:cubicBezTo>
                  <a:pt x="18845" y="4543"/>
                  <a:pt x="19492" y="4103"/>
                  <a:pt x="20034" y="3690"/>
                </a:cubicBezTo>
                <a:cubicBezTo>
                  <a:pt x="21973" y="2268"/>
                  <a:pt x="24015" y="872"/>
                  <a:pt x="26394" y="329"/>
                </a:cubicBezTo>
                <a:cubicBezTo>
                  <a:pt x="27133" y="137"/>
                  <a:pt x="27891" y="59"/>
                  <a:pt x="28641" y="59"/>
                </a:cubicBezTo>
                <a:cubicBezTo>
                  <a:pt x="30411" y="59"/>
                  <a:pt x="32141" y="491"/>
                  <a:pt x="33502" y="872"/>
                </a:cubicBezTo>
                <a:cubicBezTo>
                  <a:pt x="36734" y="1854"/>
                  <a:pt x="39862" y="3147"/>
                  <a:pt x="42886" y="4543"/>
                </a:cubicBezTo>
                <a:cubicBezTo>
                  <a:pt x="44592" y="5189"/>
                  <a:pt x="46324" y="5939"/>
                  <a:pt x="48056" y="6688"/>
                </a:cubicBezTo>
                <a:cubicBezTo>
                  <a:pt x="52556" y="8435"/>
                  <a:pt x="56372" y="9303"/>
                  <a:pt x="59823" y="9303"/>
                </a:cubicBezTo>
                <a:cubicBezTo>
                  <a:pt x="61070" y="9303"/>
                  <a:pt x="62270" y="9190"/>
                  <a:pt x="63437" y="8963"/>
                </a:cubicBezTo>
                <a:lnTo>
                  <a:pt x="63437" y="8963"/>
                </a:lnTo>
                <a:cubicBezTo>
                  <a:pt x="62350" y="9148"/>
                  <a:pt x="61235" y="9242"/>
                  <a:pt x="60080" y="9242"/>
                </a:cubicBezTo>
                <a:cubicBezTo>
                  <a:pt x="56567" y="9242"/>
                  <a:pt x="52693" y="8375"/>
                  <a:pt x="48160" y="6585"/>
                </a:cubicBezTo>
                <a:cubicBezTo>
                  <a:pt x="46324" y="5939"/>
                  <a:pt x="44592" y="5189"/>
                  <a:pt x="42886" y="4439"/>
                </a:cubicBezTo>
                <a:cubicBezTo>
                  <a:pt x="39965" y="3147"/>
                  <a:pt x="36837" y="1751"/>
                  <a:pt x="33606" y="768"/>
                </a:cubicBezTo>
                <a:cubicBezTo>
                  <a:pt x="32162" y="385"/>
                  <a:pt x="30395" y="1"/>
                  <a:pt x="2860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8" name="Google Shape;408;p21"/>
          <p:cNvSpPr/>
          <p:nvPr/>
        </p:nvSpPr>
        <p:spPr>
          <a:xfrm rot="10800000">
            <a:off x="-33" y="4294926"/>
            <a:ext cx="12192076" cy="863380"/>
          </a:xfrm>
          <a:custGeom>
            <a:avLst/>
            <a:gdLst/>
            <a:ahLst/>
            <a:cxnLst/>
            <a:rect l="l" t="t" r="r" b="b"/>
            <a:pathLst>
              <a:path w="85307" h="6041" extrusionOk="0">
                <a:moveTo>
                  <a:pt x="56902" y="0"/>
                </a:moveTo>
                <a:cubicBezTo>
                  <a:pt x="53061" y="0"/>
                  <a:pt x="49167" y="505"/>
                  <a:pt x="45471" y="1620"/>
                </a:cubicBezTo>
                <a:cubicBezTo>
                  <a:pt x="44489" y="1930"/>
                  <a:pt x="43636" y="2266"/>
                  <a:pt x="42757" y="2577"/>
                </a:cubicBezTo>
                <a:cubicBezTo>
                  <a:pt x="41051" y="3119"/>
                  <a:pt x="39422" y="3662"/>
                  <a:pt x="37716" y="4102"/>
                </a:cubicBezTo>
                <a:cubicBezTo>
                  <a:pt x="39422" y="3766"/>
                  <a:pt x="41154" y="3223"/>
                  <a:pt x="42757" y="2680"/>
                </a:cubicBezTo>
                <a:cubicBezTo>
                  <a:pt x="43636" y="2370"/>
                  <a:pt x="44592" y="2034"/>
                  <a:pt x="45471" y="1724"/>
                </a:cubicBezTo>
                <a:cubicBezTo>
                  <a:pt x="49120" y="623"/>
                  <a:pt x="52962" y="117"/>
                  <a:pt x="56755" y="117"/>
                </a:cubicBezTo>
                <a:cubicBezTo>
                  <a:pt x="57773" y="117"/>
                  <a:pt x="58787" y="153"/>
                  <a:pt x="59792" y="224"/>
                </a:cubicBezTo>
                <a:cubicBezTo>
                  <a:pt x="62145" y="431"/>
                  <a:pt x="64523" y="870"/>
                  <a:pt x="66901" y="1284"/>
                </a:cubicBezTo>
                <a:cubicBezTo>
                  <a:pt x="69254" y="1724"/>
                  <a:pt x="71632" y="2163"/>
                  <a:pt x="74113" y="2370"/>
                </a:cubicBezTo>
                <a:cubicBezTo>
                  <a:pt x="74828" y="2416"/>
                  <a:pt x="75596" y="2446"/>
                  <a:pt x="76398" y="2446"/>
                </a:cubicBezTo>
                <a:cubicBezTo>
                  <a:pt x="79222" y="2446"/>
                  <a:pt x="82468" y="2067"/>
                  <a:pt x="85307" y="638"/>
                </a:cubicBezTo>
                <a:lnTo>
                  <a:pt x="85307" y="534"/>
                </a:lnTo>
                <a:cubicBezTo>
                  <a:pt x="82468" y="1964"/>
                  <a:pt x="79222" y="2343"/>
                  <a:pt x="76398" y="2343"/>
                </a:cubicBezTo>
                <a:cubicBezTo>
                  <a:pt x="75596" y="2343"/>
                  <a:pt x="74828" y="2312"/>
                  <a:pt x="74113" y="2266"/>
                </a:cubicBezTo>
                <a:cubicBezTo>
                  <a:pt x="71632" y="2034"/>
                  <a:pt x="69254" y="1620"/>
                  <a:pt x="66901" y="1181"/>
                </a:cubicBezTo>
                <a:cubicBezTo>
                  <a:pt x="64626" y="741"/>
                  <a:pt x="62145" y="328"/>
                  <a:pt x="59792" y="95"/>
                </a:cubicBezTo>
                <a:cubicBezTo>
                  <a:pt x="58835" y="33"/>
                  <a:pt x="57870" y="0"/>
                  <a:pt x="56902" y="0"/>
                </a:cubicBezTo>
                <a:close/>
                <a:moveTo>
                  <a:pt x="23743" y="683"/>
                </a:moveTo>
                <a:cubicBezTo>
                  <a:pt x="21757" y="683"/>
                  <a:pt x="19771" y="1639"/>
                  <a:pt x="17785" y="2473"/>
                </a:cubicBezTo>
                <a:cubicBezTo>
                  <a:pt x="17449" y="2680"/>
                  <a:pt x="17243" y="2809"/>
                  <a:pt x="16907" y="2913"/>
                </a:cubicBezTo>
                <a:cubicBezTo>
                  <a:pt x="13675" y="4412"/>
                  <a:pt x="10237" y="5265"/>
                  <a:pt x="6696" y="5704"/>
                </a:cubicBezTo>
                <a:cubicBezTo>
                  <a:pt x="5726" y="5836"/>
                  <a:pt x="4788" y="5896"/>
                  <a:pt x="3889" y="5896"/>
                </a:cubicBezTo>
                <a:cubicBezTo>
                  <a:pt x="2487" y="5896"/>
                  <a:pt x="1181" y="5750"/>
                  <a:pt x="0" y="5498"/>
                </a:cubicBezTo>
                <a:lnTo>
                  <a:pt x="0" y="5601"/>
                </a:lnTo>
                <a:cubicBezTo>
                  <a:pt x="1190" y="5911"/>
                  <a:pt x="2379" y="6041"/>
                  <a:pt x="3775" y="6041"/>
                </a:cubicBezTo>
                <a:cubicBezTo>
                  <a:pt x="4757" y="6041"/>
                  <a:pt x="5713" y="5911"/>
                  <a:pt x="6696" y="5808"/>
                </a:cubicBezTo>
                <a:cubicBezTo>
                  <a:pt x="10237" y="5394"/>
                  <a:pt x="13675" y="4412"/>
                  <a:pt x="16907" y="3016"/>
                </a:cubicBezTo>
                <a:cubicBezTo>
                  <a:pt x="17243" y="2913"/>
                  <a:pt x="17553" y="2680"/>
                  <a:pt x="17785" y="2577"/>
                </a:cubicBezTo>
                <a:cubicBezTo>
                  <a:pt x="19750" y="1673"/>
                  <a:pt x="21715" y="784"/>
                  <a:pt x="23634" y="784"/>
                </a:cubicBezTo>
                <a:cubicBezTo>
                  <a:pt x="24240" y="784"/>
                  <a:pt x="24842" y="873"/>
                  <a:pt x="25437" y="1077"/>
                </a:cubicBezTo>
                <a:cubicBezTo>
                  <a:pt x="26394" y="1284"/>
                  <a:pt x="27247" y="1930"/>
                  <a:pt x="28126" y="2473"/>
                </a:cubicBezTo>
                <a:cubicBezTo>
                  <a:pt x="28668" y="2809"/>
                  <a:pt x="29185" y="3223"/>
                  <a:pt x="29728" y="3456"/>
                </a:cubicBezTo>
                <a:cubicBezTo>
                  <a:pt x="31101" y="4126"/>
                  <a:pt x="32722" y="4506"/>
                  <a:pt x="34493" y="4506"/>
                </a:cubicBezTo>
                <a:cubicBezTo>
                  <a:pt x="35523" y="4506"/>
                  <a:pt x="36604" y="4377"/>
                  <a:pt x="37716" y="4102"/>
                </a:cubicBezTo>
                <a:lnTo>
                  <a:pt x="37716" y="4102"/>
                </a:lnTo>
                <a:cubicBezTo>
                  <a:pt x="36592" y="4342"/>
                  <a:pt x="35500" y="4461"/>
                  <a:pt x="34465" y="4461"/>
                </a:cubicBezTo>
                <a:cubicBezTo>
                  <a:pt x="32716" y="4461"/>
                  <a:pt x="31131" y="4121"/>
                  <a:pt x="29832" y="3456"/>
                </a:cubicBezTo>
                <a:cubicBezTo>
                  <a:pt x="29185" y="3119"/>
                  <a:pt x="28668" y="2680"/>
                  <a:pt x="28126" y="2370"/>
                </a:cubicBezTo>
                <a:cubicBezTo>
                  <a:pt x="27376" y="1827"/>
                  <a:pt x="26497" y="1284"/>
                  <a:pt x="25541" y="974"/>
                </a:cubicBezTo>
                <a:cubicBezTo>
                  <a:pt x="24941" y="770"/>
                  <a:pt x="24342" y="683"/>
                  <a:pt x="23743" y="6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9" name="Google Shape;409;p21"/>
          <p:cNvSpPr/>
          <p:nvPr/>
        </p:nvSpPr>
        <p:spPr>
          <a:xfrm rot="10800000">
            <a:off x="-33" y="1125213"/>
            <a:ext cx="12192076" cy="863952"/>
          </a:xfrm>
          <a:custGeom>
            <a:avLst/>
            <a:gdLst/>
            <a:ahLst/>
            <a:cxnLst/>
            <a:rect l="l" t="t" r="r" b="b"/>
            <a:pathLst>
              <a:path w="85307" h="6045" extrusionOk="0">
                <a:moveTo>
                  <a:pt x="27826" y="1"/>
                </a:moveTo>
                <a:cubicBezTo>
                  <a:pt x="23296" y="1"/>
                  <a:pt x="18713" y="1285"/>
                  <a:pt x="14322" y="2495"/>
                </a:cubicBezTo>
                <a:cubicBezTo>
                  <a:pt x="13805" y="2702"/>
                  <a:pt x="13262" y="2831"/>
                  <a:pt x="12822" y="2934"/>
                </a:cubicBezTo>
                <a:cubicBezTo>
                  <a:pt x="8904" y="4014"/>
                  <a:pt x="5006" y="4901"/>
                  <a:pt x="1169" y="4901"/>
                </a:cubicBezTo>
                <a:cubicBezTo>
                  <a:pt x="779" y="4901"/>
                  <a:pt x="389" y="4892"/>
                  <a:pt x="0" y="4873"/>
                </a:cubicBezTo>
                <a:lnTo>
                  <a:pt x="0" y="4976"/>
                </a:lnTo>
                <a:cubicBezTo>
                  <a:pt x="389" y="4995"/>
                  <a:pt x="780" y="5005"/>
                  <a:pt x="1172" y="5005"/>
                </a:cubicBezTo>
                <a:cubicBezTo>
                  <a:pt x="5028" y="5005"/>
                  <a:pt x="9021" y="4117"/>
                  <a:pt x="12822" y="3038"/>
                </a:cubicBezTo>
                <a:cubicBezTo>
                  <a:pt x="13365" y="2934"/>
                  <a:pt x="13805" y="2702"/>
                  <a:pt x="14322" y="2598"/>
                </a:cubicBezTo>
                <a:cubicBezTo>
                  <a:pt x="18713" y="1388"/>
                  <a:pt x="23296" y="104"/>
                  <a:pt x="27826" y="104"/>
                </a:cubicBezTo>
                <a:cubicBezTo>
                  <a:pt x="29296" y="104"/>
                  <a:pt x="30760" y="239"/>
                  <a:pt x="32210" y="556"/>
                </a:cubicBezTo>
                <a:cubicBezTo>
                  <a:pt x="34149" y="995"/>
                  <a:pt x="36088" y="1745"/>
                  <a:pt x="37923" y="2598"/>
                </a:cubicBezTo>
                <a:cubicBezTo>
                  <a:pt x="38879" y="2934"/>
                  <a:pt x="39965" y="3348"/>
                  <a:pt x="40947" y="3684"/>
                </a:cubicBezTo>
                <a:cubicBezTo>
                  <a:pt x="39965" y="3244"/>
                  <a:pt x="39009" y="2831"/>
                  <a:pt x="38026" y="2495"/>
                </a:cubicBezTo>
                <a:cubicBezTo>
                  <a:pt x="36088" y="1745"/>
                  <a:pt x="34149" y="892"/>
                  <a:pt x="32210" y="453"/>
                </a:cubicBezTo>
                <a:cubicBezTo>
                  <a:pt x="30760" y="136"/>
                  <a:pt x="29296" y="1"/>
                  <a:pt x="27826" y="1"/>
                </a:cubicBezTo>
                <a:close/>
                <a:moveTo>
                  <a:pt x="80044" y="3167"/>
                </a:moveTo>
                <a:cubicBezTo>
                  <a:pt x="76610" y="3167"/>
                  <a:pt x="73050" y="3806"/>
                  <a:pt x="69590" y="4433"/>
                </a:cubicBezTo>
                <a:cubicBezTo>
                  <a:pt x="68840" y="4537"/>
                  <a:pt x="68090" y="4770"/>
                  <a:pt x="67315" y="4873"/>
                </a:cubicBezTo>
                <a:cubicBezTo>
                  <a:pt x="63010" y="5576"/>
                  <a:pt x="59017" y="5937"/>
                  <a:pt x="55298" y="5937"/>
                </a:cubicBezTo>
                <a:cubicBezTo>
                  <a:pt x="49994" y="5937"/>
                  <a:pt x="45248" y="5203"/>
                  <a:pt x="40947" y="3684"/>
                </a:cubicBezTo>
                <a:lnTo>
                  <a:pt x="40947" y="3684"/>
                </a:lnTo>
                <a:cubicBezTo>
                  <a:pt x="45283" y="5277"/>
                  <a:pt x="50073" y="6044"/>
                  <a:pt x="55429" y="6044"/>
                </a:cubicBezTo>
                <a:cubicBezTo>
                  <a:pt x="59111" y="6044"/>
                  <a:pt x="63061" y="5682"/>
                  <a:pt x="67315" y="4976"/>
                </a:cubicBezTo>
                <a:cubicBezTo>
                  <a:pt x="68090" y="4770"/>
                  <a:pt x="68840" y="4640"/>
                  <a:pt x="69693" y="4537"/>
                </a:cubicBezTo>
                <a:cubicBezTo>
                  <a:pt x="73153" y="3909"/>
                  <a:pt x="76669" y="3271"/>
                  <a:pt x="80072" y="3271"/>
                </a:cubicBezTo>
                <a:cubicBezTo>
                  <a:pt x="81856" y="3271"/>
                  <a:pt x="83609" y="3446"/>
                  <a:pt x="85307" y="3891"/>
                </a:cubicBezTo>
                <a:lnTo>
                  <a:pt x="85307" y="3787"/>
                </a:lnTo>
                <a:cubicBezTo>
                  <a:pt x="83609" y="3343"/>
                  <a:pt x="81843" y="3167"/>
                  <a:pt x="80044" y="31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0" name="Google Shape;410;p21"/>
          <p:cNvSpPr/>
          <p:nvPr/>
        </p:nvSpPr>
        <p:spPr>
          <a:xfrm rot="10800000">
            <a:off x="-33" y="1647301"/>
            <a:ext cx="12192076" cy="1402617"/>
          </a:xfrm>
          <a:custGeom>
            <a:avLst/>
            <a:gdLst/>
            <a:ahLst/>
            <a:cxnLst/>
            <a:rect l="l" t="t" r="r" b="b"/>
            <a:pathLst>
              <a:path w="85307" h="9814" extrusionOk="0">
                <a:moveTo>
                  <a:pt x="79490" y="6039"/>
                </a:moveTo>
                <a:cubicBezTo>
                  <a:pt x="79930" y="6143"/>
                  <a:pt x="80240" y="6246"/>
                  <a:pt x="80576" y="6375"/>
                </a:cubicBezTo>
                <a:cubicBezTo>
                  <a:pt x="81735" y="6695"/>
                  <a:pt x="82972" y="6968"/>
                  <a:pt x="84166" y="6968"/>
                </a:cubicBezTo>
                <a:cubicBezTo>
                  <a:pt x="84517" y="6968"/>
                  <a:pt x="84863" y="6945"/>
                  <a:pt x="85203" y="6892"/>
                </a:cubicBezTo>
                <a:lnTo>
                  <a:pt x="85307" y="6892"/>
                </a:lnTo>
                <a:lnTo>
                  <a:pt x="85307" y="6789"/>
                </a:lnTo>
                <a:lnTo>
                  <a:pt x="85203" y="6789"/>
                </a:lnTo>
                <a:cubicBezTo>
                  <a:pt x="84865" y="6841"/>
                  <a:pt x="84526" y="6865"/>
                  <a:pt x="84186" y="6865"/>
                </a:cubicBezTo>
                <a:cubicBezTo>
                  <a:pt x="83018" y="6865"/>
                  <a:pt x="81841" y="6586"/>
                  <a:pt x="80679" y="6246"/>
                </a:cubicBezTo>
                <a:cubicBezTo>
                  <a:pt x="80240" y="6143"/>
                  <a:pt x="79930" y="6039"/>
                  <a:pt x="79490" y="6039"/>
                </a:cubicBezTo>
                <a:close/>
                <a:moveTo>
                  <a:pt x="26581" y="1"/>
                </a:moveTo>
                <a:cubicBezTo>
                  <a:pt x="25881" y="1"/>
                  <a:pt x="25168" y="67"/>
                  <a:pt x="24455" y="223"/>
                </a:cubicBezTo>
                <a:cubicBezTo>
                  <a:pt x="22206" y="766"/>
                  <a:pt x="20370" y="2265"/>
                  <a:pt x="18535" y="3661"/>
                </a:cubicBezTo>
                <a:cubicBezTo>
                  <a:pt x="17889" y="4100"/>
                  <a:pt x="17346" y="4540"/>
                  <a:pt x="16803" y="4953"/>
                </a:cubicBezTo>
                <a:cubicBezTo>
                  <a:pt x="17346" y="4643"/>
                  <a:pt x="17992" y="4204"/>
                  <a:pt x="18535" y="3790"/>
                </a:cubicBezTo>
                <a:cubicBezTo>
                  <a:pt x="20370" y="2368"/>
                  <a:pt x="22309" y="869"/>
                  <a:pt x="24455" y="326"/>
                </a:cubicBezTo>
                <a:cubicBezTo>
                  <a:pt x="25168" y="170"/>
                  <a:pt x="25881" y="104"/>
                  <a:pt x="26581" y="104"/>
                </a:cubicBezTo>
                <a:cubicBezTo>
                  <a:pt x="28318" y="104"/>
                  <a:pt x="29975" y="512"/>
                  <a:pt x="31357" y="973"/>
                </a:cubicBezTo>
                <a:cubicBezTo>
                  <a:pt x="34356" y="1851"/>
                  <a:pt x="37277" y="3247"/>
                  <a:pt x="40172" y="4540"/>
                </a:cubicBezTo>
                <a:cubicBezTo>
                  <a:pt x="41800" y="5290"/>
                  <a:pt x="43403" y="6039"/>
                  <a:pt x="45135" y="6685"/>
                </a:cubicBezTo>
                <a:cubicBezTo>
                  <a:pt x="49435" y="8475"/>
                  <a:pt x="53120" y="9343"/>
                  <a:pt x="56476" y="9343"/>
                </a:cubicBezTo>
                <a:cubicBezTo>
                  <a:pt x="57579" y="9343"/>
                  <a:pt x="58647" y="9249"/>
                  <a:pt x="59689" y="9064"/>
                </a:cubicBezTo>
                <a:cubicBezTo>
                  <a:pt x="61498" y="8728"/>
                  <a:pt x="63230" y="8081"/>
                  <a:pt x="64962" y="7435"/>
                </a:cubicBezTo>
                <a:cubicBezTo>
                  <a:pt x="66152" y="7021"/>
                  <a:pt x="67444" y="6582"/>
                  <a:pt x="68737" y="6246"/>
                </a:cubicBezTo>
                <a:cubicBezTo>
                  <a:pt x="70615" y="5739"/>
                  <a:pt x="72530" y="5500"/>
                  <a:pt x="74442" y="5500"/>
                </a:cubicBezTo>
                <a:cubicBezTo>
                  <a:pt x="76136" y="5500"/>
                  <a:pt x="77827" y="5687"/>
                  <a:pt x="79490" y="6039"/>
                </a:cubicBezTo>
                <a:cubicBezTo>
                  <a:pt x="77770" y="5625"/>
                  <a:pt x="75995" y="5412"/>
                  <a:pt x="74230" y="5412"/>
                </a:cubicBezTo>
                <a:cubicBezTo>
                  <a:pt x="72362" y="5412"/>
                  <a:pt x="70505" y="5651"/>
                  <a:pt x="68737" y="6143"/>
                </a:cubicBezTo>
                <a:cubicBezTo>
                  <a:pt x="67444" y="6479"/>
                  <a:pt x="66152" y="6892"/>
                  <a:pt x="64859" y="7435"/>
                </a:cubicBezTo>
                <a:cubicBezTo>
                  <a:pt x="63230" y="7978"/>
                  <a:pt x="61395" y="8624"/>
                  <a:pt x="59689" y="8960"/>
                </a:cubicBezTo>
                <a:cubicBezTo>
                  <a:pt x="58647" y="9146"/>
                  <a:pt x="57579" y="9239"/>
                  <a:pt x="56476" y="9239"/>
                </a:cubicBezTo>
                <a:cubicBezTo>
                  <a:pt x="53120" y="9239"/>
                  <a:pt x="49435" y="8372"/>
                  <a:pt x="45135" y="6582"/>
                </a:cubicBezTo>
                <a:cubicBezTo>
                  <a:pt x="43532" y="5936"/>
                  <a:pt x="41800" y="5186"/>
                  <a:pt x="40172" y="4436"/>
                </a:cubicBezTo>
                <a:cubicBezTo>
                  <a:pt x="37380" y="3144"/>
                  <a:pt x="34356" y="1722"/>
                  <a:pt x="31357" y="869"/>
                </a:cubicBezTo>
                <a:cubicBezTo>
                  <a:pt x="29975" y="409"/>
                  <a:pt x="28318" y="1"/>
                  <a:pt x="26581" y="1"/>
                </a:cubicBezTo>
                <a:close/>
                <a:moveTo>
                  <a:pt x="16803" y="4953"/>
                </a:moveTo>
                <a:cubicBezTo>
                  <a:pt x="12266" y="8136"/>
                  <a:pt x="6879" y="9748"/>
                  <a:pt x="1442" y="9748"/>
                </a:cubicBezTo>
                <a:cubicBezTo>
                  <a:pt x="962" y="9748"/>
                  <a:pt x="481" y="9735"/>
                  <a:pt x="0" y="9710"/>
                </a:cubicBezTo>
                <a:lnTo>
                  <a:pt x="0" y="9813"/>
                </a:lnTo>
                <a:lnTo>
                  <a:pt x="1629" y="9813"/>
                </a:lnTo>
                <a:cubicBezTo>
                  <a:pt x="7006" y="9813"/>
                  <a:pt x="12383" y="8185"/>
                  <a:pt x="16803" y="49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1" name="Google Shape;411;p21"/>
          <p:cNvSpPr txBox="1">
            <a:spLocks noGrp="1"/>
          </p:cNvSpPr>
          <p:nvPr>
            <p:ph type="subTitle" idx="1"/>
          </p:nvPr>
        </p:nvSpPr>
        <p:spPr>
          <a:xfrm>
            <a:off x="1575233" y="30708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8626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Life Savers"/>
              <a:buNone/>
              <a:defRPr sz="2933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12" name="Google Shape;412;p21"/>
          <p:cNvSpPr txBox="1">
            <a:spLocks noGrp="1"/>
          </p:cNvSpPr>
          <p:nvPr>
            <p:ph type="subTitle" idx="2"/>
          </p:nvPr>
        </p:nvSpPr>
        <p:spPr>
          <a:xfrm>
            <a:off x="6448400" y="30708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8626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Life Savers"/>
              <a:buNone/>
              <a:defRPr sz="2933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13" name="Google Shape;413;p21"/>
          <p:cNvSpPr txBox="1">
            <a:spLocks noGrp="1"/>
          </p:cNvSpPr>
          <p:nvPr>
            <p:ph type="subTitle" idx="3"/>
          </p:nvPr>
        </p:nvSpPr>
        <p:spPr>
          <a:xfrm>
            <a:off x="1575233" y="38895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" name="Google Shape;414;p21"/>
          <p:cNvSpPr txBox="1">
            <a:spLocks noGrp="1"/>
          </p:cNvSpPr>
          <p:nvPr>
            <p:ph type="subTitle" idx="4"/>
          </p:nvPr>
        </p:nvSpPr>
        <p:spPr>
          <a:xfrm>
            <a:off x="6448400" y="38895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" name="Google Shape;415;p2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9354360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accent2"/>
        </a:solidFill>
        <a:effectLst/>
      </p:bgPr>
    </p:bg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9" name="Google Shape;899;p36"/>
          <p:cNvGrpSpPr/>
          <p:nvPr/>
        </p:nvGrpSpPr>
        <p:grpSpPr>
          <a:xfrm rot="10800000">
            <a:off x="-25" y="1057919"/>
            <a:ext cx="12192076" cy="4727221"/>
            <a:chOff x="240700" y="2458750"/>
            <a:chExt cx="2132675" cy="826900"/>
          </a:xfrm>
        </p:grpSpPr>
        <p:sp>
          <p:nvSpPr>
            <p:cNvPr id="900" name="Google Shape;900;p36"/>
            <p:cNvSpPr/>
            <p:nvPr/>
          </p:nvSpPr>
          <p:spPr>
            <a:xfrm>
              <a:off x="240700" y="2761575"/>
              <a:ext cx="2132675" cy="151100"/>
            </a:xfrm>
            <a:custGeom>
              <a:avLst/>
              <a:gdLst/>
              <a:ahLst/>
              <a:cxnLst/>
              <a:rect l="l" t="t" r="r" b="b"/>
              <a:pathLst>
                <a:path w="85307" h="6044" extrusionOk="0">
                  <a:moveTo>
                    <a:pt x="29610" y="1"/>
                  </a:moveTo>
                  <a:cubicBezTo>
                    <a:pt x="24915" y="1"/>
                    <a:pt x="20179" y="1272"/>
                    <a:pt x="15614" y="2557"/>
                  </a:cubicBezTo>
                  <a:cubicBezTo>
                    <a:pt x="15097" y="2660"/>
                    <a:pt x="14554" y="2764"/>
                    <a:pt x="14011" y="2996"/>
                  </a:cubicBezTo>
                  <a:cubicBezTo>
                    <a:pt x="10010" y="4002"/>
                    <a:pt x="5836" y="4873"/>
                    <a:pt x="1854" y="4873"/>
                  </a:cubicBezTo>
                  <a:cubicBezTo>
                    <a:pt x="1231" y="4873"/>
                    <a:pt x="613" y="4851"/>
                    <a:pt x="0" y="4806"/>
                  </a:cubicBezTo>
                  <a:lnTo>
                    <a:pt x="0" y="4935"/>
                  </a:lnTo>
                  <a:cubicBezTo>
                    <a:pt x="585" y="4975"/>
                    <a:pt x="1176" y="4994"/>
                    <a:pt x="1770" y="4994"/>
                  </a:cubicBezTo>
                  <a:cubicBezTo>
                    <a:pt x="5777" y="4994"/>
                    <a:pt x="9982" y="4135"/>
                    <a:pt x="14011" y="3100"/>
                  </a:cubicBezTo>
                  <a:cubicBezTo>
                    <a:pt x="14554" y="2867"/>
                    <a:pt x="15097" y="2764"/>
                    <a:pt x="15614" y="2660"/>
                  </a:cubicBezTo>
                  <a:cubicBezTo>
                    <a:pt x="20335" y="1353"/>
                    <a:pt x="25115" y="61"/>
                    <a:pt x="29864" y="61"/>
                  </a:cubicBezTo>
                  <a:cubicBezTo>
                    <a:pt x="31409" y="61"/>
                    <a:pt x="32950" y="198"/>
                    <a:pt x="34485" y="515"/>
                  </a:cubicBezTo>
                  <a:cubicBezTo>
                    <a:pt x="32871" y="155"/>
                    <a:pt x="31243" y="1"/>
                    <a:pt x="29610" y="1"/>
                  </a:cubicBezTo>
                  <a:close/>
                  <a:moveTo>
                    <a:pt x="34485" y="515"/>
                  </a:moveTo>
                  <a:lnTo>
                    <a:pt x="34485" y="515"/>
                  </a:lnTo>
                  <a:cubicBezTo>
                    <a:pt x="36527" y="1058"/>
                    <a:pt x="38569" y="1807"/>
                    <a:pt x="40508" y="2557"/>
                  </a:cubicBezTo>
                  <a:cubicBezTo>
                    <a:pt x="41594" y="2996"/>
                    <a:pt x="42654" y="3410"/>
                    <a:pt x="43636" y="3746"/>
                  </a:cubicBezTo>
                  <a:cubicBezTo>
                    <a:pt x="48220" y="5274"/>
                    <a:pt x="53255" y="6043"/>
                    <a:pt x="58897" y="6043"/>
                  </a:cubicBezTo>
                  <a:cubicBezTo>
                    <a:pt x="62800" y="6043"/>
                    <a:pt x="66994" y="5675"/>
                    <a:pt x="71528" y="4935"/>
                  </a:cubicBezTo>
                  <a:cubicBezTo>
                    <a:pt x="72278" y="4806"/>
                    <a:pt x="73131" y="4702"/>
                    <a:pt x="74010" y="4496"/>
                  </a:cubicBezTo>
                  <a:cubicBezTo>
                    <a:pt x="77514" y="3896"/>
                    <a:pt x="81108" y="3296"/>
                    <a:pt x="84521" y="3296"/>
                  </a:cubicBezTo>
                  <a:cubicBezTo>
                    <a:pt x="84784" y="3296"/>
                    <a:pt x="85046" y="3299"/>
                    <a:pt x="85307" y="3307"/>
                  </a:cubicBezTo>
                  <a:lnTo>
                    <a:pt x="85307" y="3203"/>
                  </a:lnTo>
                  <a:cubicBezTo>
                    <a:pt x="85037" y="3196"/>
                    <a:pt x="84767" y="3192"/>
                    <a:pt x="84497" y="3192"/>
                  </a:cubicBezTo>
                  <a:cubicBezTo>
                    <a:pt x="80996" y="3192"/>
                    <a:pt x="77514" y="3792"/>
                    <a:pt x="74010" y="4392"/>
                  </a:cubicBezTo>
                  <a:cubicBezTo>
                    <a:pt x="73131" y="4599"/>
                    <a:pt x="72278" y="4702"/>
                    <a:pt x="71528" y="4806"/>
                  </a:cubicBezTo>
                  <a:cubicBezTo>
                    <a:pt x="66971" y="5560"/>
                    <a:pt x="62758" y="5935"/>
                    <a:pt x="58846" y="5935"/>
                  </a:cubicBezTo>
                  <a:cubicBezTo>
                    <a:pt x="53238" y="5935"/>
                    <a:pt x="48246" y="5165"/>
                    <a:pt x="43739" y="3643"/>
                  </a:cubicBezTo>
                  <a:cubicBezTo>
                    <a:pt x="42654" y="3307"/>
                    <a:pt x="41594" y="2867"/>
                    <a:pt x="40611" y="2454"/>
                  </a:cubicBezTo>
                  <a:cubicBezTo>
                    <a:pt x="38569" y="1704"/>
                    <a:pt x="36527" y="928"/>
                    <a:pt x="34485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36"/>
            <p:cNvSpPr/>
            <p:nvPr/>
          </p:nvSpPr>
          <p:spPr>
            <a:xfrm>
              <a:off x="240700" y="2868067"/>
              <a:ext cx="2132675" cy="244700"/>
            </a:xfrm>
            <a:custGeom>
              <a:avLst/>
              <a:gdLst/>
              <a:ahLst/>
              <a:cxnLst/>
              <a:rect l="l" t="t" r="r" b="b"/>
              <a:pathLst>
                <a:path w="85307" h="9788" extrusionOk="0">
                  <a:moveTo>
                    <a:pt x="20034" y="3661"/>
                  </a:moveTo>
                  <a:lnTo>
                    <a:pt x="20034" y="3661"/>
                  </a:lnTo>
                  <a:cubicBezTo>
                    <a:pt x="19388" y="4101"/>
                    <a:pt x="18845" y="4514"/>
                    <a:pt x="18199" y="4954"/>
                  </a:cubicBezTo>
                  <a:cubicBezTo>
                    <a:pt x="18845" y="4618"/>
                    <a:pt x="19492" y="4101"/>
                    <a:pt x="20034" y="3661"/>
                  </a:cubicBezTo>
                  <a:close/>
                  <a:moveTo>
                    <a:pt x="28564" y="1"/>
                  </a:moveTo>
                  <a:cubicBezTo>
                    <a:pt x="27837" y="1"/>
                    <a:pt x="27107" y="67"/>
                    <a:pt x="26394" y="223"/>
                  </a:cubicBezTo>
                  <a:cubicBezTo>
                    <a:pt x="23912" y="740"/>
                    <a:pt x="21973" y="2265"/>
                    <a:pt x="20034" y="3661"/>
                  </a:cubicBezTo>
                  <a:cubicBezTo>
                    <a:pt x="21973" y="2265"/>
                    <a:pt x="24015" y="869"/>
                    <a:pt x="26394" y="327"/>
                  </a:cubicBezTo>
                  <a:cubicBezTo>
                    <a:pt x="27107" y="171"/>
                    <a:pt x="27837" y="104"/>
                    <a:pt x="28561" y="104"/>
                  </a:cubicBezTo>
                  <a:cubicBezTo>
                    <a:pt x="30358" y="104"/>
                    <a:pt x="32121" y="512"/>
                    <a:pt x="33502" y="973"/>
                  </a:cubicBezTo>
                  <a:cubicBezTo>
                    <a:pt x="36734" y="1826"/>
                    <a:pt x="39862" y="3222"/>
                    <a:pt x="42886" y="4514"/>
                  </a:cubicBezTo>
                  <a:cubicBezTo>
                    <a:pt x="44592" y="5264"/>
                    <a:pt x="46324" y="6039"/>
                    <a:pt x="48056" y="6686"/>
                  </a:cubicBezTo>
                  <a:cubicBezTo>
                    <a:pt x="52664" y="8455"/>
                    <a:pt x="56555" y="9318"/>
                    <a:pt x="60071" y="9318"/>
                  </a:cubicBezTo>
                  <a:cubicBezTo>
                    <a:pt x="61230" y="9318"/>
                    <a:pt x="62348" y="9224"/>
                    <a:pt x="63437" y="9038"/>
                  </a:cubicBezTo>
                  <a:cubicBezTo>
                    <a:pt x="65376" y="8728"/>
                    <a:pt x="67211" y="8082"/>
                    <a:pt x="68943" y="7435"/>
                  </a:cubicBezTo>
                  <a:cubicBezTo>
                    <a:pt x="70236" y="6996"/>
                    <a:pt x="71632" y="6556"/>
                    <a:pt x="73028" y="6246"/>
                  </a:cubicBezTo>
                  <a:cubicBezTo>
                    <a:pt x="74971" y="5726"/>
                    <a:pt x="77002" y="5481"/>
                    <a:pt x="79028" y="5481"/>
                  </a:cubicBezTo>
                  <a:cubicBezTo>
                    <a:pt x="80827" y="5481"/>
                    <a:pt x="82623" y="5675"/>
                    <a:pt x="84350" y="6039"/>
                  </a:cubicBezTo>
                  <a:cubicBezTo>
                    <a:pt x="84660" y="6143"/>
                    <a:pt x="84996" y="6246"/>
                    <a:pt x="85307" y="6246"/>
                  </a:cubicBezTo>
                  <a:lnTo>
                    <a:pt x="85307" y="6143"/>
                  </a:lnTo>
                  <a:cubicBezTo>
                    <a:pt x="84996" y="6143"/>
                    <a:pt x="84660" y="6039"/>
                    <a:pt x="84350" y="5910"/>
                  </a:cubicBezTo>
                  <a:cubicBezTo>
                    <a:pt x="82639" y="5561"/>
                    <a:pt x="80860" y="5374"/>
                    <a:pt x="79066" y="5374"/>
                  </a:cubicBezTo>
                  <a:cubicBezTo>
                    <a:pt x="77012" y="5374"/>
                    <a:pt x="74939" y="5619"/>
                    <a:pt x="72924" y="6143"/>
                  </a:cubicBezTo>
                  <a:cubicBezTo>
                    <a:pt x="71632" y="6453"/>
                    <a:pt x="70236" y="6892"/>
                    <a:pt x="68943" y="7332"/>
                  </a:cubicBezTo>
                  <a:cubicBezTo>
                    <a:pt x="67108" y="7978"/>
                    <a:pt x="65273" y="8624"/>
                    <a:pt x="63437" y="8935"/>
                  </a:cubicBezTo>
                  <a:cubicBezTo>
                    <a:pt x="62350" y="9120"/>
                    <a:pt x="61235" y="9214"/>
                    <a:pt x="60080" y="9214"/>
                  </a:cubicBezTo>
                  <a:cubicBezTo>
                    <a:pt x="56567" y="9214"/>
                    <a:pt x="52693" y="8346"/>
                    <a:pt x="48160" y="6556"/>
                  </a:cubicBezTo>
                  <a:cubicBezTo>
                    <a:pt x="46324" y="5910"/>
                    <a:pt x="44592" y="5161"/>
                    <a:pt x="42886" y="4411"/>
                  </a:cubicBezTo>
                  <a:cubicBezTo>
                    <a:pt x="39965" y="3118"/>
                    <a:pt x="36837" y="1722"/>
                    <a:pt x="33606" y="869"/>
                  </a:cubicBezTo>
                  <a:cubicBezTo>
                    <a:pt x="32151" y="409"/>
                    <a:pt x="30367" y="1"/>
                    <a:pt x="28564" y="1"/>
                  </a:cubicBezTo>
                  <a:close/>
                  <a:moveTo>
                    <a:pt x="18199" y="4954"/>
                  </a:moveTo>
                  <a:lnTo>
                    <a:pt x="18199" y="4954"/>
                  </a:lnTo>
                  <a:cubicBezTo>
                    <a:pt x="13564" y="7975"/>
                    <a:pt x="7932" y="9679"/>
                    <a:pt x="2318" y="9679"/>
                  </a:cubicBezTo>
                  <a:cubicBezTo>
                    <a:pt x="1544" y="9679"/>
                    <a:pt x="771" y="9647"/>
                    <a:pt x="0" y="9581"/>
                  </a:cubicBezTo>
                  <a:lnTo>
                    <a:pt x="0" y="9684"/>
                  </a:lnTo>
                  <a:cubicBezTo>
                    <a:pt x="750" y="9788"/>
                    <a:pt x="1526" y="9788"/>
                    <a:pt x="2172" y="9788"/>
                  </a:cubicBezTo>
                  <a:cubicBezTo>
                    <a:pt x="7859" y="9788"/>
                    <a:pt x="13572" y="8185"/>
                    <a:pt x="18199" y="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36"/>
            <p:cNvSpPr/>
            <p:nvPr/>
          </p:nvSpPr>
          <p:spPr>
            <a:xfrm rot="10800000">
              <a:off x="240700" y="3136825"/>
              <a:ext cx="2132675" cy="148825"/>
            </a:xfrm>
            <a:custGeom>
              <a:avLst/>
              <a:gdLst/>
              <a:ahLst/>
              <a:cxnLst/>
              <a:rect l="l" t="t" r="r" b="b"/>
              <a:pathLst>
                <a:path w="85307" h="5953" extrusionOk="0">
                  <a:moveTo>
                    <a:pt x="85307" y="575"/>
                  </a:moveTo>
                  <a:cubicBezTo>
                    <a:pt x="82468" y="2005"/>
                    <a:pt x="79222" y="2384"/>
                    <a:pt x="76398" y="2384"/>
                  </a:cubicBezTo>
                  <a:cubicBezTo>
                    <a:pt x="75596" y="2384"/>
                    <a:pt x="74828" y="2353"/>
                    <a:pt x="74113" y="2307"/>
                  </a:cubicBezTo>
                  <a:lnTo>
                    <a:pt x="74113" y="2307"/>
                  </a:lnTo>
                  <a:cubicBezTo>
                    <a:pt x="74966" y="2389"/>
                    <a:pt x="75895" y="2442"/>
                    <a:pt x="76867" y="2442"/>
                  </a:cubicBezTo>
                  <a:cubicBezTo>
                    <a:pt x="79577" y="2442"/>
                    <a:pt x="82624" y="2030"/>
                    <a:pt x="85307" y="679"/>
                  </a:cubicBezTo>
                  <a:lnTo>
                    <a:pt x="85307" y="575"/>
                  </a:lnTo>
                  <a:close/>
                  <a:moveTo>
                    <a:pt x="56649" y="1"/>
                  </a:moveTo>
                  <a:cubicBezTo>
                    <a:pt x="52890" y="1"/>
                    <a:pt x="49086" y="571"/>
                    <a:pt x="45471" y="1661"/>
                  </a:cubicBezTo>
                  <a:cubicBezTo>
                    <a:pt x="44489" y="1971"/>
                    <a:pt x="43636" y="2307"/>
                    <a:pt x="42757" y="2514"/>
                  </a:cubicBezTo>
                  <a:cubicBezTo>
                    <a:pt x="41051" y="3161"/>
                    <a:pt x="39422" y="3703"/>
                    <a:pt x="37716" y="4014"/>
                  </a:cubicBezTo>
                  <a:cubicBezTo>
                    <a:pt x="36577" y="4257"/>
                    <a:pt x="35471" y="4379"/>
                    <a:pt x="34424" y="4379"/>
                  </a:cubicBezTo>
                  <a:cubicBezTo>
                    <a:pt x="32691" y="4379"/>
                    <a:pt x="31121" y="4044"/>
                    <a:pt x="29832" y="3367"/>
                  </a:cubicBezTo>
                  <a:cubicBezTo>
                    <a:pt x="29185" y="3161"/>
                    <a:pt x="28668" y="2721"/>
                    <a:pt x="28126" y="2411"/>
                  </a:cubicBezTo>
                  <a:cubicBezTo>
                    <a:pt x="27376" y="1868"/>
                    <a:pt x="26497" y="1222"/>
                    <a:pt x="25541" y="1015"/>
                  </a:cubicBezTo>
                  <a:cubicBezTo>
                    <a:pt x="24916" y="803"/>
                    <a:pt x="24291" y="711"/>
                    <a:pt x="23666" y="711"/>
                  </a:cubicBezTo>
                  <a:cubicBezTo>
                    <a:pt x="21706" y="711"/>
                    <a:pt x="19746" y="1613"/>
                    <a:pt x="17785" y="2514"/>
                  </a:cubicBezTo>
                  <a:cubicBezTo>
                    <a:pt x="17449" y="2618"/>
                    <a:pt x="17243" y="2850"/>
                    <a:pt x="16907" y="2954"/>
                  </a:cubicBezTo>
                  <a:cubicBezTo>
                    <a:pt x="13675" y="4350"/>
                    <a:pt x="10237" y="5306"/>
                    <a:pt x="6696" y="5746"/>
                  </a:cubicBezTo>
                  <a:cubicBezTo>
                    <a:pt x="5726" y="5877"/>
                    <a:pt x="4788" y="5937"/>
                    <a:pt x="3889" y="5937"/>
                  </a:cubicBezTo>
                  <a:cubicBezTo>
                    <a:pt x="2487" y="5937"/>
                    <a:pt x="1181" y="5791"/>
                    <a:pt x="0" y="5539"/>
                  </a:cubicBezTo>
                  <a:lnTo>
                    <a:pt x="0" y="5642"/>
                  </a:lnTo>
                  <a:cubicBezTo>
                    <a:pt x="1190" y="5849"/>
                    <a:pt x="2379" y="5952"/>
                    <a:pt x="3775" y="5952"/>
                  </a:cubicBezTo>
                  <a:cubicBezTo>
                    <a:pt x="4757" y="5952"/>
                    <a:pt x="5713" y="5952"/>
                    <a:pt x="6696" y="5849"/>
                  </a:cubicBezTo>
                  <a:cubicBezTo>
                    <a:pt x="10237" y="5435"/>
                    <a:pt x="13675" y="4453"/>
                    <a:pt x="16907" y="3057"/>
                  </a:cubicBezTo>
                  <a:cubicBezTo>
                    <a:pt x="17243" y="2850"/>
                    <a:pt x="17553" y="2721"/>
                    <a:pt x="17785" y="2618"/>
                  </a:cubicBezTo>
                  <a:cubicBezTo>
                    <a:pt x="19802" y="1690"/>
                    <a:pt x="21819" y="778"/>
                    <a:pt x="23787" y="778"/>
                  </a:cubicBezTo>
                  <a:cubicBezTo>
                    <a:pt x="24341" y="778"/>
                    <a:pt x="24892" y="850"/>
                    <a:pt x="25437" y="1015"/>
                  </a:cubicBezTo>
                  <a:cubicBezTo>
                    <a:pt x="26394" y="1325"/>
                    <a:pt x="27247" y="1868"/>
                    <a:pt x="28126" y="2514"/>
                  </a:cubicBezTo>
                  <a:lnTo>
                    <a:pt x="29728" y="3497"/>
                  </a:lnTo>
                  <a:cubicBezTo>
                    <a:pt x="31093" y="4162"/>
                    <a:pt x="32702" y="4502"/>
                    <a:pt x="34460" y="4502"/>
                  </a:cubicBezTo>
                  <a:cubicBezTo>
                    <a:pt x="35500" y="4502"/>
                    <a:pt x="36592" y="4383"/>
                    <a:pt x="37716" y="4143"/>
                  </a:cubicBezTo>
                  <a:cubicBezTo>
                    <a:pt x="39422" y="3807"/>
                    <a:pt x="41154" y="3264"/>
                    <a:pt x="42757" y="2618"/>
                  </a:cubicBezTo>
                  <a:cubicBezTo>
                    <a:pt x="43636" y="2307"/>
                    <a:pt x="44592" y="2075"/>
                    <a:pt x="45471" y="1765"/>
                  </a:cubicBezTo>
                  <a:cubicBezTo>
                    <a:pt x="49048" y="686"/>
                    <a:pt x="52809" y="116"/>
                    <a:pt x="56530" y="116"/>
                  </a:cubicBezTo>
                  <a:cubicBezTo>
                    <a:pt x="57623" y="116"/>
                    <a:pt x="58712" y="165"/>
                    <a:pt x="59792" y="265"/>
                  </a:cubicBezTo>
                  <a:cubicBezTo>
                    <a:pt x="62145" y="472"/>
                    <a:pt x="64523" y="912"/>
                    <a:pt x="66901" y="1325"/>
                  </a:cubicBezTo>
                  <a:cubicBezTo>
                    <a:pt x="69254" y="1765"/>
                    <a:pt x="71632" y="2204"/>
                    <a:pt x="74113" y="2307"/>
                  </a:cubicBezTo>
                  <a:cubicBezTo>
                    <a:pt x="71632" y="2075"/>
                    <a:pt x="69254" y="1661"/>
                    <a:pt x="66901" y="1222"/>
                  </a:cubicBezTo>
                  <a:cubicBezTo>
                    <a:pt x="64626" y="782"/>
                    <a:pt x="62145" y="369"/>
                    <a:pt x="59792" y="136"/>
                  </a:cubicBezTo>
                  <a:cubicBezTo>
                    <a:pt x="58752" y="46"/>
                    <a:pt x="57702" y="1"/>
                    <a:pt x="56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36"/>
            <p:cNvSpPr/>
            <p:nvPr/>
          </p:nvSpPr>
          <p:spPr>
            <a:xfrm>
              <a:off x="240700" y="2458750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0044" y="3167"/>
                  </a:moveTo>
                  <a:cubicBezTo>
                    <a:pt x="76610" y="3167"/>
                    <a:pt x="73050" y="3806"/>
                    <a:pt x="69590" y="4433"/>
                  </a:cubicBezTo>
                  <a:cubicBezTo>
                    <a:pt x="68840" y="4537"/>
                    <a:pt x="68090" y="4640"/>
                    <a:pt x="67315" y="4873"/>
                  </a:cubicBezTo>
                  <a:cubicBezTo>
                    <a:pt x="68090" y="4769"/>
                    <a:pt x="68840" y="4640"/>
                    <a:pt x="69693" y="4537"/>
                  </a:cubicBezTo>
                  <a:cubicBezTo>
                    <a:pt x="73153" y="3909"/>
                    <a:pt x="76669" y="3270"/>
                    <a:pt x="80072" y="3270"/>
                  </a:cubicBezTo>
                  <a:cubicBezTo>
                    <a:pt x="81856" y="3270"/>
                    <a:pt x="83609" y="3446"/>
                    <a:pt x="85307" y="3890"/>
                  </a:cubicBezTo>
                  <a:lnTo>
                    <a:pt x="85307" y="3787"/>
                  </a:lnTo>
                  <a:cubicBezTo>
                    <a:pt x="83609" y="3342"/>
                    <a:pt x="81843" y="3167"/>
                    <a:pt x="80044" y="3167"/>
                  </a:cubicBezTo>
                  <a:close/>
                  <a:moveTo>
                    <a:pt x="27826" y="0"/>
                  </a:moveTo>
                  <a:cubicBezTo>
                    <a:pt x="23296" y="0"/>
                    <a:pt x="18713" y="1284"/>
                    <a:pt x="14322" y="2494"/>
                  </a:cubicBezTo>
                  <a:cubicBezTo>
                    <a:pt x="13805" y="2598"/>
                    <a:pt x="13262" y="2830"/>
                    <a:pt x="12822" y="2934"/>
                  </a:cubicBezTo>
                  <a:cubicBezTo>
                    <a:pt x="9063" y="3969"/>
                    <a:pt x="5324" y="4828"/>
                    <a:pt x="1638" y="4828"/>
                  </a:cubicBezTo>
                  <a:cubicBezTo>
                    <a:pt x="1091" y="4828"/>
                    <a:pt x="545" y="4809"/>
                    <a:pt x="0" y="4769"/>
                  </a:cubicBezTo>
                  <a:lnTo>
                    <a:pt x="0" y="4873"/>
                  </a:lnTo>
                  <a:cubicBezTo>
                    <a:pt x="545" y="4913"/>
                    <a:pt x="1093" y="4932"/>
                    <a:pt x="1644" y="4932"/>
                  </a:cubicBezTo>
                  <a:cubicBezTo>
                    <a:pt x="5353" y="4932"/>
                    <a:pt x="9176" y="4073"/>
                    <a:pt x="12822" y="3037"/>
                  </a:cubicBezTo>
                  <a:cubicBezTo>
                    <a:pt x="13365" y="2830"/>
                    <a:pt x="13805" y="2701"/>
                    <a:pt x="14322" y="2598"/>
                  </a:cubicBezTo>
                  <a:cubicBezTo>
                    <a:pt x="18671" y="1322"/>
                    <a:pt x="23208" y="89"/>
                    <a:pt x="27696" y="89"/>
                  </a:cubicBezTo>
                  <a:cubicBezTo>
                    <a:pt x="29209" y="89"/>
                    <a:pt x="30717" y="230"/>
                    <a:pt x="32210" y="556"/>
                  </a:cubicBezTo>
                  <a:cubicBezTo>
                    <a:pt x="34149" y="995"/>
                    <a:pt x="36088" y="1745"/>
                    <a:pt x="37923" y="2494"/>
                  </a:cubicBezTo>
                  <a:cubicBezTo>
                    <a:pt x="38879" y="2934"/>
                    <a:pt x="39965" y="3347"/>
                    <a:pt x="40947" y="3684"/>
                  </a:cubicBezTo>
                  <a:cubicBezTo>
                    <a:pt x="45277" y="5213"/>
                    <a:pt x="50060" y="5992"/>
                    <a:pt x="55408" y="5992"/>
                  </a:cubicBezTo>
                  <a:cubicBezTo>
                    <a:pt x="59096" y="5992"/>
                    <a:pt x="63052" y="5622"/>
                    <a:pt x="67315" y="4873"/>
                  </a:cubicBezTo>
                  <a:lnTo>
                    <a:pt x="67315" y="4873"/>
                  </a:lnTo>
                  <a:cubicBezTo>
                    <a:pt x="63132" y="5556"/>
                    <a:pt x="59244" y="5899"/>
                    <a:pt x="55616" y="5899"/>
                  </a:cubicBezTo>
                  <a:cubicBezTo>
                    <a:pt x="50184" y="5899"/>
                    <a:pt x="45333" y="5130"/>
                    <a:pt x="40947" y="3580"/>
                  </a:cubicBezTo>
                  <a:cubicBezTo>
                    <a:pt x="39965" y="3244"/>
                    <a:pt x="39009" y="2830"/>
                    <a:pt x="38026" y="2391"/>
                  </a:cubicBezTo>
                  <a:cubicBezTo>
                    <a:pt x="36088" y="1641"/>
                    <a:pt x="34149" y="892"/>
                    <a:pt x="32210" y="452"/>
                  </a:cubicBezTo>
                  <a:cubicBezTo>
                    <a:pt x="30760" y="136"/>
                    <a:pt x="29296" y="0"/>
                    <a:pt x="278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36"/>
            <p:cNvSpPr/>
            <p:nvPr/>
          </p:nvSpPr>
          <p:spPr>
            <a:xfrm>
              <a:off x="240700" y="2510800"/>
              <a:ext cx="2132675" cy="244925"/>
            </a:xfrm>
            <a:custGeom>
              <a:avLst/>
              <a:gdLst/>
              <a:ahLst/>
              <a:cxnLst/>
              <a:rect l="l" t="t" r="r" b="b"/>
              <a:pathLst>
                <a:path w="85307" h="9797" extrusionOk="0">
                  <a:moveTo>
                    <a:pt x="74439" y="5421"/>
                  </a:moveTo>
                  <a:cubicBezTo>
                    <a:pt x="72500" y="5421"/>
                    <a:pt x="70570" y="5670"/>
                    <a:pt x="68737" y="6125"/>
                  </a:cubicBezTo>
                  <a:cubicBezTo>
                    <a:pt x="67444" y="6436"/>
                    <a:pt x="66152" y="6978"/>
                    <a:pt x="64859" y="7418"/>
                  </a:cubicBezTo>
                  <a:cubicBezTo>
                    <a:pt x="63230" y="7961"/>
                    <a:pt x="61395" y="8607"/>
                    <a:pt x="59689" y="8917"/>
                  </a:cubicBezTo>
                  <a:cubicBezTo>
                    <a:pt x="58636" y="9105"/>
                    <a:pt x="57556" y="9198"/>
                    <a:pt x="56441" y="9198"/>
                  </a:cubicBezTo>
                  <a:cubicBezTo>
                    <a:pt x="53094" y="9198"/>
                    <a:pt x="49420" y="8355"/>
                    <a:pt x="45135" y="6668"/>
                  </a:cubicBezTo>
                  <a:lnTo>
                    <a:pt x="45135" y="6668"/>
                  </a:lnTo>
                  <a:cubicBezTo>
                    <a:pt x="49423" y="8434"/>
                    <a:pt x="53099" y="9311"/>
                    <a:pt x="56448" y="9311"/>
                  </a:cubicBezTo>
                  <a:cubicBezTo>
                    <a:pt x="57561" y="9311"/>
                    <a:pt x="58638" y="9214"/>
                    <a:pt x="59689" y="9021"/>
                  </a:cubicBezTo>
                  <a:cubicBezTo>
                    <a:pt x="61498" y="8710"/>
                    <a:pt x="63230" y="8064"/>
                    <a:pt x="64962" y="7521"/>
                  </a:cubicBezTo>
                  <a:cubicBezTo>
                    <a:pt x="66152" y="6978"/>
                    <a:pt x="67444" y="6565"/>
                    <a:pt x="68737" y="6229"/>
                  </a:cubicBezTo>
                  <a:cubicBezTo>
                    <a:pt x="70614" y="5776"/>
                    <a:pt x="72528" y="5535"/>
                    <a:pt x="74440" y="5535"/>
                  </a:cubicBezTo>
                  <a:cubicBezTo>
                    <a:pt x="76134" y="5535"/>
                    <a:pt x="77826" y="5725"/>
                    <a:pt x="79490" y="6125"/>
                  </a:cubicBezTo>
                  <a:cubicBezTo>
                    <a:pt x="79930" y="6125"/>
                    <a:pt x="80240" y="6229"/>
                    <a:pt x="80576" y="6332"/>
                  </a:cubicBezTo>
                  <a:cubicBezTo>
                    <a:pt x="81749" y="6676"/>
                    <a:pt x="83001" y="6941"/>
                    <a:pt x="84208" y="6941"/>
                  </a:cubicBezTo>
                  <a:cubicBezTo>
                    <a:pt x="84544" y="6941"/>
                    <a:pt x="84877" y="6920"/>
                    <a:pt x="85203" y="6875"/>
                  </a:cubicBezTo>
                  <a:lnTo>
                    <a:pt x="85307" y="6875"/>
                  </a:lnTo>
                  <a:lnTo>
                    <a:pt x="85307" y="6772"/>
                  </a:lnTo>
                  <a:lnTo>
                    <a:pt x="85203" y="6772"/>
                  </a:lnTo>
                  <a:cubicBezTo>
                    <a:pt x="84877" y="6817"/>
                    <a:pt x="84549" y="6837"/>
                    <a:pt x="84220" y="6837"/>
                  </a:cubicBezTo>
                  <a:cubicBezTo>
                    <a:pt x="83041" y="6837"/>
                    <a:pt x="81852" y="6572"/>
                    <a:pt x="80679" y="6229"/>
                  </a:cubicBezTo>
                  <a:cubicBezTo>
                    <a:pt x="80240" y="6125"/>
                    <a:pt x="79930" y="6022"/>
                    <a:pt x="79490" y="6022"/>
                  </a:cubicBezTo>
                  <a:cubicBezTo>
                    <a:pt x="77838" y="5612"/>
                    <a:pt x="76135" y="5421"/>
                    <a:pt x="74439" y="5421"/>
                  </a:cubicBezTo>
                  <a:close/>
                  <a:moveTo>
                    <a:pt x="26432" y="0"/>
                  </a:moveTo>
                  <a:cubicBezTo>
                    <a:pt x="25780" y="0"/>
                    <a:pt x="25117" y="61"/>
                    <a:pt x="24455" y="206"/>
                  </a:cubicBezTo>
                  <a:cubicBezTo>
                    <a:pt x="22206" y="748"/>
                    <a:pt x="20370" y="2248"/>
                    <a:pt x="18535" y="3644"/>
                  </a:cubicBezTo>
                  <a:cubicBezTo>
                    <a:pt x="17889" y="4083"/>
                    <a:pt x="17346" y="4497"/>
                    <a:pt x="16803" y="4936"/>
                  </a:cubicBezTo>
                  <a:cubicBezTo>
                    <a:pt x="12289" y="8079"/>
                    <a:pt x="6933" y="9710"/>
                    <a:pt x="1524" y="9710"/>
                  </a:cubicBezTo>
                  <a:cubicBezTo>
                    <a:pt x="1017" y="9710"/>
                    <a:pt x="508" y="9696"/>
                    <a:pt x="0" y="9667"/>
                  </a:cubicBezTo>
                  <a:lnTo>
                    <a:pt x="0" y="9796"/>
                  </a:lnTo>
                  <a:lnTo>
                    <a:pt x="1629" y="9796"/>
                  </a:lnTo>
                  <a:cubicBezTo>
                    <a:pt x="7006" y="9796"/>
                    <a:pt x="12383" y="8168"/>
                    <a:pt x="16803" y="5040"/>
                  </a:cubicBezTo>
                  <a:cubicBezTo>
                    <a:pt x="17346" y="4626"/>
                    <a:pt x="17992" y="4187"/>
                    <a:pt x="18535" y="3747"/>
                  </a:cubicBezTo>
                  <a:cubicBezTo>
                    <a:pt x="20370" y="2351"/>
                    <a:pt x="22309" y="852"/>
                    <a:pt x="24455" y="309"/>
                  </a:cubicBezTo>
                  <a:cubicBezTo>
                    <a:pt x="25168" y="153"/>
                    <a:pt x="25881" y="87"/>
                    <a:pt x="26581" y="87"/>
                  </a:cubicBezTo>
                  <a:cubicBezTo>
                    <a:pt x="28318" y="87"/>
                    <a:pt x="29975" y="495"/>
                    <a:pt x="31357" y="955"/>
                  </a:cubicBezTo>
                  <a:cubicBezTo>
                    <a:pt x="34356" y="1808"/>
                    <a:pt x="37277" y="3204"/>
                    <a:pt x="40172" y="4497"/>
                  </a:cubicBezTo>
                  <a:cubicBezTo>
                    <a:pt x="41800" y="5272"/>
                    <a:pt x="43403" y="6022"/>
                    <a:pt x="45135" y="6668"/>
                  </a:cubicBezTo>
                  <a:cubicBezTo>
                    <a:pt x="43532" y="5919"/>
                    <a:pt x="41800" y="5143"/>
                    <a:pt x="40172" y="4393"/>
                  </a:cubicBezTo>
                  <a:cubicBezTo>
                    <a:pt x="37380" y="3101"/>
                    <a:pt x="34356" y="1808"/>
                    <a:pt x="31357" y="852"/>
                  </a:cubicBezTo>
                  <a:cubicBezTo>
                    <a:pt x="29936" y="454"/>
                    <a:pt x="28223" y="0"/>
                    <a:pt x="264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05" name="Google Shape;905;p36"/>
          <p:cNvGrpSpPr/>
          <p:nvPr/>
        </p:nvGrpSpPr>
        <p:grpSpPr>
          <a:xfrm>
            <a:off x="309446" y="5791601"/>
            <a:ext cx="993321" cy="994247"/>
            <a:chOff x="232084" y="4343700"/>
            <a:chExt cx="744991" cy="745685"/>
          </a:xfrm>
        </p:grpSpPr>
        <p:sp>
          <p:nvSpPr>
            <p:cNvPr id="906" name="Google Shape;906;p36"/>
            <p:cNvSpPr/>
            <p:nvPr/>
          </p:nvSpPr>
          <p:spPr>
            <a:xfrm>
              <a:off x="232084" y="4381560"/>
              <a:ext cx="623680" cy="707825"/>
            </a:xfrm>
            <a:custGeom>
              <a:avLst/>
              <a:gdLst/>
              <a:ahLst/>
              <a:cxnLst/>
              <a:rect l="l" t="t" r="r" b="b"/>
              <a:pathLst>
                <a:path w="2483" h="2818" extrusionOk="0">
                  <a:moveTo>
                    <a:pt x="440" y="0"/>
                  </a:moveTo>
                  <a:lnTo>
                    <a:pt x="983" y="1189"/>
                  </a:lnTo>
                  <a:lnTo>
                    <a:pt x="1" y="1836"/>
                  </a:lnTo>
                  <a:lnTo>
                    <a:pt x="983" y="1732"/>
                  </a:lnTo>
                  <a:lnTo>
                    <a:pt x="1086" y="2818"/>
                  </a:lnTo>
                  <a:lnTo>
                    <a:pt x="1422" y="1629"/>
                  </a:lnTo>
                  <a:lnTo>
                    <a:pt x="2482" y="2068"/>
                  </a:lnTo>
                  <a:lnTo>
                    <a:pt x="2482" y="2068"/>
                  </a:lnTo>
                  <a:lnTo>
                    <a:pt x="1733" y="1189"/>
                  </a:lnTo>
                  <a:lnTo>
                    <a:pt x="2275" y="336"/>
                  </a:lnTo>
                  <a:lnTo>
                    <a:pt x="2275" y="336"/>
                  </a:lnTo>
                  <a:lnTo>
                    <a:pt x="1293" y="983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36"/>
            <p:cNvSpPr/>
            <p:nvPr/>
          </p:nvSpPr>
          <p:spPr>
            <a:xfrm>
              <a:off x="561700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36"/>
            <p:cNvSpPr/>
            <p:nvPr/>
          </p:nvSpPr>
          <p:spPr>
            <a:xfrm>
              <a:off x="875975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09" name="Google Shape;909;p36"/>
          <p:cNvGrpSpPr/>
          <p:nvPr/>
        </p:nvGrpSpPr>
        <p:grpSpPr>
          <a:xfrm flipH="1">
            <a:off x="359191" y="453727"/>
            <a:ext cx="1072143" cy="935395"/>
            <a:chOff x="8107818" y="3826445"/>
            <a:chExt cx="804107" cy="701546"/>
          </a:xfrm>
        </p:grpSpPr>
        <p:sp>
          <p:nvSpPr>
            <p:cNvPr id="910" name="Google Shape;910;p36"/>
            <p:cNvSpPr/>
            <p:nvPr/>
          </p:nvSpPr>
          <p:spPr>
            <a:xfrm>
              <a:off x="8107818" y="3826445"/>
              <a:ext cx="675674" cy="701546"/>
            </a:xfrm>
            <a:custGeom>
              <a:avLst/>
              <a:gdLst/>
              <a:ahLst/>
              <a:cxnLst/>
              <a:rect l="l" t="t" r="r" b="b"/>
              <a:pathLst>
                <a:path w="2690" h="2793" extrusionOk="0">
                  <a:moveTo>
                    <a:pt x="983" y="0"/>
                  </a:moveTo>
                  <a:lnTo>
                    <a:pt x="1190" y="1293"/>
                  </a:lnTo>
                  <a:lnTo>
                    <a:pt x="1" y="1603"/>
                  </a:lnTo>
                  <a:lnTo>
                    <a:pt x="1086" y="1732"/>
                  </a:lnTo>
                  <a:lnTo>
                    <a:pt x="750" y="2792"/>
                  </a:lnTo>
                  <a:lnTo>
                    <a:pt x="1526" y="1732"/>
                  </a:lnTo>
                  <a:lnTo>
                    <a:pt x="2379" y="2482"/>
                  </a:lnTo>
                  <a:lnTo>
                    <a:pt x="1939" y="1500"/>
                  </a:lnTo>
                  <a:lnTo>
                    <a:pt x="2689" y="854"/>
                  </a:lnTo>
                  <a:lnTo>
                    <a:pt x="2689" y="854"/>
                  </a:lnTo>
                  <a:lnTo>
                    <a:pt x="1629" y="1190"/>
                  </a:lnTo>
                  <a:lnTo>
                    <a:pt x="9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36"/>
            <p:cNvSpPr/>
            <p:nvPr/>
          </p:nvSpPr>
          <p:spPr>
            <a:xfrm>
              <a:off x="8107825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36"/>
            <p:cNvSpPr/>
            <p:nvPr/>
          </p:nvSpPr>
          <p:spPr>
            <a:xfrm>
              <a:off x="8810825" y="44051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13" name="Google Shape;913;p36"/>
          <p:cNvGrpSpPr/>
          <p:nvPr/>
        </p:nvGrpSpPr>
        <p:grpSpPr>
          <a:xfrm flipH="1">
            <a:off x="10398098" y="5678853"/>
            <a:ext cx="951737" cy="1176355"/>
            <a:chOff x="1191373" y="4259140"/>
            <a:chExt cx="713803" cy="882266"/>
          </a:xfrm>
        </p:grpSpPr>
        <p:sp>
          <p:nvSpPr>
            <p:cNvPr id="914" name="Google Shape;914;p36"/>
            <p:cNvSpPr/>
            <p:nvPr/>
          </p:nvSpPr>
          <p:spPr>
            <a:xfrm rot="-1032883">
              <a:off x="1353515" y="4567384"/>
              <a:ext cx="342785" cy="514206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36"/>
            <p:cNvSpPr/>
            <p:nvPr/>
          </p:nvSpPr>
          <p:spPr>
            <a:xfrm rot="-1032883">
              <a:off x="1428108" y="4316812"/>
              <a:ext cx="438868" cy="324594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36"/>
            <p:cNvSpPr/>
            <p:nvPr/>
          </p:nvSpPr>
          <p:spPr>
            <a:xfrm rot="-1032883">
              <a:off x="1517746" y="4573606"/>
              <a:ext cx="114380" cy="114386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36"/>
            <p:cNvSpPr/>
            <p:nvPr/>
          </p:nvSpPr>
          <p:spPr>
            <a:xfrm rot="-1032883">
              <a:off x="1422164" y="4810247"/>
              <a:ext cx="276579" cy="219401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36"/>
            <p:cNvSpPr/>
            <p:nvPr/>
          </p:nvSpPr>
          <p:spPr>
            <a:xfrm>
              <a:off x="1191373" y="5011730"/>
              <a:ext cx="559982" cy="129675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19" name="Google Shape;919;p36"/>
          <p:cNvSpPr/>
          <p:nvPr/>
        </p:nvSpPr>
        <p:spPr>
          <a:xfrm flipH="1">
            <a:off x="359214" y="3187581"/>
            <a:ext cx="1994085" cy="57424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0" name="Google Shape;920;p36"/>
          <p:cNvSpPr/>
          <p:nvPr/>
        </p:nvSpPr>
        <p:spPr>
          <a:xfrm flipH="1">
            <a:off x="9102480" y="1213214"/>
            <a:ext cx="1994085" cy="57424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9229714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2"/>
        </a:solidFill>
        <a:effectLst/>
      </p:bgPr>
    </p:bg>
    <p:spTree>
      <p:nvGrpSpPr>
        <p:cNvPr id="1" name="Shape 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2" name="Google Shape;922;p37"/>
          <p:cNvGrpSpPr/>
          <p:nvPr/>
        </p:nvGrpSpPr>
        <p:grpSpPr>
          <a:xfrm rot="10800000">
            <a:off x="10" y="1061485"/>
            <a:ext cx="12192076" cy="4882291"/>
            <a:chOff x="240700" y="1004675"/>
            <a:chExt cx="2132675" cy="854025"/>
          </a:xfrm>
        </p:grpSpPr>
        <p:sp>
          <p:nvSpPr>
            <p:cNvPr id="923" name="Google Shape;923;p37"/>
            <p:cNvSpPr/>
            <p:nvPr/>
          </p:nvSpPr>
          <p:spPr>
            <a:xfrm>
              <a:off x="240700" y="1004675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5307" y="3140"/>
                  </a:moveTo>
                  <a:cubicBezTo>
                    <a:pt x="81532" y="3140"/>
                    <a:pt x="77784" y="3787"/>
                    <a:pt x="74010" y="4433"/>
                  </a:cubicBezTo>
                  <a:cubicBezTo>
                    <a:pt x="73131" y="4536"/>
                    <a:pt x="72278" y="4640"/>
                    <a:pt x="71528" y="4872"/>
                  </a:cubicBezTo>
                  <a:cubicBezTo>
                    <a:pt x="72278" y="4769"/>
                    <a:pt x="73131" y="4640"/>
                    <a:pt x="74010" y="4536"/>
                  </a:cubicBezTo>
                  <a:cubicBezTo>
                    <a:pt x="77784" y="3890"/>
                    <a:pt x="81662" y="3244"/>
                    <a:pt x="85307" y="3244"/>
                  </a:cubicBezTo>
                  <a:lnTo>
                    <a:pt x="85307" y="3140"/>
                  </a:lnTo>
                  <a:close/>
                  <a:moveTo>
                    <a:pt x="29858" y="0"/>
                  </a:moveTo>
                  <a:cubicBezTo>
                    <a:pt x="25081" y="0"/>
                    <a:pt x="20259" y="1284"/>
                    <a:pt x="15614" y="2494"/>
                  </a:cubicBezTo>
                  <a:cubicBezTo>
                    <a:pt x="15097" y="2598"/>
                    <a:pt x="14554" y="2830"/>
                    <a:pt x="14011" y="2934"/>
                  </a:cubicBezTo>
                  <a:cubicBezTo>
                    <a:pt x="10081" y="3943"/>
                    <a:pt x="5984" y="4860"/>
                    <a:pt x="2067" y="4860"/>
                  </a:cubicBezTo>
                  <a:cubicBezTo>
                    <a:pt x="1372" y="4860"/>
                    <a:pt x="682" y="4831"/>
                    <a:pt x="0" y="4769"/>
                  </a:cubicBezTo>
                  <a:lnTo>
                    <a:pt x="0" y="4872"/>
                  </a:lnTo>
                  <a:cubicBezTo>
                    <a:pt x="682" y="4935"/>
                    <a:pt x="1372" y="4964"/>
                    <a:pt x="2067" y="4964"/>
                  </a:cubicBezTo>
                  <a:cubicBezTo>
                    <a:pt x="5984" y="4964"/>
                    <a:pt x="10081" y="4047"/>
                    <a:pt x="14011" y="3037"/>
                  </a:cubicBezTo>
                  <a:cubicBezTo>
                    <a:pt x="14554" y="2934"/>
                    <a:pt x="15097" y="2701"/>
                    <a:pt x="15614" y="2598"/>
                  </a:cubicBezTo>
                  <a:cubicBezTo>
                    <a:pt x="20337" y="1387"/>
                    <a:pt x="25120" y="104"/>
                    <a:pt x="29872" y="104"/>
                  </a:cubicBezTo>
                  <a:cubicBezTo>
                    <a:pt x="31414" y="104"/>
                    <a:pt x="32952" y="239"/>
                    <a:pt x="34485" y="555"/>
                  </a:cubicBezTo>
                  <a:cubicBezTo>
                    <a:pt x="36527" y="995"/>
                    <a:pt x="38569" y="1744"/>
                    <a:pt x="40508" y="2494"/>
                  </a:cubicBezTo>
                  <a:cubicBezTo>
                    <a:pt x="41594" y="2934"/>
                    <a:pt x="42654" y="3347"/>
                    <a:pt x="43636" y="3683"/>
                  </a:cubicBezTo>
                  <a:cubicBezTo>
                    <a:pt x="48226" y="5213"/>
                    <a:pt x="53268" y="5992"/>
                    <a:pt x="58919" y="5992"/>
                  </a:cubicBezTo>
                  <a:cubicBezTo>
                    <a:pt x="62816" y="5992"/>
                    <a:pt x="67002" y="5621"/>
                    <a:pt x="71528" y="4872"/>
                  </a:cubicBezTo>
                  <a:lnTo>
                    <a:pt x="71528" y="4872"/>
                  </a:lnTo>
                  <a:cubicBezTo>
                    <a:pt x="67002" y="5569"/>
                    <a:pt x="62816" y="5929"/>
                    <a:pt x="58927" y="5929"/>
                  </a:cubicBezTo>
                  <a:cubicBezTo>
                    <a:pt x="53286" y="5929"/>
                    <a:pt x="48268" y="5171"/>
                    <a:pt x="43739" y="3580"/>
                  </a:cubicBezTo>
                  <a:cubicBezTo>
                    <a:pt x="42654" y="3244"/>
                    <a:pt x="41594" y="2830"/>
                    <a:pt x="40611" y="2494"/>
                  </a:cubicBezTo>
                  <a:cubicBezTo>
                    <a:pt x="38569" y="1641"/>
                    <a:pt x="36527" y="891"/>
                    <a:pt x="34485" y="452"/>
                  </a:cubicBezTo>
                  <a:cubicBezTo>
                    <a:pt x="32952" y="135"/>
                    <a:pt x="31408" y="0"/>
                    <a:pt x="298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37"/>
            <p:cNvSpPr/>
            <p:nvPr/>
          </p:nvSpPr>
          <p:spPr>
            <a:xfrm>
              <a:off x="240700" y="1057675"/>
              <a:ext cx="2132675" cy="243950"/>
            </a:xfrm>
            <a:custGeom>
              <a:avLst/>
              <a:gdLst/>
              <a:ahLst/>
              <a:cxnLst/>
              <a:rect l="l" t="t" r="r" b="b"/>
              <a:pathLst>
                <a:path w="85307" h="9758" extrusionOk="0">
                  <a:moveTo>
                    <a:pt x="28644" y="0"/>
                  </a:moveTo>
                  <a:cubicBezTo>
                    <a:pt x="27891" y="0"/>
                    <a:pt x="27133" y="78"/>
                    <a:pt x="26394" y="271"/>
                  </a:cubicBezTo>
                  <a:cubicBezTo>
                    <a:pt x="27056" y="126"/>
                    <a:pt x="27734" y="66"/>
                    <a:pt x="28407" y="66"/>
                  </a:cubicBezTo>
                  <a:cubicBezTo>
                    <a:pt x="30257" y="66"/>
                    <a:pt x="32081" y="519"/>
                    <a:pt x="33502" y="917"/>
                  </a:cubicBezTo>
                  <a:cubicBezTo>
                    <a:pt x="36734" y="1873"/>
                    <a:pt x="39862" y="3166"/>
                    <a:pt x="42886" y="4458"/>
                  </a:cubicBezTo>
                  <a:cubicBezTo>
                    <a:pt x="44592" y="5234"/>
                    <a:pt x="46324" y="5984"/>
                    <a:pt x="48056" y="6630"/>
                  </a:cubicBezTo>
                  <a:cubicBezTo>
                    <a:pt x="52654" y="8395"/>
                    <a:pt x="56539" y="9273"/>
                    <a:pt x="60049" y="9273"/>
                  </a:cubicBezTo>
                  <a:cubicBezTo>
                    <a:pt x="61216" y="9273"/>
                    <a:pt x="62341" y="9176"/>
                    <a:pt x="63437" y="8982"/>
                  </a:cubicBezTo>
                  <a:cubicBezTo>
                    <a:pt x="65376" y="8672"/>
                    <a:pt x="67211" y="8026"/>
                    <a:pt x="68943" y="7483"/>
                  </a:cubicBezTo>
                  <a:cubicBezTo>
                    <a:pt x="70236" y="7043"/>
                    <a:pt x="71632" y="6526"/>
                    <a:pt x="73028" y="6190"/>
                  </a:cubicBezTo>
                  <a:cubicBezTo>
                    <a:pt x="74974" y="5738"/>
                    <a:pt x="77007" y="5497"/>
                    <a:pt x="79035" y="5497"/>
                  </a:cubicBezTo>
                  <a:cubicBezTo>
                    <a:pt x="80833" y="5497"/>
                    <a:pt x="82626" y="5686"/>
                    <a:pt x="84350" y="6087"/>
                  </a:cubicBezTo>
                  <a:cubicBezTo>
                    <a:pt x="84660" y="6087"/>
                    <a:pt x="84996" y="6190"/>
                    <a:pt x="85307" y="6294"/>
                  </a:cubicBezTo>
                  <a:lnTo>
                    <a:pt x="85307" y="6190"/>
                  </a:lnTo>
                  <a:cubicBezTo>
                    <a:pt x="84996" y="6087"/>
                    <a:pt x="84660" y="5984"/>
                    <a:pt x="84350" y="5984"/>
                  </a:cubicBezTo>
                  <a:cubicBezTo>
                    <a:pt x="82637" y="5574"/>
                    <a:pt x="80857" y="5383"/>
                    <a:pt x="79062" y="5383"/>
                  </a:cubicBezTo>
                  <a:cubicBezTo>
                    <a:pt x="77009" y="5383"/>
                    <a:pt x="74937" y="5632"/>
                    <a:pt x="72924" y="6087"/>
                  </a:cubicBezTo>
                  <a:cubicBezTo>
                    <a:pt x="71632" y="6397"/>
                    <a:pt x="70236" y="6940"/>
                    <a:pt x="68943" y="7380"/>
                  </a:cubicBezTo>
                  <a:cubicBezTo>
                    <a:pt x="67108" y="7922"/>
                    <a:pt x="65273" y="8569"/>
                    <a:pt x="63437" y="8879"/>
                  </a:cubicBezTo>
                  <a:cubicBezTo>
                    <a:pt x="62339" y="9066"/>
                    <a:pt x="61211" y="9160"/>
                    <a:pt x="60043" y="9160"/>
                  </a:cubicBezTo>
                  <a:cubicBezTo>
                    <a:pt x="56540" y="9160"/>
                    <a:pt x="52677" y="8317"/>
                    <a:pt x="48160" y="6630"/>
                  </a:cubicBezTo>
                  <a:cubicBezTo>
                    <a:pt x="46324" y="5880"/>
                    <a:pt x="44592" y="5105"/>
                    <a:pt x="42886" y="4355"/>
                  </a:cubicBezTo>
                  <a:cubicBezTo>
                    <a:pt x="39965" y="3063"/>
                    <a:pt x="36837" y="1770"/>
                    <a:pt x="33606" y="814"/>
                  </a:cubicBezTo>
                  <a:cubicBezTo>
                    <a:pt x="32172" y="432"/>
                    <a:pt x="30420" y="0"/>
                    <a:pt x="28644" y="0"/>
                  </a:cubicBezTo>
                  <a:close/>
                  <a:moveTo>
                    <a:pt x="26394" y="271"/>
                  </a:moveTo>
                  <a:lnTo>
                    <a:pt x="26394" y="271"/>
                  </a:lnTo>
                  <a:cubicBezTo>
                    <a:pt x="23912" y="710"/>
                    <a:pt x="21973" y="2209"/>
                    <a:pt x="20034" y="3605"/>
                  </a:cubicBezTo>
                  <a:cubicBezTo>
                    <a:pt x="19388" y="4045"/>
                    <a:pt x="18845" y="4458"/>
                    <a:pt x="18199" y="4898"/>
                  </a:cubicBezTo>
                  <a:cubicBezTo>
                    <a:pt x="13494" y="8081"/>
                    <a:pt x="7760" y="9700"/>
                    <a:pt x="2063" y="9700"/>
                  </a:cubicBezTo>
                  <a:cubicBezTo>
                    <a:pt x="1374" y="9700"/>
                    <a:pt x="686" y="9676"/>
                    <a:pt x="0" y="9629"/>
                  </a:cubicBezTo>
                  <a:lnTo>
                    <a:pt x="0" y="9758"/>
                  </a:lnTo>
                  <a:lnTo>
                    <a:pt x="2172" y="9758"/>
                  </a:lnTo>
                  <a:cubicBezTo>
                    <a:pt x="7859" y="9758"/>
                    <a:pt x="13572" y="8129"/>
                    <a:pt x="18199" y="5001"/>
                  </a:cubicBezTo>
                  <a:cubicBezTo>
                    <a:pt x="18845" y="4588"/>
                    <a:pt x="19492" y="4148"/>
                    <a:pt x="20034" y="3709"/>
                  </a:cubicBezTo>
                  <a:cubicBezTo>
                    <a:pt x="21973" y="2313"/>
                    <a:pt x="24015" y="814"/>
                    <a:pt x="26394" y="27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37"/>
            <p:cNvSpPr/>
            <p:nvPr/>
          </p:nvSpPr>
          <p:spPr>
            <a:xfrm>
              <a:off x="240700" y="1379950"/>
              <a:ext cx="2132675" cy="150450"/>
            </a:xfrm>
            <a:custGeom>
              <a:avLst/>
              <a:gdLst/>
              <a:ahLst/>
              <a:cxnLst/>
              <a:rect l="l" t="t" r="r" b="b"/>
              <a:pathLst>
                <a:path w="85307" h="6018" extrusionOk="0">
                  <a:moveTo>
                    <a:pt x="57008" y="1"/>
                  </a:moveTo>
                  <a:cubicBezTo>
                    <a:pt x="53132" y="1"/>
                    <a:pt x="49201" y="556"/>
                    <a:pt x="45471" y="1597"/>
                  </a:cubicBezTo>
                  <a:cubicBezTo>
                    <a:pt x="44489" y="1908"/>
                    <a:pt x="43636" y="2244"/>
                    <a:pt x="42757" y="2554"/>
                  </a:cubicBezTo>
                  <a:cubicBezTo>
                    <a:pt x="41051" y="3097"/>
                    <a:pt x="39422" y="3640"/>
                    <a:pt x="37716" y="4079"/>
                  </a:cubicBezTo>
                  <a:cubicBezTo>
                    <a:pt x="36592" y="4319"/>
                    <a:pt x="35500" y="4438"/>
                    <a:pt x="34465" y="4438"/>
                  </a:cubicBezTo>
                  <a:cubicBezTo>
                    <a:pt x="32716" y="4438"/>
                    <a:pt x="31131" y="4099"/>
                    <a:pt x="29832" y="3433"/>
                  </a:cubicBezTo>
                  <a:cubicBezTo>
                    <a:pt x="29185" y="3097"/>
                    <a:pt x="28668" y="2787"/>
                    <a:pt x="28126" y="2347"/>
                  </a:cubicBezTo>
                  <a:cubicBezTo>
                    <a:pt x="27376" y="1804"/>
                    <a:pt x="26497" y="1261"/>
                    <a:pt x="25541" y="951"/>
                  </a:cubicBezTo>
                  <a:cubicBezTo>
                    <a:pt x="24975" y="787"/>
                    <a:pt x="24409" y="716"/>
                    <a:pt x="23843" y="716"/>
                  </a:cubicBezTo>
                  <a:cubicBezTo>
                    <a:pt x="21824" y="716"/>
                    <a:pt x="19805" y="1623"/>
                    <a:pt x="17785" y="2450"/>
                  </a:cubicBezTo>
                  <a:cubicBezTo>
                    <a:pt x="17449" y="2683"/>
                    <a:pt x="17243" y="2787"/>
                    <a:pt x="16907" y="2890"/>
                  </a:cubicBezTo>
                  <a:cubicBezTo>
                    <a:pt x="13675" y="4389"/>
                    <a:pt x="10237" y="5268"/>
                    <a:pt x="6696" y="5682"/>
                  </a:cubicBezTo>
                  <a:cubicBezTo>
                    <a:pt x="5700" y="5817"/>
                    <a:pt x="4737" y="5881"/>
                    <a:pt x="3816" y="5881"/>
                  </a:cubicBezTo>
                  <a:cubicBezTo>
                    <a:pt x="2442" y="5881"/>
                    <a:pt x="1161" y="5738"/>
                    <a:pt x="0" y="5475"/>
                  </a:cubicBezTo>
                  <a:lnTo>
                    <a:pt x="0" y="5578"/>
                  </a:lnTo>
                  <a:cubicBezTo>
                    <a:pt x="1190" y="5914"/>
                    <a:pt x="2379" y="6018"/>
                    <a:pt x="3775" y="6018"/>
                  </a:cubicBezTo>
                  <a:cubicBezTo>
                    <a:pt x="4757" y="6018"/>
                    <a:pt x="5713" y="5914"/>
                    <a:pt x="6696" y="5785"/>
                  </a:cubicBezTo>
                  <a:cubicBezTo>
                    <a:pt x="10237" y="5372"/>
                    <a:pt x="13675" y="4389"/>
                    <a:pt x="16907" y="2993"/>
                  </a:cubicBezTo>
                  <a:cubicBezTo>
                    <a:pt x="17243" y="2890"/>
                    <a:pt x="17553" y="2683"/>
                    <a:pt x="17785" y="2554"/>
                  </a:cubicBezTo>
                  <a:cubicBezTo>
                    <a:pt x="19782" y="1735"/>
                    <a:pt x="21779" y="777"/>
                    <a:pt x="23729" y="777"/>
                  </a:cubicBezTo>
                  <a:cubicBezTo>
                    <a:pt x="24303" y="777"/>
                    <a:pt x="24873" y="860"/>
                    <a:pt x="25437" y="1055"/>
                  </a:cubicBezTo>
                  <a:cubicBezTo>
                    <a:pt x="26394" y="1391"/>
                    <a:pt x="27247" y="1908"/>
                    <a:pt x="28126" y="2450"/>
                  </a:cubicBezTo>
                  <a:cubicBezTo>
                    <a:pt x="28668" y="2787"/>
                    <a:pt x="29185" y="3200"/>
                    <a:pt x="29728" y="3433"/>
                  </a:cubicBezTo>
                  <a:cubicBezTo>
                    <a:pt x="31152" y="4127"/>
                    <a:pt x="32841" y="4511"/>
                    <a:pt x="34688" y="4511"/>
                  </a:cubicBezTo>
                  <a:cubicBezTo>
                    <a:pt x="35659" y="4511"/>
                    <a:pt x="36674" y="4405"/>
                    <a:pt x="37716" y="4182"/>
                  </a:cubicBezTo>
                  <a:cubicBezTo>
                    <a:pt x="39422" y="3743"/>
                    <a:pt x="41154" y="3200"/>
                    <a:pt x="42757" y="2683"/>
                  </a:cubicBezTo>
                  <a:cubicBezTo>
                    <a:pt x="43636" y="2347"/>
                    <a:pt x="44592" y="2037"/>
                    <a:pt x="45471" y="1701"/>
                  </a:cubicBezTo>
                  <a:cubicBezTo>
                    <a:pt x="49120" y="600"/>
                    <a:pt x="52962" y="94"/>
                    <a:pt x="56755" y="94"/>
                  </a:cubicBezTo>
                  <a:cubicBezTo>
                    <a:pt x="57773" y="94"/>
                    <a:pt x="58787" y="130"/>
                    <a:pt x="59792" y="201"/>
                  </a:cubicBezTo>
                  <a:cubicBezTo>
                    <a:pt x="62145" y="408"/>
                    <a:pt x="64523" y="848"/>
                    <a:pt x="66901" y="1261"/>
                  </a:cubicBezTo>
                  <a:cubicBezTo>
                    <a:pt x="69254" y="1701"/>
                    <a:pt x="71632" y="2140"/>
                    <a:pt x="74113" y="2347"/>
                  </a:cubicBezTo>
                  <a:cubicBezTo>
                    <a:pt x="74828" y="2393"/>
                    <a:pt x="75596" y="2423"/>
                    <a:pt x="76398" y="2423"/>
                  </a:cubicBezTo>
                  <a:cubicBezTo>
                    <a:pt x="79222" y="2423"/>
                    <a:pt x="82468" y="2044"/>
                    <a:pt x="85307" y="615"/>
                  </a:cubicBezTo>
                  <a:lnTo>
                    <a:pt x="85307" y="512"/>
                  </a:lnTo>
                  <a:cubicBezTo>
                    <a:pt x="82468" y="1941"/>
                    <a:pt x="79222" y="2320"/>
                    <a:pt x="76398" y="2320"/>
                  </a:cubicBezTo>
                  <a:cubicBezTo>
                    <a:pt x="75596" y="2320"/>
                    <a:pt x="74828" y="2289"/>
                    <a:pt x="74113" y="2244"/>
                  </a:cubicBezTo>
                  <a:cubicBezTo>
                    <a:pt x="71632" y="2037"/>
                    <a:pt x="69254" y="1597"/>
                    <a:pt x="66901" y="1158"/>
                  </a:cubicBezTo>
                  <a:cubicBezTo>
                    <a:pt x="64626" y="744"/>
                    <a:pt x="62145" y="305"/>
                    <a:pt x="59792" y="98"/>
                  </a:cubicBezTo>
                  <a:cubicBezTo>
                    <a:pt x="58870" y="33"/>
                    <a:pt x="57941" y="1"/>
                    <a:pt x="57008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37"/>
            <p:cNvSpPr/>
            <p:nvPr/>
          </p:nvSpPr>
          <p:spPr>
            <a:xfrm>
              <a:off x="240700" y="1560300"/>
              <a:ext cx="2132675" cy="151250"/>
            </a:xfrm>
            <a:custGeom>
              <a:avLst/>
              <a:gdLst/>
              <a:ahLst/>
              <a:cxnLst/>
              <a:rect l="l" t="t" r="r" b="b"/>
              <a:pathLst>
                <a:path w="85307" h="6050" extrusionOk="0">
                  <a:moveTo>
                    <a:pt x="27630" y="0"/>
                  </a:moveTo>
                  <a:cubicBezTo>
                    <a:pt x="23164" y="0"/>
                    <a:pt x="18650" y="1289"/>
                    <a:pt x="14322" y="2578"/>
                  </a:cubicBezTo>
                  <a:cubicBezTo>
                    <a:pt x="13805" y="2681"/>
                    <a:pt x="13262" y="2785"/>
                    <a:pt x="12822" y="2992"/>
                  </a:cubicBezTo>
                  <a:cubicBezTo>
                    <a:pt x="9089" y="4020"/>
                    <a:pt x="5374" y="4894"/>
                    <a:pt x="1713" y="4894"/>
                  </a:cubicBezTo>
                  <a:cubicBezTo>
                    <a:pt x="1141" y="4894"/>
                    <a:pt x="570" y="4872"/>
                    <a:pt x="0" y="4827"/>
                  </a:cubicBezTo>
                  <a:lnTo>
                    <a:pt x="0" y="4930"/>
                  </a:lnTo>
                  <a:cubicBezTo>
                    <a:pt x="570" y="4976"/>
                    <a:pt x="1143" y="4997"/>
                    <a:pt x="1719" y="4997"/>
                  </a:cubicBezTo>
                  <a:cubicBezTo>
                    <a:pt x="5405" y="4997"/>
                    <a:pt x="9200" y="4123"/>
                    <a:pt x="12822" y="3095"/>
                  </a:cubicBezTo>
                  <a:cubicBezTo>
                    <a:pt x="13365" y="2888"/>
                    <a:pt x="13805" y="2785"/>
                    <a:pt x="14322" y="2681"/>
                  </a:cubicBezTo>
                  <a:cubicBezTo>
                    <a:pt x="18632" y="1398"/>
                    <a:pt x="23127" y="114"/>
                    <a:pt x="27575" y="114"/>
                  </a:cubicBezTo>
                  <a:cubicBezTo>
                    <a:pt x="29129" y="114"/>
                    <a:pt x="30677" y="271"/>
                    <a:pt x="32210" y="639"/>
                  </a:cubicBezTo>
                  <a:cubicBezTo>
                    <a:pt x="34149" y="1053"/>
                    <a:pt x="36088" y="1802"/>
                    <a:pt x="37923" y="2578"/>
                  </a:cubicBezTo>
                  <a:cubicBezTo>
                    <a:pt x="38879" y="2992"/>
                    <a:pt x="39965" y="3431"/>
                    <a:pt x="40947" y="3741"/>
                  </a:cubicBezTo>
                  <a:cubicBezTo>
                    <a:pt x="45277" y="5271"/>
                    <a:pt x="50060" y="6050"/>
                    <a:pt x="55408" y="6050"/>
                  </a:cubicBezTo>
                  <a:cubicBezTo>
                    <a:pt x="59096" y="6050"/>
                    <a:pt x="63052" y="5679"/>
                    <a:pt x="67315" y="4930"/>
                  </a:cubicBezTo>
                  <a:cubicBezTo>
                    <a:pt x="68090" y="4827"/>
                    <a:pt x="68840" y="4724"/>
                    <a:pt x="69693" y="4517"/>
                  </a:cubicBezTo>
                  <a:cubicBezTo>
                    <a:pt x="73199" y="3932"/>
                    <a:pt x="76761" y="3268"/>
                    <a:pt x="80206" y="3268"/>
                  </a:cubicBezTo>
                  <a:cubicBezTo>
                    <a:pt x="81944" y="3268"/>
                    <a:pt x="83651" y="3437"/>
                    <a:pt x="85307" y="3870"/>
                  </a:cubicBezTo>
                  <a:cubicBezTo>
                    <a:pt x="83594" y="3422"/>
                    <a:pt x="81814" y="3244"/>
                    <a:pt x="79998" y="3244"/>
                  </a:cubicBezTo>
                  <a:cubicBezTo>
                    <a:pt x="76578" y="3244"/>
                    <a:pt x="73034" y="3875"/>
                    <a:pt x="69590" y="4517"/>
                  </a:cubicBezTo>
                  <a:cubicBezTo>
                    <a:pt x="68840" y="4620"/>
                    <a:pt x="68090" y="4724"/>
                    <a:pt x="67315" y="4827"/>
                  </a:cubicBezTo>
                  <a:cubicBezTo>
                    <a:pt x="63052" y="5576"/>
                    <a:pt x="59096" y="5946"/>
                    <a:pt x="55408" y="5946"/>
                  </a:cubicBezTo>
                  <a:cubicBezTo>
                    <a:pt x="50060" y="5946"/>
                    <a:pt x="45277" y="5168"/>
                    <a:pt x="40947" y="3638"/>
                  </a:cubicBezTo>
                  <a:cubicBezTo>
                    <a:pt x="39965" y="3328"/>
                    <a:pt x="39009" y="2888"/>
                    <a:pt x="38026" y="2449"/>
                  </a:cubicBezTo>
                  <a:cubicBezTo>
                    <a:pt x="36088" y="1699"/>
                    <a:pt x="34149" y="949"/>
                    <a:pt x="32210" y="510"/>
                  </a:cubicBezTo>
                  <a:cubicBezTo>
                    <a:pt x="30695" y="153"/>
                    <a:pt x="29165" y="0"/>
                    <a:pt x="27630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37"/>
            <p:cNvSpPr/>
            <p:nvPr/>
          </p:nvSpPr>
          <p:spPr>
            <a:xfrm>
              <a:off x="240700" y="1613350"/>
              <a:ext cx="2132675" cy="245350"/>
            </a:xfrm>
            <a:custGeom>
              <a:avLst/>
              <a:gdLst/>
              <a:ahLst/>
              <a:cxnLst/>
              <a:rect l="l" t="t" r="r" b="b"/>
              <a:pathLst>
                <a:path w="85307" h="9814" extrusionOk="0">
                  <a:moveTo>
                    <a:pt x="79490" y="6040"/>
                  </a:moveTo>
                  <a:cubicBezTo>
                    <a:pt x="79930" y="6143"/>
                    <a:pt x="80240" y="6272"/>
                    <a:pt x="80576" y="6376"/>
                  </a:cubicBezTo>
                  <a:cubicBezTo>
                    <a:pt x="81762" y="6703"/>
                    <a:pt x="83028" y="6981"/>
                    <a:pt x="84247" y="6981"/>
                  </a:cubicBezTo>
                  <a:cubicBezTo>
                    <a:pt x="84570" y="6981"/>
                    <a:pt x="84890" y="6962"/>
                    <a:pt x="85203" y="6919"/>
                  </a:cubicBezTo>
                  <a:lnTo>
                    <a:pt x="85307" y="6919"/>
                  </a:lnTo>
                  <a:lnTo>
                    <a:pt x="85307" y="6789"/>
                  </a:lnTo>
                  <a:lnTo>
                    <a:pt x="85203" y="6789"/>
                  </a:lnTo>
                  <a:cubicBezTo>
                    <a:pt x="84863" y="6842"/>
                    <a:pt x="84522" y="6866"/>
                    <a:pt x="84180" y="6866"/>
                  </a:cubicBezTo>
                  <a:cubicBezTo>
                    <a:pt x="83014" y="6866"/>
                    <a:pt x="81839" y="6592"/>
                    <a:pt x="80679" y="6272"/>
                  </a:cubicBezTo>
                  <a:cubicBezTo>
                    <a:pt x="80240" y="6143"/>
                    <a:pt x="79930" y="6040"/>
                    <a:pt x="79490" y="6040"/>
                  </a:cubicBezTo>
                  <a:close/>
                  <a:moveTo>
                    <a:pt x="26581" y="1"/>
                  </a:moveTo>
                  <a:cubicBezTo>
                    <a:pt x="25881" y="1"/>
                    <a:pt x="25168" y="67"/>
                    <a:pt x="24455" y="223"/>
                  </a:cubicBezTo>
                  <a:cubicBezTo>
                    <a:pt x="22206" y="766"/>
                    <a:pt x="20370" y="2265"/>
                    <a:pt x="18535" y="3687"/>
                  </a:cubicBezTo>
                  <a:cubicBezTo>
                    <a:pt x="17889" y="4101"/>
                    <a:pt x="17346" y="4540"/>
                    <a:pt x="16803" y="4980"/>
                  </a:cubicBezTo>
                  <a:cubicBezTo>
                    <a:pt x="17346" y="4644"/>
                    <a:pt x="17992" y="4204"/>
                    <a:pt x="18535" y="3791"/>
                  </a:cubicBezTo>
                  <a:cubicBezTo>
                    <a:pt x="20370" y="2395"/>
                    <a:pt x="22309" y="870"/>
                    <a:pt x="24455" y="327"/>
                  </a:cubicBezTo>
                  <a:cubicBezTo>
                    <a:pt x="25164" y="179"/>
                    <a:pt x="25873" y="116"/>
                    <a:pt x="26569" y="116"/>
                  </a:cubicBezTo>
                  <a:cubicBezTo>
                    <a:pt x="28310" y="116"/>
                    <a:pt x="29972" y="511"/>
                    <a:pt x="31357" y="973"/>
                  </a:cubicBezTo>
                  <a:cubicBezTo>
                    <a:pt x="34356" y="1852"/>
                    <a:pt x="37277" y="3248"/>
                    <a:pt x="40172" y="4540"/>
                  </a:cubicBezTo>
                  <a:cubicBezTo>
                    <a:pt x="41800" y="5290"/>
                    <a:pt x="43403" y="6040"/>
                    <a:pt x="45135" y="6686"/>
                  </a:cubicBezTo>
                  <a:cubicBezTo>
                    <a:pt x="49435" y="8476"/>
                    <a:pt x="53120" y="9343"/>
                    <a:pt x="56476" y="9343"/>
                  </a:cubicBezTo>
                  <a:cubicBezTo>
                    <a:pt x="57579" y="9343"/>
                    <a:pt x="58647" y="9250"/>
                    <a:pt x="59689" y="9064"/>
                  </a:cubicBezTo>
                  <a:cubicBezTo>
                    <a:pt x="61498" y="8728"/>
                    <a:pt x="63230" y="8082"/>
                    <a:pt x="64962" y="7436"/>
                  </a:cubicBezTo>
                  <a:cubicBezTo>
                    <a:pt x="66152" y="7022"/>
                    <a:pt x="67444" y="6582"/>
                    <a:pt x="68737" y="6272"/>
                  </a:cubicBezTo>
                  <a:cubicBezTo>
                    <a:pt x="70627" y="5748"/>
                    <a:pt x="72554" y="5504"/>
                    <a:pt x="74478" y="5504"/>
                  </a:cubicBezTo>
                  <a:cubicBezTo>
                    <a:pt x="76160" y="5504"/>
                    <a:pt x="77839" y="5690"/>
                    <a:pt x="79490" y="6040"/>
                  </a:cubicBezTo>
                  <a:cubicBezTo>
                    <a:pt x="77770" y="5625"/>
                    <a:pt x="75995" y="5412"/>
                    <a:pt x="74230" y="5412"/>
                  </a:cubicBezTo>
                  <a:cubicBezTo>
                    <a:pt x="72362" y="5412"/>
                    <a:pt x="70505" y="5651"/>
                    <a:pt x="68737" y="6143"/>
                  </a:cubicBezTo>
                  <a:cubicBezTo>
                    <a:pt x="67444" y="6479"/>
                    <a:pt x="66152" y="6919"/>
                    <a:pt x="64859" y="7436"/>
                  </a:cubicBezTo>
                  <a:cubicBezTo>
                    <a:pt x="63230" y="7978"/>
                    <a:pt x="61395" y="8625"/>
                    <a:pt x="59689" y="8961"/>
                  </a:cubicBezTo>
                  <a:cubicBezTo>
                    <a:pt x="58647" y="9146"/>
                    <a:pt x="57579" y="9240"/>
                    <a:pt x="56476" y="9240"/>
                  </a:cubicBezTo>
                  <a:cubicBezTo>
                    <a:pt x="53120" y="9240"/>
                    <a:pt x="49435" y="8372"/>
                    <a:pt x="45135" y="6582"/>
                  </a:cubicBezTo>
                  <a:cubicBezTo>
                    <a:pt x="43532" y="5936"/>
                    <a:pt x="41800" y="5187"/>
                    <a:pt x="40172" y="4437"/>
                  </a:cubicBezTo>
                  <a:cubicBezTo>
                    <a:pt x="37380" y="3144"/>
                    <a:pt x="34356" y="1748"/>
                    <a:pt x="31357" y="870"/>
                  </a:cubicBezTo>
                  <a:cubicBezTo>
                    <a:pt x="29975" y="409"/>
                    <a:pt x="28318" y="1"/>
                    <a:pt x="26581" y="1"/>
                  </a:cubicBezTo>
                  <a:close/>
                  <a:moveTo>
                    <a:pt x="16803" y="4980"/>
                  </a:moveTo>
                  <a:lnTo>
                    <a:pt x="16803" y="4980"/>
                  </a:lnTo>
                  <a:cubicBezTo>
                    <a:pt x="12267" y="8139"/>
                    <a:pt x="6879" y="9748"/>
                    <a:pt x="1443" y="9748"/>
                  </a:cubicBezTo>
                  <a:cubicBezTo>
                    <a:pt x="962" y="9748"/>
                    <a:pt x="481" y="9736"/>
                    <a:pt x="0" y="9710"/>
                  </a:cubicBezTo>
                  <a:lnTo>
                    <a:pt x="0" y="9814"/>
                  </a:lnTo>
                  <a:lnTo>
                    <a:pt x="1629" y="9814"/>
                  </a:lnTo>
                  <a:cubicBezTo>
                    <a:pt x="7006" y="9814"/>
                    <a:pt x="12383" y="8211"/>
                    <a:pt x="16803" y="498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28" name="Google Shape;928;p37"/>
          <p:cNvSpPr/>
          <p:nvPr/>
        </p:nvSpPr>
        <p:spPr>
          <a:xfrm flipH="1">
            <a:off x="3153081" y="675615"/>
            <a:ext cx="2667904" cy="559607"/>
          </a:xfrm>
          <a:custGeom>
            <a:avLst/>
            <a:gdLst/>
            <a:ahLst/>
            <a:cxnLst/>
            <a:rect l="l" t="t" r="r" b="b"/>
            <a:pathLst>
              <a:path w="20784" h="4360" extrusionOk="0">
                <a:moveTo>
                  <a:pt x="11974" y="1"/>
                </a:moveTo>
                <a:cubicBezTo>
                  <a:pt x="11023" y="1"/>
                  <a:pt x="10033" y="214"/>
                  <a:pt x="9151" y="585"/>
                </a:cubicBezTo>
                <a:cubicBezTo>
                  <a:pt x="7962" y="1231"/>
                  <a:pt x="6799" y="2084"/>
                  <a:pt x="5920" y="3273"/>
                </a:cubicBezTo>
                <a:cubicBezTo>
                  <a:pt x="5328" y="2682"/>
                  <a:pt x="4607" y="2348"/>
                  <a:pt x="3847" y="2348"/>
                </a:cubicBezTo>
                <a:cubicBezTo>
                  <a:pt x="3644" y="2348"/>
                  <a:pt x="3438" y="2371"/>
                  <a:pt x="3231" y="2420"/>
                </a:cubicBezTo>
                <a:cubicBezTo>
                  <a:pt x="2585" y="2524"/>
                  <a:pt x="1939" y="2834"/>
                  <a:pt x="1396" y="3170"/>
                </a:cubicBezTo>
                <a:cubicBezTo>
                  <a:pt x="853" y="3480"/>
                  <a:pt x="440" y="3920"/>
                  <a:pt x="0" y="4359"/>
                </a:cubicBezTo>
                <a:lnTo>
                  <a:pt x="20784" y="4359"/>
                </a:lnTo>
                <a:cubicBezTo>
                  <a:pt x="20680" y="3609"/>
                  <a:pt x="20034" y="2834"/>
                  <a:pt x="19285" y="2524"/>
                </a:cubicBezTo>
                <a:cubicBezTo>
                  <a:pt x="18984" y="2431"/>
                  <a:pt x="18676" y="2389"/>
                  <a:pt x="18370" y="2389"/>
                </a:cubicBezTo>
                <a:cubicBezTo>
                  <a:pt x="17567" y="2389"/>
                  <a:pt x="16774" y="2674"/>
                  <a:pt x="16157" y="3067"/>
                </a:cubicBezTo>
                <a:cubicBezTo>
                  <a:pt x="15846" y="1671"/>
                  <a:pt x="14657" y="585"/>
                  <a:pt x="13261" y="145"/>
                </a:cubicBezTo>
                <a:cubicBezTo>
                  <a:pt x="12851" y="47"/>
                  <a:pt x="12417" y="1"/>
                  <a:pt x="1197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9" name="Google Shape;929;p37"/>
          <p:cNvSpPr/>
          <p:nvPr/>
        </p:nvSpPr>
        <p:spPr>
          <a:xfrm flipH="1">
            <a:off x="632748" y="1369767"/>
            <a:ext cx="1376077" cy="39625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0" name="Google Shape;930;p37"/>
          <p:cNvSpPr/>
          <p:nvPr/>
        </p:nvSpPr>
        <p:spPr>
          <a:xfrm flipH="1">
            <a:off x="2758077" y="2622400"/>
            <a:ext cx="1729849" cy="498123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31" name="Google Shape;931;p37"/>
          <p:cNvGrpSpPr/>
          <p:nvPr/>
        </p:nvGrpSpPr>
        <p:grpSpPr>
          <a:xfrm flipH="1">
            <a:off x="9360565" y="5404496"/>
            <a:ext cx="2540223" cy="1450712"/>
            <a:chOff x="-3763673" y="2607529"/>
            <a:chExt cx="2515736" cy="1436728"/>
          </a:xfrm>
        </p:grpSpPr>
        <p:sp>
          <p:nvSpPr>
            <p:cNvPr id="932" name="Google Shape;932;p37"/>
            <p:cNvSpPr/>
            <p:nvPr/>
          </p:nvSpPr>
          <p:spPr>
            <a:xfrm rot="1123467">
              <a:off x="-3443702" y="3119945"/>
              <a:ext cx="555367" cy="829916"/>
            </a:xfrm>
            <a:custGeom>
              <a:avLst/>
              <a:gdLst/>
              <a:ahLst/>
              <a:cxnLst/>
              <a:rect l="l" t="t" r="r" b="b"/>
              <a:pathLst>
                <a:path w="4758" h="7110" extrusionOk="0">
                  <a:moveTo>
                    <a:pt x="440" y="1"/>
                  </a:moveTo>
                  <a:lnTo>
                    <a:pt x="1" y="337"/>
                  </a:lnTo>
                  <a:cubicBezTo>
                    <a:pt x="1733" y="2379"/>
                    <a:pt x="3232" y="4628"/>
                    <a:pt x="4318" y="7110"/>
                  </a:cubicBezTo>
                  <a:lnTo>
                    <a:pt x="4757" y="6903"/>
                  </a:lnTo>
                  <a:cubicBezTo>
                    <a:pt x="3671" y="4421"/>
                    <a:pt x="2172" y="2172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37"/>
            <p:cNvSpPr/>
            <p:nvPr/>
          </p:nvSpPr>
          <p:spPr>
            <a:xfrm rot="1123467">
              <a:off x="-3697826" y="2708360"/>
              <a:ext cx="715277" cy="528181"/>
            </a:xfrm>
            <a:custGeom>
              <a:avLst/>
              <a:gdLst/>
              <a:ahLst/>
              <a:cxnLst/>
              <a:rect l="l" t="t" r="r" b="b"/>
              <a:pathLst>
                <a:path w="6128" h="4525" extrusionOk="0">
                  <a:moveTo>
                    <a:pt x="5274" y="1"/>
                  </a:moveTo>
                  <a:cubicBezTo>
                    <a:pt x="5042" y="104"/>
                    <a:pt x="4835" y="208"/>
                    <a:pt x="4731" y="311"/>
                  </a:cubicBezTo>
                  <a:cubicBezTo>
                    <a:pt x="4395" y="544"/>
                    <a:pt x="4292" y="854"/>
                    <a:pt x="4085" y="1190"/>
                  </a:cubicBezTo>
                  <a:cubicBezTo>
                    <a:pt x="4085" y="957"/>
                    <a:pt x="3982" y="751"/>
                    <a:pt x="3749" y="647"/>
                  </a:cubicBezTo>
                  <a:cubicBezTo>
                    <a:pt x="3646" y="440"/>
                    <a:pt x="3542" y="208"/>
                    <a:pt x="3335" y="104"/>
                  </a:cubicBezTo>
                  <a:cubicBezTo>
                    <a:pt x="3239" y="61"/>
                    <a:pt x="3129" y="36"/>
                    <a:pt x="3027" y="36"/>
                  </a:cubicBezTo>
                  <a:cubicBezTo>
                    <a:pt x="2881" y="36"/>
                    <a:pt x="2750" y="87"/>
                    <a:pt x="2689" y="208"/>
                  </a:cubicBezTo>
                  <a:cubicBezTo>
                    <a:pt x="2457" y="311"/>
                    <a:pt x="2457" y="440"/>
                    <a:pt x="2457" y="647"/>
                  </a:cubicBezTo>
                  <a:cubicBezTo>
                    <a:pt x="2353" y="957"/>
                    <a:pt x="2353" y="1293"/>
                    <a:pt x="2457" y="1604"/>
                  </a:cubicBezTo>
                  <a:cubicBezTo>
                    <a:pt x="2250" y="1293"/>
                    <a:pt x="1810" y="1190"/>
                    <a:pt x="1500" y="1087"/>
                  </a:cubicBezTo>
                  <a:cubicBezTo>
                    <a:pt x="1293" y="1087"/>
                    <a:pt x="957" y="1087"/>
                    <a:pt x="854" y="1293"/>
                  </a:cubicBezTo>
                  <a:cubicBezTo>
                    <a:pt x="647" y="1397"/>
                    <a:pt x="750" y="1733"/>
                    <a:pt x="750" y="1940"/>
                  </a:cubicBezTo>
                  <a:cubicBezTo>
                    <a:pt x="854" y="2146"/>
                    <a:pt x="957" y="2483"/>
                    <a:pt x="1061" y="2586"/>
                  </a:cubicBezTo>
                  <a:cubicBezTo>
                    <a:pt x="750" y="2586"/>
                    <a:pt x="311" y="2793"/>
                    <a:pt x="104" y="3129"/>
                  </a:cubicBezTo>
                  <a:cubicBezTo>
                    <a:pt x="1" y="3232"/>
                    <a:pt x="1" y="3439"/>
                    <a:pt x="1" y="3542"/>
                  </a:cubicBezTo>
                  <a:cubicBezTo>
                    <a:pt x="104" y="3775"/>
                    <a:pt x="311" y="3775"/>
                    <a:pt x="518" y="3775"/>
                  </a:cubicBezTo>
                  <a:lnTo>
                    <a:pt x="2896" y="3775"/>
                  </a:lnTo>
                  <a:cubicBezTo>
                    <a:pt x="3646" y="3878"/>
                    <a:pt x="4395" y="4085"/>
                    <a:pt x="5042" y="4525"/>
                  </a:cubicBezTo>
                  <a:cubicBezTo>
                    <a:pt x="5274" y="3336"/>
                    <a:pt x="5481" y="2250"/>
                    <a:pt x="5920" y="1190"/>
                  </a:cubicBezTo>
                  <a:cubicBezTo>
                    <a:pt x="6024" y="854"/>
                    <a:pt x="6127" y="544"/>
                    <a:pt x="5920" y="208"/>
                  </a:cubicBezTo>
                  <a:cubicBezTo>
                    <a:pt x="5817" y="104"/>
                    <a:pt x="5481" y="1"/>
                    <a:pt x="5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37"/>
            <p:cNvSpPr/>
            <p:nvPr/>
          </p:nvSpPr>
          <p:spPr>
            <a:xfrm rot="1123467">
              <a:off x="-3331976" y="3119372"/>
              <a:ext cx="190141" cy="187227"/>
            </a:xfrm>
            <a:custGeom>
              <a:avLst/>
              <a:gdLst/>
              <a:ahLst/>
              <a:cxnLst/>
              <a:rect l="l" t="t" r="r" b="b"/>
              <a:pathLst>
                <a:path w="1629" h="1604" extrusionOk="0">
                  <a:moveTo>
                    <a:pt x="1629" y="1"/>
                  </a:moveTo>
                  <a:cubicBezTo>
                    <a:pt x="1422" y="1"/>
                    <a:pt x="1293" y="104"/>
                    <a:pt x="1189" y="208"/>
                  </a:cubicBezTo>
                  <a:cubicBezTo>
                    <a:pt x="1086" y="311"/>
                    <a:pt x="1086" y="311"/>
                    <a:pt x="982" y="414"/>
                  </a:cubicBezTo>
                  <a:lnTo>
                    <a:pt x="982" y="750"/>
                  </a:lnTo>
                  <a:cubicBezTo>
                    <a:pt x="776" y="647"/>
                    <a:pt x="646" y="647"/>
                    <a:pt x="440" y="647"/>
                  </a:cubicBezTo>
                  <a:cubicBezTo>
                    <a:pt x="336" y="647"/>
                    <a:pt x="129" y="750"/>
                    <a:pt x="0" y="854"/>
                  </a:cubicBezTo>
                  <a:cubicBezTo>
                    <a:pt x="543" y="1061"/>
                    <a:pt x="1086" y="1293"/>
                    <a:pt x="1525" y="1604"/>
                  </a:cubicBezTo>
                  <a:cubicBezTo>
                    <a:pt x="1525" y="1061"/>
                    <a:pt x="1422" y="544"/>
                    <a:pt x="1629" y="1"/>
                  </a:cubicBezTo>
                  <a:close/>
                </a:path>
              </a:pathLst>
            </a:custGeom>
            <a:solidFill>
              <a:srgbClr val="4F1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37"/>
            <p:cNvSpPr/>
            <p:nvPr/>
          </p:nvSpPr>
          <p:spPr>
            <a:xfrm rot="1123467">
              <a:off x="-3445145" y="3515586"/>
              <a:ext cx="452651" cy="350175"/>
            </a:xfrm>
            <a:custGeom>
              <a:avLst/>
              <a:gdLst/>
              <a:ahLst/>
              <a:cxnLst/>
              <a:rect l="l" t="t" r="r" b="b"/>
              <a:pathLst>
                <a:path w="3878" h="300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854"/>
                    <a:pt x="646" y="1707"/>
                    <a:pt x="1396" y="2250"/>
                  </a:cubicBezTo>
                  <a:cubicBezTo>
                    <a:pt x="2042" y="2689"/>
                    <a:pt x="3025" y="2999"/>
                    <a:pt x="3878" y="2999"/>
                  </a:cubicBezTo>
                  <a:cubicBezTo>
                    <a:pt x="3128" y="1500"/>
                    <a:pt x="1603" y="4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37"/>
            <p:cNvSpPr/>
            <p:nvPr/>
          </p:nvSpPr>
          <p:spPr>
            <a:xfrm rot="-1032839">
              <a:off x="-1976397" y="3286274"/>
              <a:ext cx="452644" cy="678993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37"/>
            <p:cNvSpPr/>
            <p:nvPr/>
          </p:nvSpPr>
          <p:spPr>
            <a:xfrm rot="-1032839">
              <a:off x="-1877897" y="2955400"/>
              <a:ext cx="579519" cy="428617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37"/>
            <p:cNvSpPr/>
            <p:nvPr/>
          </p:nvSpPr>
          <p:spPr>
            <a:xfrm rot="-1032839">
              <a:off x="-1759531" y="3294488"/>
              <a:ext cx="151037" cy="151043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37"/>
            <p:cNvSpPr/>
            <p:nvPr/>
          </p:nvSpPr>
          <p:spPr>
            <a:xfrm rot="-1032839">
              <a:off x="-1885745" y="3606969"/>
              <a:ext cx="365220" cy="289713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37"/>
            <p:cNvSpPr/>
            <p:nvPr/>
          </p:nvSpPr>
          <p:spPr>
            <a:xfrm>
              <a:off x="-3714225" y="3650887"/>
              <a:ext cx="1599215" cy="393363"/>
            </a:xfrm>
            <a:custGeom>
              <a:avLst/>
              <a:gdLst/>
              <a:ahLst/>
              <a:cxnLst/>
              <a:rect l="l" t="t" r="r" b="b"/>
              <a:pathLst>
                <a:path w="13701" h="3370" extrusionOk="0">
                  <a:moveTo>
                    <a:pt x="7414" y="0"/>
                  </a:moveTo>
                  <a:cubicBezTo>
                    <a:pt x="7278" y="0"/>
                    <a:pt x="7141" y="12"/>
                    <a:pt x="7006" y="35"/>
                  </a:cubicBezTo>
                  <a:cubicBezTo>
                    <a:pt x="5713" y="138"/>
                    <a:pt x="4653" y="1198"/>
                    <a:pt x="3878" y="2387"/>
                  </a:cubicBezTo>
                  <a:cubicBezTo>
                    <a:pt x="3394" y="2187"/>
                    <a:pt x="2910" y="2073"/>
                    <a:pt x="2426" y="2073"/>
                  </a:cubicBezTo>
                  <a:cubicBezTo>
                    <a:pt x="2160" y="2073"/>
                    <a:pt x="1894" y="2107"/>
                    <a:pt x="1629" y="2181"/>
                  </a:cubicBezTo>
                  <a:cubicBezTo>
                    <a:pt x="983" y="2387"/>
                    <a:pt x="440" y="2827"/>
                    <a:pt x="0" y="3370"/>
                  </a:cubicBezTo>
                  <a:lnTo>
                    <a:pt x="13701" y="3370"/>
                  </a:lnTo>
                  <a:cubicBezTo>
                    <a:pt x="13468" y="3034"/>
                    <a:pt x="13055" y="2723"/>
                    <a:pt x="12719" y="2491"/>
                  </a:cubicBezTo>
                  <a:cubicBezTo>
                    <a:pt x="12408" y="2387"/>
                    <a:pt x="12072" y="2284"/>
                    <a:pt x="11866" y="2181"/>
                  </a:cubicBezTo>
                  <a:cubicBezTo>
                    <a:pt x="11530" y="2181"/>
                    <a:pt x="11219" y="2181"/>
                    <a:pt x="10883" y="2284"/>
                  </a:cubicBezTo>
                  <a:cubicBezTo>
                    <a:pt x="10676" y="2284"/>
                    <a:pt x="10470" y="2387"/>
                    <a:pt x="10134" y="2491"/>
                  </a:cubicBezTo>
                  <a:cubicBezTo>
                    <a:pt x="10030" y="1741"/>
                    <a:pt x="9694" y="1095"/>
                    <a:pt x="9177" y="681"/>
                  </a:cubicBezTo>
                  <a:cubicBezTo>
                    <a:pt x="8648" y="237"/>
                    <a:pt x="8032" y="0"/>
                    <a:pt x="74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37"/>
            <p:cNvSpPr/>
            <p:nvPr/>
          </p:nvSpPr>
          <p:spPr>
            <a:xfrm>
              <a:off x="-2190501" y="3873021"/>
              <a:ext cx="739437" cy="171236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721601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2"/>
        </a:solidFill>
        <a:effectLst/>
      </p:bgPr>
    </p:bg>
    <p:spTree>
      <p:nvGrpSpPr>
        <p:cNvPr id="1" name="Shape 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3" name="Google Shape;943;p38"/>
          <p:cNvGrpSpPr/>
          <p:nvPr/>
        </p:nvGrpSpPr>
        <p:grpSpPr>
          <a:xfrm>
            <a:off x="-25" y="1057919"/>
            <a:ext cx="12192076" cy="4727221"/>
            <a:chOff x="240700" y="2458750"/>
            <a:chExt cx="2132675" cy="826900"/>
          </a:xfrm>
        </p:grpSpPr>
        <p:sp>
          <p:nvSpPr>
            <p:cNvPr id="944" name="Google Shape;944;p38"/>
            <p:cNvSpPr/>
            <p:nvPr/>
          </p:nvSpPr>
          <p:spPr>
            <a:xfrm>
              <a:off x="240700" y="2761575"/>
              <a:ext cx="2132675" cy="151100"/>
            </a:xfrm>
            <a:custGeom>
              <a:avLst/>
              <a:gdLst/>
              <a:ahLst/>
              <a:cxnLst/>
              <a:rect l="l" t="t" r="r" b="b"/>
              <a:pathLst>
                <a:path w="85307" h="6044" extrusionOk="0">
                  <a:moveTo>
                    <a:pt x="29610" y="1"/>
                  </a:moveTo>
                  <a:cubicBezTo>
                    <a:pt x="24915" y="1"/>
                    <a:pt x="20179" y="1272"/>
                    <a:pt x="15614" y="2557"/>
                  </a:cubicBezTo>
                  <a:cubicBezTo>
                    <a:pt x="15097" y="2660"/>
                    <a:pt x="14554" y="2764"/>
                    <a:pt x="14011" y="2996"/>
                  </a:cubicBezTo>
                  <a:cubicBezTo>
                    <a:pt x="10010" y="4002"/>
                    <a:pt x="5836" y="4873"/>
                    <a:pt x="1854" y="4873"/>
                  </a:cubicBezTo>
                  <a:cubicBezTo>
                    <a:pt x="1231" y="4873"/>
                    <a:pt x="613" y="4851"/>
                    <a:pt x="0" y="4806"/>
                  </a:cubicBezTo>
                  <a:lnTo>
                    <a:pt x="0" y="4935"/>
                  </a:lnTo>
                  <a:cubicBezTo>
                    <a:pt x="585" y="4975"/>
                    <a:pt x="1176" y="4994"/>
                    <a:pt x="1770" y="4994"/>
                  </a:cubicBezTo>
                  <a:cubicBezTo>
                    <a:pt x="5777" y="4994"/>
                    <a:pt x="9982" y="4135"/>
                    <a:pt x="14011" y="3100"/>
                  </a:cubicBezTo>
                  <a:cubicBezTo>
                    <a:pt x="14554" y="2867"/>
                    <a:pt x="15097" y="2764"/>
                    <a:pt x="15614" y="2660"/>
                  </a:cubicBezTo>
                  <a:cubicBezTo>
                    <a:pt x="20335" y="1353"/>
                    <a:pt x="25115" y="61"/>
                    <a:pt x="29864" y="61"/>
                  </a:cubicBezTo>
                  <a:cubicBezTo>
                    <a:pt x="31409" y="61"/>
                    <a:pt x="32950" y="198"/>
                    <a:pt x="34485" y="515"/>
                  </a:cubicBezTo>
                  <a:cubicBezTo>
                    <a:pt x="32871" y="155"/>
                    <a:pt x="31243" y="1"/>
                    <a:pt x="29610" y="1"/>
                  </a:cubicBezTo>
                  <a:close/>
                  <a:moveTo>
                    <a:pt x="34485" y="515"/>
                  </a:moveTo>
                  <a:lnTo>
                    <a:pt x="34485" y="515"/>
                  </a:lnTo>
                  <a:cubicBezTo>
                    <a:pt x="36527" y="1058"/>
                    <a:pt x="38569" y="1807"/>
                    <a:pt x="40508" y="2557"/>
                  </a:cubicBezTo>
                  <a:cubicBezTo>
                    <a:pt x="41594" y="2996"/>
                    <a:pt x="42654" y="3410"/>
                    <a:pt x="43636" y="3746"/>
                  </a:cubicBezTo>
                  <a:cubicBezTo>
                    <a:pt x="48220" y="5274"/>
                    <a:pt x="53255" y="6043"/>
                    <a:pt x="58897" y="6043"/>
                  </a:cubicBezTo>
                  <a:cubicBezTo>
                    <a:pt x="62800" y="6043"/>
                    <a:pt x="66994" y="5675"/>
                    <a:pt x="71528" y="4935"/>
                  </a:cubicBezTo>
                  <a:cubicBezTo>
                    <a:pt x="72278" y="4806"/>
                    <a:pt x="73131" y="4702"/>
                    <a:pt x="74010" y="4496"/>
                  </a:cubicBezTo>
                  <a:cubicBezTo>
                    <a:pt x="77514" y="3896"/>
                    <a:pt x="81108" y="3296"/>
                    <a:pt x="84521" y="3296"/>
                  </a:cubicBezTo>
                  <a:cubicBezTo>
                    <a:pt x="84784" y="3296"/>
                    <a:pt x="85046" y="3299"/>
                    <a:pt x="85307" y="3307"/>
                  </a:cubicBezTo>
                  <a:lnTo>
                    <a:pt x="85307" y="3203"/>
                  </a:lnTo>
                  <a:cubicBezTo>
                    <a:pt x="85037" y="3196"/>
                    <a:pt x="84767" y="3192"/>
                    <a:pt x="84497" y="3192"/>
                  </a:cubicBezTo>
                  <a:cubicBezTo>
                    <a:pt x="80996" y="3192"/>
                    <a:pt x="77514" y="3792"/>
                    <a:pt x="74010" y="4392"/>
                  </a:cubicBezTo>
                  <a:cubicBezTo>
                    <a:pt x="73131" y="4599"/>
                    <a:pt x="72278" y="4702"/>
                    <a:pt x="71528" y="4806"/>
                  </a:cubicBezTo>
                  <a:cubicBezTo>
                    <a:pt x="66971" y="5560"/>
                    <a:pt x="62758" y="5935"/>
                    <a:pt x="58846" y="5935"/>
                  </a:cubicBezTo>
                  <a:cubicBezTo>
                    <a:pt x="53238" y="5935"/>
                    <a:pt x="48246" y="5165"/>
                    <a:pt x="43739" y="3643"/>
                  </a:cubicBezTo>
                  <a:cubicBezTo>
                    <a:pt x="42654" y="3307"/>
                    <a:pt x="41594" y="2867"/>
                    <a:pt x="40611" y="2454"/>
                  </a:cubicBezTo>
                  <a:cubicBezTo>
                    <a:pt x="38569" y="1704"/>
                    <a:pt x="36527" y="928"/>
                    <a:pt x="34485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38"/>
            <p:cNvSpPr/>
            <p:nvPr/>
          </p:nvSpPr>
          <p:spPr>
            <a:xfrm>
              <a:off x="240700" y="2868067"/>
              <a:ext cx="2132675" cy="244700"/>
            </a:xfrm>
            <a:custGeom>
              <a:avLst/>
              <a:gdLst/>
              <a:ahLst/>
              <a:cxnLst/>
              <a:rect l="l" t="t" r="r" b="b"/>
              <a:pathLst>
                <a:path w="85307" h="9788" extrusionOk="0">
                  <a:moveTo>
                    <a:pt x="20034" y="3661"/>
                  </a:moveTo>
                  <a:lnTo>
                    <a:pt x="20034" y="3661"/>
                  </a:lnTo>
                  <a:cubicBezTo>
                    <a:pt x="19388" y="4101"/>
                    <a:pt x="18845" y="4514"/>
                    <a:pt x="18199" y="4954"/>
                  </a:cubicBezTo>
                  <a:cubicBezTo>
                    <a:pt x="18845" y="4618"/>
                    <a:pt x="19492" y="4101"/>
                    <a:pt x="20034" y="3661"/>
                  </a:cubicBezTo>
                  <a:close/>
                  <a:moveTo>
                    <a:pt x="28564" y="1"/>
                  </a:moveTo>
                  <a:cubicBezTo>
                    <a:pt x="27837" y="1"/>
                    <a:pt x="27107" y="67"/>
                    <a:pt x="26394" y="223"/>
                  </a:cubicBezTo>
                  <a:cubicBezTo>
                    <a:pt x="23912" y="740"/>
                    <a:pt x="21973" y="2265"/>
                    <a:pt x="20034" y="3661"/>
                  </a:cubicBezTo>
                  <a:cubicBezTo>
                    <a:pt x="21973" y="2265"/>
                    <a:pt x="24015" y="869"/>
                    <a:pt x="26394" y="327"/>
                  </a:cubicBezTo>
                  <a:cubicBezTo>
                    <a:pt x="27107" y="171"/>
                    <a:pt x="27837" y="104"/>
                    <a:pt x="28561" y="104"/>
                  </a:cubicBezTo>
                  <a:cubicBezTo>
                    <a:pt x="30358" y="104"/>
                    <a:pt x="32121" y="512"/>
                    <a:pt x="33502" y="973"/>
                  </a:cubicBezTo>
                  <a:cubicBezTo>
                    <a:pt x="36734" y="1826"/>
                    <a:pt x="39862" y="3222"/>
                    <a:pt x="42886" y="4514"/>
                  </a:cubicBezTo>
                  <a:cubicBezTo>
                    <a:pt x="44592" y="5264"/>
                    <a:pt x="46324" y="6039"/>
                    <a:pt x="48056" y="6686"/>
                  </a:cubicBezTo>
                  <a:cubicBezTo>
                    <a:pt x="52664" y="8455"/>
                    <a:pt x="56555" y="9318"/>
                    <a:pt x="60071" y="9318"/>
                  </a:cubicBezTo>
                  <a:cubicBezTo>
                    <a:pt x="61230" y="9318"/>
                    <a:pt x="62348" y="9224"/>
                    <a:pt x="63437" y="9038"/>
                  </a:cubicBezTo>
                  <a:cubicBezTo>
                    <a:pt x="65376" y="8728"/>
                    <a:pt x="67211" y="8082"/>
                    <a:pt x="68943" y="7435"/>
                  </a:cubicBezTo>
                  <a:cubicBezTo>
                    <a:pt x="70236" y="6996"/>
                    <a:pt x="71632" y="6556"/>
                    <a:pt x="73028" y="6246"/>
                  </a:cubicBezTo>
                  <a:cubicBezTo>
                    <a:pt x="74971" y="5726"/>
                    <a:pt x="77002" y="5481"/>
                    <a:pt x="79028" y="5481"/>
                  </a:cubicBezTo>
                  <a:cubicBezTo>
                    <a:pt x="80827" y="5481"/>
                    <a:pt x="82623" y="5675"/>
                    <a:pt x="84350" y="6039"/>
                  </a:cubicBezTo>
                  <a:cubicBezTo>
                    <a:pt x="84660" y="6143"/>
                    <a:pt x="84996" y="6246"/>
                    <a:pt x="85307" y="6246"/>
                  </a:cubicBezTo>
                  <a:lnTo>
                    <a:pt x="85307" y="6143"/>
                  </a:lnTo>
                  <a:cubicBezTo>
                    <a:pt x="84996" y="6143"/>
                    <a:pt x="84660" y="6039"/>
                    <a:pt x="84350" y="5910"/>
                  </a:cubicBezTo>
                  <a:cubicBezTo>
                    <a:pt x="82639" y="5561"/>
                    <a:pt x="80860" y="5374"/>
                    <a:pt x="79066" y="5374"/>
                  </a:cubicBezTo>
                  <a:cubicBezTo>
                    <a:pt x="77012" y="5374"/>
                    <a:pt x="74939" y="5619"/>
                    <a:pt x="72924" y="6143"/>
                  </a:cubicBezTo>
                  <a:cubicBezTo>
                    <a:pt x="71632" y="6453"/>
                    <a:pt x="70236" y="6892"/>
                    <a:pt x="68943" y="7332"/>
                  </a:cubicBezTo>
                  <a:cubicBezTo>
                    <a:pt x="67108" y="7978"/>
                    <a:pt x="65273" y="8624"/>
                    <a:pt x="63437" y="8935"/>
                  </a:cubicBezTo>
                  <a:cubicBezTo>
                    <a:pt x="62350" y="9120"/>
                    <a:pt x="61235" y="9214"/>
                    <a:pt x="60080" y="9214"/>
                  </a:cubicBezTo>
                  <a:cubicBezTo>
                    <a:pt x="56567" y="9214"/>
                    <a:pt x="52693" y="8346"/>
                    <a:pt x="48160" y="6556"/>
                  </a:cubicBezTo>
                  <a:cubicBezTo>
                    <a:pt x="46324" y="5910"/>
                    <a:pt x="44592" y="5161"/>
                    <a:pt x="42886" y="4411"/>
                  </a:cubicBezTo>
                  <a:cubicBezTo>
                    <a:pt x="39965" y="3118"/>
                    <a:pt x="36837" y="1722"/>
                    <a:pt x="33606" y="869"/>
                  </a:cubicBezTo>
                  <a:cubicBezTo>
                    <a:pt x="32151" y="409"/>
                    <a:pt x="30367" y="1"/>
                    <a:pt x="28564" y="1"/>
                  </a:cubicBezTo>
                  <a:close/>
                  <a:moveTo>
                    <a:pt x="18199" y="4954"/>
                  </a:moveTo>
                  <a:lnTo>
                    <a:pt x="18199" y="4954"/>
                  </a:lnTo>
                  <a:cubicBezTo>
                    <a:pt x="13564" y="7975"/>
                    <a:pt x="7932" y="9679"/>
                    <a:pt x="2318" y="9679"/>
                  </a:cubicBezTo>
                  <a:cubicBezTo>
                    <a:pt x="1544" y="9679"/>
                    <a:pt x="771" y="9647"/>
                    <a:pt x="0" y="9581"/>
                  </a:cubicBezTo>
                  <a:lnTo>
                    <a:pt x="0" y="9684"/>
                  </a:lnTo>
                  <a:cubicBezTo>
                    <a:pt x="750" y="9788"/>
                    <a:pt x="1526" y="9788"/>
                    <a:pt x="2172" y="9788"/>
                  </a:cubicBezTo>
                  <a:cubicBezTo>
                    <a:pt x="7859" y="9788"/>
                    <a:pt x="13572" y="8185"/>
                    <a:pt x="18199" y="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38"/>
            <p:cNvSpPr/>
            <p:nvPr/>
          </p:nvSpPr>
          <p:spPr>
            <a:xfrm rot="10800000">
              <a:off x="240700" y="3136825"/>
              <a:ext cx="2132675" cy="148825"/>
            </a:xfrm>
            <a:custGeom>
              <a:avLst/>
              <a:gdLst/>
              <a:ahLst/>
              <a:cxnLst/>
              <a:rect l="l" t="t" r="r" b="b"/>
              <a:pathLst>
                <a:path w="85307" h="5953" extrusionOk="0">
                  <a:moveTo>
                    <a:pt x="85307" y="575"/>
                  </a:moveTo>
                  <a:cubicBezTo>
                    <a:pt x="82468" y="2005"/>
                    <a:pt x="79222" y="2384"/>
                    <a:pt x="76398" y="2384"/>
                  </a:cubicBezTo>
                  <a:cubicBezTo>
                    <a:pt x="75596" y="2384"/>
                    <a:pt x="74828" y="2353"/>
                    <a:pt x="74113" y="2307"/>
                  </a:cubicBezTo>
                  <a:lnTo>
                    <a:pt x="74113" y="2307"/>
                  </a:lnTo>
                  <a:cubicBezTo>
                    <a:pt x="74966" y="2389"/>
                    <a:pt x="75895" y="2442"/>
                    <a:pt x="76867" y="2442"/>
                  </a:cubicBezTo>
                  <a:cubicBezTo>
                    <a:pt x="79577" y="2442"/>
                    <a:pt x="82624" y="2030"/>
                    <a:pt x="85307" y="679"/>
                  </a:cubicBezTo>
                  <a:lnTo>
                    <a:pt x="85307" y="575"/>
                  </a:lnTo>
                  <a:close/>
                  <a:moveTo>
                    <a:pt x="56649" y="1"/>
                  </a:moveTo>
                  <a:cubicBezTo>
                    <a:pt x="52890" y="1"/>
                    <a:pt x="49086" y="571"/>
                    <a:pt x="45471" y="1661"/>
                  </a:cubicBezTo>
                  <a:cubicBezTo>
                    <a:pt x="44489" y="1971"/>
                    <a:pt x="43636" y="2307"/>
                    <a:pt x="42757" y="2514"/>
                  </a:cubicBezTo>
                  <a:cubicBezTo>
                    <a:pt x="41051" y="3161"/>
                    <a:pt x="39422" y="3703"/>
                    <a:pt x="37716" y="4014"/>
                  </a:cubicBezTo>
                  <a:cubicBezTo>
                    <a:pt x="36577" y="4257"/>
                    <a:pt x="35471" y="4379"/>
                    <a:pt x="34424" y="4379"/>
                  </a:cubicBezTo>
                  <a:cubicBezTo>
                    <a:pt x="32691" y="4379"/>
                    <a:pt x="31121" y="4044"/>
                    <a:pt x="29832" y="3367"/>
                  </a:cubicBezTo>
                  <a:cubicBezTo>
                    <a:pt x="29185" y="3161"/>
                    <a:pt x="28668" y="2721"/>
                    <a:pt x="28126" y="2411"/>
                  </a:cubicBezTo>
                  <a:cubicBezTo>
                    <a:pt x="27376" y="1868"/>
                    <a:pt x="26497" y="1222"/>
                    <a:pt x="25541" y="1015"/>
                  </a:cubicBezTo>
                  <a:cubicBezTo>
                    <a:pt x="24916" y="803"/>
                    <a:pt x="24291" y="711"/>
                    <a:pt x="23666" y="711"/>
                  </a:cubicBezTo>
                  <a:cubicBezTo>
                    <a:pt x="21706" y="711"/>
                    <a:pt x="19746" y="1613"/>
                    <a:pt x="17785" y="2514"/>
                  </a:cubicBezTo>
                  <a:cubicBezTo>
                    <a:pt x="17449" y="2618"/>
                    <a:pt x="17243" y="2850"/>
                    <a:pt x="16907" y="2954"/>
                  </a:cubicBezTo>
                  <a:cubicBezTo>
                    <a:pt x="13675" y="4350"/>
                    <a:pt x="10237" y="5306"/>
                    <a:pt x="6696" y="5746"/>
                  </a:cubicBezTo>
                  <a:cubicBezTo>
                    <a:pt x="5726" y="5877"/>
                    <a:pt x="4788" y="5937"/>
                    <a:pt x="3889" y="5937"/>
                  </a:cubicBezTo>
                  <a:cubicBezTo>
                    <a:pt x="2487" y="5937"/>
                    <a:pt x="1181" y="5791"/>
                    <a:pt x="0" y="5539"/>
                  </a:cubicBezTo>
                  <a:lnTo>
                    <a:pt x="0" y="5642"/>
                  </a:lnTo>
                  <a:cubicBezTo>
                    <a:pt x="1190" y="5849"/>
                    <a:pt x="2379" y="5952"/>
                    <a:pt x="3775" y="5952"/>
                  </a:cubicBezTo>
                  <a:cubicBezTo>
                    <a:pt x="4757" y="5952"/>
                    <a:pt x="5713" y="5952"/>
                    <a:pt x="6696" y="5849"/>
                  </a:cubicBezTo>
                  <a:cubicBezTo>
                    <a:pt x="10237" y="5435"/>
                    <a:pt x="13675" y="4453"/>
                    <a:pt x="16907" y="3057"/>
                  </a:cubicBezTo>
                  <a:cubicBezTo>
                    <a:pt x="17243" y="2850"/>
                    <a:pt x="17553" y="2721"/>
                    <a:pt x="17785" y="2618"/>
                  </a:cubicBezTo>
                  <a:cubicBezTo>
                    <a:pt x="19802" y="1690"/>
                    <a:pt x="21819" y="778"/>
                    <a:pt x="23787" y="778"/>
                  </a:cubicBezTo>
                  <a:cubicBezTo>
                    <a:pt x="24341" y="778"/>
                    <a:pt x="24892" y="850"/>
                    <a:pt x="25437" y="1015"/>
                  </a:cubicBezTo>
                  <a:cubicBezTo>
                    <a:pt x="26394" y="1325"/>
                    <a:pt x="27247" y="1868"/>
                    <a:pt x="28126" y="2514"/>
                  </a:cubicBezTo>
                  <a:lnTo>
                    <a:pt x="29728" y="3497"/>
                  </a:lnTo>
                  <a:cubicBezTo>
                    <a:pt x="31093" y="4162"/>
                    <a:pt x="32702" y="4502"/>
                    <a:pt x="34460" y="4502"/>
                  </a:cubicBezTo>
                  <a:cubicBezTo>
                    <a:pt x="35500" y="4502"/>
                    <a:pt x="36592" y="4383"/>
                    <a:pt x="37716" y="4143"/>
                  </a:cubicBezTo>
                  <a:cubicBezTo>
                    <a:pt x="39422" y="3807"/>
                    <a:pt x="41154" y="3264"/>
                    <a:pt x="42757" y="2618"/>
                  </a:cubicBezTo>
                  <a:cubicBezTo>
                    <a:pt x="43636" y="2307"/>
                    <a:pt x="44592" y="2075"/>
                    <a:pt x="45471" y="1765"/>
                  </a:cubicBezTo>
                  <a:cubicBezTo>
                    <a:pt x="49048" y="686"/>
                    <a:pt x="52809" y="116"/>
                    <a:pt x="56530" y="116"/>
                  </a:cubicBezTo>
                  <a:cubicBezTo>
                    <a:pt x="57623" y="116"/>
                    <a:pt x="58712" y="165"/>
                    <a:pt x="59792" y="265"/>
                  </a:cubicBezTo>
                  <a:cubicBezTo>
                    <a:pt x="62145" y="472"/>
                    <a:pt x="64523" y="912"/>
                    <a:pt x="66901" y="1325"/>
                  </a:cubicBezTo>
                  <a:cubicBezTo>
                    <a:pt x="69254" y="1765"/>
                    <a:pt x="71632" y="2204"/>
                    <a:pt x="74113" y="2307"/>
                  </a:cubicBezTo>
                  <a:cubicBezTo>
                    <a:pt x="71632" y="2075"/>
                    <a:pt x="69254" y="1661"/>
                    <a:pt x="66901" y="1222"/>
                  </a:cubicBezTo>
                  <a:cubicBezTo>
                    <a:pt x="64626" y="782"/>
                    <a:pt x="62145" y="369"/>
                    <a:pt x="59792" y="136"/>
                  </a:cubicBezTo>
                  <a:cubicBezTo>
                    <a:pt x="58752" y="46"/>
                    <a:pt x="57702" y="1"/>
                    <a:pt x="56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38"/>
            <p:cNvSpPr/>
            <p:nvPr/>
          </p:nvSpPr>
          <p:spPr>
            <a:xfrm>
              <a:off x="240700" y="2458750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0044" y="3167"/>
                  </a:moveTo>
                  <a:cubicBezTo>
                    <a:pt x="76610" y="3167"/>
                    <a:pt x="73050" y="3806"/>
                    <a:pt x="69590" y="4433"/>
                  </a:cubicBezTo>
                  <a:cubicBezTo>
                    <a:pt x="68840" y="4537"/>
                    <a:pt x="68090" y="4640"/>
                    <a:pt x="67315" y="4873"/>
                  </a:cubicBezTo>
                  <a:cubicBezTo>
                    <a:pt x="68090" y="4769"/>
                    <a:pt x="68840" y="4640"/>
                    <a:pt x="69693" y="4537"/>
                  </a:cubicBezTo>
                  <a:cubicBezTo>
                    <a:pt x="73153" y="3909"/>
                    <a:pt x="76669" y="3270"/>
                    <a:pt x="80072" y="3270"/>
                  </a:cubicBezTo>
                  <a:cubicBezTo>
                    <a:pt x="81856" y="3270"/>
                    <a:pt x="83609" y="3446"/>
                    <a:pt x="85307" y="3890"/>
                  </a:cubicBezTo>
                  <a:lnTo>
                    <a:pt x="85307" y="3787"/>
                  </a:lnTo>
                  <a:cubicBezTo>
                    <a:pt x="83609" y="3342"/>
                    <a:pt x="81843" y="3167"/>
                    <a:pt x="80044" y="3167"/>
                  </a:cubicBezTo>
                  <a:close/>
                  <a:moveTo>
                    <a:pt x="27826" y="0"/>
                  </a:moveTo>
                  <a:cubicBezTo>
                    <a:pt x="23296" y="0"/>
                    <a:pt x="18713" y="1284"/>
                    <a:pt x="14322" y="2494"/>
                  </a:cubicBezTo>
                  <a:cubicBezTo>
                    <a:pt x="13805" y="2598"/>
                    <a:pt x="13262" y="2830"/>
                    <a:pt x="12822" y="2934"/>
                  </a:cubicBezTo>
                  <a:cubicBezTo>
                    <a:pt x="9063" y="3969"/>
                    <a:pt x="5324" y="4828"/>
                    <a:pt x="1638" y="4828"/>
                  </a:cubicBezTo>
                  <a:cubicBezTo>
                    <a:pt x="1091" y="4828"/>
                    <a:pt x="545" y="4809"/>
                    <a:pt x="0" y="4769"/>
                  </a:cubicBezTo>
                  <a:lnTo>
                    <a:pt x="0" y="4873"/>
                  </a:lnTo>
                  <a:cubicBezTo>
                    <a:pt x="545" y="4913"/>
                    <a:pt x="1093" y="4932"/>
                    <a:pt x="1644" y="4932"/>
                  </a:cubicBezTo>
                  <a:cubicBezTo>
                    <a:pt x="5353" y="4932"/>
                    <a:pt x="9176" y="4073"/>
                    <a:pt x="12822" y="3037"/>
                  </a:cubicBezTo>
                  <a:cubicBezTo>
                    <a:pt x="13365" y="2830"/>
                    <a:pt x="13805" y="2701"/>
                    <a:pt x="14322" y="2598"/>
                  </a:cubicBezTo>
                  <a:cubicBezTo>
                    <a:pt x="18671" y="1322"/>
                    <a:pt x="23208" y="89"/>
                    <a:pt x="27696" y="89"/>
                  </a:cubicBezTo>
                  <a:cubicBezTo>
                    <a:pt x="29209" y="89"/>
                    <a:pt x="30717" y="230"/>
                    <a:pt x="32210" y="556"/>
                  </a:cubicBezTo>
                  <a:cubicBezTo>
                    <a:pt x="34149" y="995"/>
                    <a:pt x="36088" y="1745"/>
                    <a:pt x="37923" y="2494"/>
                  </a:cubicBezTo>
                  <a:cubicBezTo>
                    <a:pt x="38879" y="2934"/>
                    <a:pt x="39965" y="3347"/>
                    <a:pt x="40947" y="3684"/>
                  </a:cubicBezTo>
                  <a:cubicBezTo>
                    <a:pt x="45277" y="5213"/>
                    <a:pt x="50060" y="5992"/>
                    <a:pt x="55408" y="5992"/>
                  </a:cubicBezTo>
                  <a:cubicBezTo>
                    <a:pt x="59096" y="5992"/>
                    <a:pt x="63052" y="5622"/>
                    <a:pt x="67315" y="4873"/>
                  </a:cubicBezTo>
                  <a:lnTo>
                    <a:pt x="67315" y="4873"/>
                  </a:lnTo>
                  <a:cubicBezTo>
                    <a:pt x="63132" y="5556"/>
                    <a:pt x="59244" y="5899"/>
                    <a:pt x="55616" y="5899"/>
                  </a:cubicBezTo>
                  <a:cubicBezTo>
                    <a:pt x="50184" y="5899"/>
                    <a:pt x="45333" y="5130"/>
                    <a:pt x="40947" y="3580"/>
                  </a:cubicBezTo>
                  <a:cubicBezTo>
                    <a:pt x="39965" y="3244"/>
                    <a:pt x="39009" y="2830"/>
                    <a:pt x="38026" y="2391"/>
                  </a:cubicBezTo>
                  <a:cubicBezTo>
                    <a:pt x="36088" y="1641"/>
                    <a:pt x="34149" y="892"/>
                    <a:pt x="32210" y="452"/>
                  </a:cubicBezTo>
                  <a:cubicBezTo>
                    <a:pt x="30760" y="136"/>
                    <a:pt x="29296" y="0"/>
                    <a:pt x="278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38"/>
            <p:cNvSpPr/>
            <p:nvPr/>
          </p:nvSpPr>
          <p:spPr>
            <a:xfrm>
              <a:off x="240700" y="2510800"/>
              <a:ext cx="2132675" cy="244925"/>
            </a:xfrm>
            <a:custGeom>
              <a:avLst/>
              <a:gdLst/>
              <a:ahLst/>
              <a:cxnLst/>
              <a:rect l="l" t="t" r="r" b="b"/>
              <a:pathLst>
                <a:path w="85307" h="9797" extrusionOk="0">
                  <a:moveTo>
                    <a:pt x="74439" y="5421"/>
                  </a:moveTo>
                  <a:cubicBezTo>
                    <a:pt x="72500" y="5421"/>
                    <a:pt x="70570" y="5670"/>
                    <a:pt x="68737" y="6125"/>
                  </a:cubicBezTo>
                  <a:cubicBezTo>
                    <a:pt x="67444" y="6436"/>
                    <a:pt x="66152" y="6978"/>
                    <a:pt x="64859" y="7418"/>
                  </a:cubicBezTo>
                  <a:cubicBezTo>
                    <a:pt x="63230" y="7961"/>
                    <a:pt x="61395" y="8607"/>
                    <a:pt x="59689" y="8917"/>
                  </a:cubicBezTo>
                  <a:cubicBezTo>
                    <a:pt x="58636" y="9105"/>
                    <a:pt x="57556" y="9198"/>
                    <a:pt x="56441" y="9198"/>
                  </a:cubicBezTo>
                  <a:cubicBezTo>
                    <a:pt x="53094" y="9198"/>
                    <a:pt x="49420" y="8355"/>
                    <a:pt x="45135" y="6668"/>
                  </a:cubicBezTo>
                  <a:lnTo>
                    <a:pt x="45135" y="6668"/>
                  </a:lnTo>
                  <a:cubicBezTo>
                    <a:pt x="49423" y="8434"/>
                    <a:pt x="53099" y="9311"/>
                    <a:pt x="56448" y="9311"/>
                  </a:cubicBezTo>
                  <a:cubicBezTo>
                    <a:pt x="57561" y="9311"/>
                    <a:pt x="58638" y="9214"/>
                    <a:pt x="59689" y="9021"/>
                  </a:cubicBezTo>
                  <a:cubicBezTo>
                    <a:pt x="61498" y="8710"/>
                    <a:pt x="63230" y="8064"/>
                    <a:pt x="64962" y="7521"/>
                  </a:cubicBezTo>
                  <a:cubicBezTo>
                    <a:pt x="66152" y="6978"/>
                    <a:pt x="67444" y="6565"/>
                    <a:pt x="68737" y="6229"/>
                  </a:cubicBezTo>
                  <a:cubicBezTo>
                    <a:pt x="70614" y="5776"/>
                    <a:pt x="72528" y="5535"/>
                    <a:pt x="74440" y="5535"/>
                  </a:cubicBezTo>
                  <a:cubicBezTo>
                    <a:pt x="76134" y="5535"/>
                    <a:pt x="77826" y="5725"/>
                    <a:pt x="79490" y="6125"/>
                  </a:cubicBezTo>
                  <a:cubicBezTo>
                    <a:pt x="79930" y="6125"/>
                    <a:pt x="80240" y="6229"/>
                    <a:pt x="80576" y="6332"/>
                  </a:cubicBezTo>
                  <a:cubicBezTo>
                    <a:pt x="81749" y="6676"/>
                    <a:pt x="83001" y="6941"/>
                    <a:pt x="84208" y="6941"/>
                  </a:cubicBezTo>
                  <a:cubicBezTo>
                    <a:pt x="84544" y="6941"/>
                    <a:pt x="84877" y="6920"/>
                    <a:pt x="85203" y="6875"/>
                  </a:cubicBezTo>
                  <a:lnTo>
                    <a:pt x="85307" y="6875"/>
                  </a:lnTo>
                  <a:lnTo>
                    <a:pt x="85307" y="6772"/>
                  </a:lnTo>
                  <a:lnTo>
                    <a:pt x="85203" y="6772"/>
                  </a:lnTo>
                  <a:cubicBezTo>
                    <a:pt x="84877" y="6817"/>
                    <a:pt x="84549" y="6837"/>
                    <a:pt x="84220" y="6837"/>
                  </a:cubicBezTo>
                  <a:cubicBezTo>
                    <a:pt x="83041" y="6837"/>
                    <a:pt x="81852" y="6572"/>
                    <a:pt x="80679" y="6229"/>
                  </a:cubicBezTo>
                  <a:cubicBezTo>
                    <a:pt x="80240" y="6125"/>
                    <a:pt x="79930" y="6022"/>
                    <a:pt x="79490" y="6022"/>
                  </a:cubicBezTo>
                  <a:cubicBezTo>
                    <a:pt x="77838" y="5612"/>
                    <a:pt x="76135" y="5421"/>
                    <a:pt x="74439" y="5421"/>
                  </a:cubicBezTo>
                  <a:close/>
                  <a:moveTo>
                    <a:pt x="26432" y="0"/>
                  </a:moveTo>
                  <a:cubicBezTo>
                    <a:pt x="25780" y="0"/>
                    <a:pt x="25117" y="61"/>
                    <a:pt x="24455" y="206"/>
                  </a:cubicBezTo>
                  <a:cubicBezTo>
                    <a:pt x="22206" y="748"/>
                    <a:pt x="20370" y="2248"/>
                    <a:pt x="18535" y="3644"/>
                  </a:cubicBezTo>
                  <a:cubicBezTo>
                    <a:pt x="17889" y="4083"/>
                    <a:pt x="17346" y="4497"/>
                    <a:pt x="16803" y="4936"/>
                  </a:cubicBezTo>
                  <a:cubicBezTo>
                    <a:pt x="12289" y="8079"/>
                    <a:pt x="6933" y="9710"/>
                    <a:pt x="1524" y="9710"/>
                  </a:cubicBezTo>
                  <a:cubicBezTo>
                    <a:pt x="1017" y="9710"/>
                    <a:pt x="508" y="9696"/>
                    <a:pt x="0" y="9667"/>
                  </a:cubicBezTo>
                  <a:lnTo>
                    <a:pt x="0" y="9796"/>
                  </a:lnTo>
                  <a:lnTo>
                    <a:pt x="1629" y="9796"/>
                  </a:lnTo>
                  <a:cubicBezTo>
                    <a:pt x="7006" y="9796"/>
                    <a:pt x="12383" y="8168"/>
                    <a:pt x="16803" y="5040"/>
                  </a:cubicBezTo>
                  <a:cubicBezTo>
                    <a:pt x="17346" y="4626"/>
                    <a:pt x="17992" y="4187"/>
                    <a:pt x="18535" y="3747"/>
                  </a:cubicBezTo>
                  <a:cubicBezTo>
                    <a:pt x="20370" y="2351"/>
                    <a:pt x="22309" y="852"/>
                    <a:pt x="24455" y="309"/>
                  </a:cubicBezTo>
                  <a:cubicBezTo>
                    <a:pt x="25168" y="153"/>
                    <a:pt x="25881" y="87"/>
                    <a:pt x="26581" y="87"/>
                  </a:cubicBezTo>
                  <a:cubicBezTo>
                    <a:pt x="28318" y="87"/>
                    <a:pt x="29975" y="495"/>
                    <a:pt x="31357" y="955"/>
                  </a:cubicBezTo>
                  <a:cubicBezTo>
                    <a:pt x="34356" y="1808"/>
                    <a:pt x="37277" y="3204"/>
                    <a:pt x="40172" y="4497"/>
                  </a:cubicBezTo>
                  <a:cubicBezTo>
                    <a:pt x="41800" y="5272"/>
                    <a:pt x="43403" y="6022"/>
                    <a:pt x="45135" y="6668"/>
                  </a:cubicBezTo>
                  <a:cubicBezTo>
                    <a:pt x="43532" y="5919"/>
                    <a:pt x="41800" y="5143"/>
                    <a:pt x="40172" y="4393"/>
                  </a:cubicBezTo>
                  <a:cubicBezTo>
                    <a:pt x="37380" y="3101"/>
                    <a:pt x="34356" y="1808"/>
                    <a:pt x="31357" y="852"/>
                  </a:cubicBezTo>
                  <a:cubicBezTo>
                    <a:pt x="29936" y="454"/>
                    <a:pt x="28223" y="0"/>
                    <a:pt x="264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49" name="Google Shape;949;p38"/>
          <p:cNvGrpSpPr/>
          <p:nvPr/>
        </p:nvGrpSpPr>
        <p:grpSpPr>
          <a:xfrm flipH="1">
            <a:off x="536353" y="2413563"/>
            <a:ext cx="11032447" cy="1191765"/>
            <a:chOff x="-624307" y="1816938"/>
            <a:chExt cx="9603452" cy="1037401"/>
          </a:xfrm>
        </p:grpSpPr>
        <p:sp>
          <p:nvSpPr>
            <p:cNvPr id="950" name="Google Shape;950;p38"/>
            <p:cNvSpPr/>
            <p:nvPr/>
          </p:nvSpPr>
          <p:spPr>
            <a:xfrm>
              <a:off x="7947087" y="2557150"/>
              <a:ext cx="1032058" cy="297188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38"/>
            <p:cNvSpPr/>
            <p:nvPr/>
          </p:nvSpPr>
          <p:spPr>
            <a:xfrm flipH="1">
              <a:off x="6861573" y="1816938"/>
              <a:ext cx="1807340" cy="520459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38"/>
            <p:cNvSpPr/>
            <p:nvPr/>
          </p:nvSpPr>
          <p:spPr>
            <a:xfrm>
              <a:off x="-624307" y="1942454"/>
              <a:ext cx="2589338" cy="745664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53" name="Google Shape;953;p38"/>
          <p:cNvGrpSpPr/>
          <p:nvPr/>
        </p:nvGrpSpPr>
        <p:grpSpPr>
          <a:xfrm flipH="1">
            <a:off x="336685" y="127193"/>
            <a:ext cx="11573121" cy="1683920"/>
            <a:chOff x="215334" y="102170"/>
            <a:chExt cx="8679841" cy="1262940"/>
          </a:xfrm>
        </p:grpSpPr>
        <p:grpSp>
          <p:nvGrpSpPr>
            <p:cNvPr id="954" name="Google Shape;954;p38"/>
            <p:cNvGrpSpPr/>
            <p:nvPr/>
          </p:nvGrpSpPr>
          <p:grpSpPr>
            <a:xfrm flipH="1">
              <a:off x="215334" y="619425"/>
              <a:ext cx="744991" cy="745685"/>
              <a:chOff x="215334" y="619425"/>
              <a:chExt cx="744991" cy="745685"/>
            </a:xfrm>
          </p:grpSpPr>
          <p:sp>
            <p:nvSpPr>
              <p:cNvPr id="955" name="Google Shape;955;p38"/>
              <p:cNvSpPr/>
              <p:nvPr/>
            </p:nvSpPr>
            <p:spPr>
              <a:xfrm>
                <a:off x="215334" y="657285"/>
                <a:ext cx="623680" cy="707825"/>
              </a:xfrm>
              <a:custGeom>
                <a:avLst/>
                <a:gdLst/>
                <a:ahLst/>
                <a:cxnLst/>
                <a:rect l="l" t="t" r="r" b="b"/>
                <a:pathLst>
                  <a:path w="2483" h="2818" extrusionOk="0">
                    <a:moveTo>
                      <a:pt x="440" y="0"/>
                    </a:moveTo>
                    <a:lnTo>
                      <a:pt x="983" y="1189"/>
                    </a:lnTo>
                    <a:lnTo>
                      <a:pt x="1" y="1836"/>
                    </a:lnTo>
                    <a:lnTo>
                      <a:pt x="983" y="1732"/>
                    </a:lnTo>
                    <a:lnTo>
                      <a:pt x="1086" y="2818"/>
                    </a:lnTo>
                    <a:lnTo>
                      <a:pt x="1422" y="1629"/>
                    </a:lnTo>
                    <a:lnTo>
                      <a:pt x="2482" y="2068"/>
                    </a:lnTo>
                    <a:lnTo>
                      <a:pt x="2482" y="2068"/>
                    </a:lnTo>
                    <a:lnTo>
                      <a:pt x="1733" y="1189"/>
                    </a:lnTo>
                    <a:lnTo>
                      <a:pt x="2275" y="336"/>
                    </a:lnTo>
                    <a:lnTo>
                      <a:pt x="2275" y="336"/>
                    </a:lnTo>
                    <a:lnTo>
                      <a:pt x="1293" y="983"/>
                    </a:lnTo>
                    <a:lnTo>
                      <a:pt x="4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56" name="Google Shape;956;p38"/>
              <p:cNvSpPr/>
              <p:nvPr/>
            </p:nvSpPr>
            <p:spPr>
              <a:xfrm>
                <a:off x="544950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57" name="Google Shape;957;p38"/>
              <p:cNvSpPr/>
              <p:nvPr/>
            </p:nvSpPr>
            <p:spPr>
              <a:xfrm>
                <a:off x="859225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958" name="Google Shape;958;p38"/>
            <p:cNvGrpSpPr/>
            <p:nvPr/>
          </p:nvGrpSpPr>
          <p:grpSpPr>
            <a:xfrm>
              <a:off x="8091068" y="102170"/>
              <a:ext cx="804107" cy="701546"/>
              <a:chOff x="8091068" y="102170"/>
              <a:chExt cx="804107" cy="701546"/>
            </a:xfrm>
          </p:grpSpPr>
          <p:sp>
            <p:nvSpPr>
              <p:cNvPr id="959" name="Google Shape;959;p38"/>
              <p:cNvSpPr/>
              <p:nvPr/>
            </p:nvSpPr>
            <p:spPr>
              <a:xfrm flipH="1">
                <a:off x="8219501" y="102170"/>
                <a:ext cx="675674" cy="701546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2793" extrusionOk="0">
                    <a:moveTo>
                      <a:pt x="983" y="0"/>
                    </a:moveTo>
                    <a:lnTo>
                      <a:pt x="1190" y="1293"/>
                    </a:lnTo>
                    <a:lnTo>
                      <a:pt x="1" y="1603"/>
                    </a:lnTo>
                    <a:lnTo>
                      <a:pt x="1086" y="1732"/>
                    </a:lnTo>
                    <a:lnTo>
                      <a:pt x="750" y="2792"/>
                    </a:lnTo>
                    <a:lnTo>
                      <a:pt x="1526" y="1732"/>
                    </a:lnTo>
                    <a:lnTo>
                      <a:pt x="2379" y="2482"/>
                    </a:lnTo>
                    <a:lnTo>
                      <a:pt x="1939" y="1500"/>
                    </a:lnTo>
                    <a:lnTo>
                      <a:pt x="2689" y="854"/>
                    </a:lnTo>
                    <a:lnTo>
                      <a:pt x="2689" y="854"/>
                    </a:lnTo>
                    <a:lnTo>
                      <a:pt x="1629" y="1190"/>
                    </a:lnTo>
                    <a:lnTo>
                      <a:pt x="98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60" name="Google Shape;960;p38"/>
              <p:cNvSpPr/>
              <p:nvPr/>
            </p:nvSpPr>
            <p:spPr>
              <a:xfrm flipH="1">
                <a:off x="8794068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61" name="Google Shape;961;p38"/>
              <p:cNvSpPr/>
              <p:nvPr/>
            </p:nvSpPr>
            <p:spPr>
              <a:xfrm flipH="1">
                <a:off x="8091068" y="6808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62" name="Google Shape;962;p38"/>
          <p:cNvGrpSpPr/>
          <p:nvPr/>
        </p:nvGrpSpPr>
        <p:grpSpPr>
          <a:xfrm>
            <a:off x="4782479" y="5404496"/>
            <a:ext cx="2540223" cy="1450712"/>
            <a:chOff x="-3763673" y="2607529"/>
            <a:chExt cx="2515736" cy="1436728"/>
          </a:xfrm>
        </p:grpSpPr>
        <p:sp>
          <p:nvSpPr>
            <p:cNvPr id="963" name="Google Shape;963;p38"/>
            <p:cNvSpPr/>
            <p:nvPr/>
          </p:nvSpPr>
          <p:spPr>
            <a:xfrm rot="1123467">
              <a:off x="-3443702" y="3119945"/>
              <a:ext cx="555367" cy="829916"/>
            </a:xfrm>
            <a:custGeom>
              <a:avLst/>
              <a:gdLst/>
              <a:ahLst/>
              <a:cxnLst/>
              <a:rect l="l" t="t" r="r" b="b"/>
              <a:pathLst>
                <a:path w="4758" h="7110" extrusionOk="0">
                  <a:moveTo>
                    <a:pt x="440" y="1"/>
                  </a:moveTo>
                  <a:lnTo>
                    <a:pt x="1" y="337"/>
                  </a:lnTo>
                  <a:cubicBezTo>
                    <a:pt x="1733" y="2379"/>
                    <a:pt x="3232" y="4628"/>
                    <a:pt x="4318" y="7110"/>
                  </a:cubicBezTo>
                  <a:lnTo>
                    <a:pt x="4757" y="6903"/>
                  </a:lnTo>
                  <a:cubicBezTo>
                    <a:pt x="3671" y="4421"/>
                    <a:pt x="2172" y="2172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38"/>
            <p:cNvSpPr/>
            <p:nvPr/>
          </p:nvSpPr>
          <p:spPr>
            <a:xfrm rot="1123467">
              <a:off x="-3697826" y="2708360"/>
              <a:ext cx="715277" cy="528181"/>
            </a:xfrm>
            <a:custGeom>
              <a:avLst/>
              <a:gdLst/>
              <a:ahLst/>
              <a:cxnLst/>
              <a:rect l="l" t="t" r="r" b="b"/>
              <a:pathLst>
                <a:path w="6128" h="4525" extrusionOk="0">
                  <a:moveTo>
                    <a:pt x="5274" y="1"/>
                  </a:moveTo>
                  <a:cubicBezTo>
                    <a:pt x="5042" y="104"/>
                    <a:pt x="4835" y="208"/>
                    <a:pt x="4731" y="311"/>
                  </a:cubicBezTo>
                  <a:cubicBezTo>
                    <a:pt x="4395" y="544"/>
                    <a:pt x="4292" y="854"/>
                    <a:pt x="4085" y="1190"/>
                  </a:cubicBezTo>
                  <a:cubicBezTo>
                    <a:pt x="4085" y="957"/>
                    <a:pt x="3982" y="751"/>
                    <a:pt x="3749" y="647"/>
                  </a:cubicBezTo>
                  <a:cubicBezTo>
                    <a:pt x="3646" y="440"/>
                    <a:pt x="3542" y="208"/>
                    <a:pt x="3335" y="104"/>
                  </a:cubicBezTo>
                  <a:cubicBezTo>
                    <a:pt x="3239" y="61"/>
                    <a:pt x="3129" y="36"/>
                    <a:pt x="3027" y="36"/>
                  </a:cubicBezTo>
                  <a:cubicBezTo>
                    <a:pt x="2881" y="36"/>
                    <a:pt x="2750" y="87"/>
                    <a:pt x="2689" y="208"/>
                  </a:cubicBezTo>
                  <a:cubicBezTo>
                    <a:pt x="2457" y="311"/>
                    <a:pt x="2457" y="440"/>
                    <a:pt x="2457" y="647"/>
                  </a:cubicBezTo>
                  <a:cubicBezTo>
                    <a:pt x="2353" y="957"/>
                    <a:pt x="2353" y="1293"/>
                    <a:pt x="2457" y="1604"/>
                  </a:cubicBezTo>
                  <a:cubicBezTo>
                    <a:pt x="2250" y="1293"/>
                    <a:pt x="1810" y="1190"/>
                    <a:pt x="1500" y="1087"/>
                  </a:cubicBezTo>
                  <a:cubicBezTo>
                    <a:pt x="1293" y="1087"/>
                    <a:pt x="957" y="1087"/>
                    <a:pt x="854" y="1293"/>
                  </a:cubicBezTo>
                  <a:cubicBezTo>
                    <a:pt x="647" y="1397"/>
                    <a:pt x="750" y="1733"/>
                    <a:pt x="750" y="1940"/>
                  </a:cubicBezTo>
                  <a:cubicBezTo>
                    <a:pt x="854" y="2146"/>
                    <a:pt x="957" y="2483"/>
                    <a:pt x="1061" y="2586"/>
                  </a:cubicBezTo>
                  <a:cubicBezTo>
                    <a:pt x="750" y="2586"/>
                    <a:pt x="311" y="2793"/>
                    <a:pt x="104" y="3129"/>
                  </a:cubicBezTo>
                  <a:cubicBezTo>
                    <a:pt x="1" y="3232"/>
                    <a:pt x="1" y="3439"/>
                    <a:pt x="1" y="3542"/>
                  </a:cubicBezTo>
                  <a:cubicBezTo>
                    <a:pt x="104" y="3775"/>
                    <a:pt x="311" y="3775"/>
                    <a:pt x="518" y="3775"/>
                  </a:cubicBezTo>
                  <a:lnTo>
                    <a:pt x="2896" y="3775"/>
                  </a:lnTo>
                  <a:cubicBezTo>
                    <a:pt x="3646" y="3878"/>
                    <a:pt x="4395" y="4085"/>
                    <a:pt x="5042" y="4525"/>
                  </a:cubicBezTo>
                  <a:cubicBezTo>
                    <a:pt x="5274" y="3336"/>
                    <a:pt x="5481" y="2250"/>
                    <a:pt x="5920" y="1190"/>
                  </a:cubicBezTo>
                  <a:cubicBezTo>
                    <a:pt x="6024" y="854"/>
                    <a:pt x="6127" y="544"/>
                    <a:pt x="5920" y="208"/>
                  </a:cubicBezTo>
                  <a:cubicBezTo>
                    <a:pt x="5817" y="104"/>
                    <a:pt x="5481" y="1"/>
                    <a:pt x="5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38"/>
            <p:cNvSpPr/>
            <p:nvPr/>
          </p:nvSpPr>
          <p:spPr>
            <a:xfrm rot="1123467">
              <a:off x="-3331976" y="3119372"/>
              <a:ext cx="190141" cy="187227"/>
            </a:xfrm>
            <a:custGeom>
              <a:avLst/>
              <a:gdLst/>
              <a:ahLst/>
              <a:cxnLst/>
              <a:rect l="l" t="t" r="r" b="b"/>
              <a:pathLst>
                <a:path w="1629" h="1604" extrusionOk="0">
                  <a:moveTo>
                    <a:pt x="1629" y="1"/>
                  </a:moveTo>
                  <a:cubicBezTo>
                    <a:pt x="1422" y="1"/>
                    <a:pt x="1293" y="104"/>
                    <a:pt x="1189" y="208"/>
                  </a:cubicBezTo>
                  <a:cubicBezTo>
                    <a:pt x="1086" y="311"/>
                    <a:pt x="1086" y="311"/>
                    <a:pt x="982" y="414"/>
                  </a:cubicBezTo>
                  <a:lnTo>
                    <a:pt x="982" y="750"/>
                  </a:lnTo>
                  <a:cubicBezTo>
                    <a:pt x="776" y="647"/>
                    <a:pt x="646" y="647"/>
                    <a:pt x="440" y="647"/>
                  </a:cubicBezTo>
                  <a:cubicBezTo>
                    <a:pt x="336" y="647"/>
                    <a:pt x="129" y="750"/>
                    <a:pt x="0" y="854"/>
                  </a:cubicBezTo>
                  <a:cubicBezTo>
                    <a:pt x="543" y="1061"/>
                    <a:pt x="1086" y="1293"/>
                    <a:pt x="1525" y="1604"/>
                  </a:cubicBezTo>
                  <a:cubicBezTo>
                    <a:pt x="1525" y="1061"/>
                    <a:pt x="1422" y="544"/>
                    <a:pt x="1629" y="1"/>
                  </a:cubicBezTo>
                  <a:close/>
                </a:path>
              </a:pathLst>
            </a:custGeom>
            <a:solidFill>
              <a:srgbClr val="4F1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38"/>
            <p:cNvSpPr/>
            <p:nvPr/>
          </p:nvSpPr>
          <p:spPr>
            <a:xfrm rot="1123467">
              <a:off x="-3445145" y="3515586"/>
              <a:ext cx="452651" cy="350175"/>
            </a:xfrm>
            <a:custGeom>
              <a:avLst/>
              <a:gdLst/>
              <a:ahLst/>
              <a:cxnLst/>
              <a:rect l="l" t="t" r="r" b="b"/>
              <a:pathLst>
                <a:path w="3878" h="300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854"/>
                    <a:pt x="646" y="1707"/>
                    <a:pt x="1396" y="2250"/>
                  </a:cubicBezTo>
                  <a:cubicBezTo>
                    <a:pt x="2042" y="2689"/>
                    <a:pt x="3025" y="2999"/>
                    <a:pt x="3878" y="2999"/>
                  </a:cubicBezTo>
                  <a:cubicBezTo>
                    <a:pt x="3128" y="1500"/>
                    <a:pt x="1603" y="4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38"/>
            <p:cNvSpPr/>
            <p:nvPr/>
          </p:nvSpPr>
          <p:spPr>
            <a:xfrm rot="-1032839">
              <a:off x="-1976397" y="3286274"/>
              <a:ext cx="452644" cy="678993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38"/>
            <p:cNvSpPr/>
            <p:nvPr/>
          </p:nvSpPr>
          <p:spPr>
            <a:xfrm rot="-1032839">
              <a:off x="-1877897" y="2955400"/>
              <a:ext cx="579519" cy="428617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38"/>
            <p:cNvSpPr/>
            <p:nvPr/>
          </p:nvSpPr>
          <p:spPr>
            <a:xfrm rot="-1032839">
              <a:off x="-1759531" y="3294488"/>
              <a:ext cx="151037" cy="151043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38"/>
            <p:cNvSpPr/>
            <p:nvPr/>
          </p:nvSpPr>
          <p:spPr>
            <a:xfrm rot="-1032839">
              <a:off x="-1885745" y="3606969"/>
              <a:ext cx="365220" cy="289713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38"/>
            <p:cNvSpPr/>
            <p:nvPr/>
          </p:nvSpPr>
          <p:spPr>
            <a:xfrm>
              <a:off x="-3714225" y="3650887"/>
              <a:ext cx="1599215" cy="393363"/>
            </a:xfrm>
            <a:custGeom>
              <a:avLst/>
              <a:gdLst/>
              <a:ahLst/>
              <a:cxnLst/>
              <a:rect l="l" t="t" r="r" b="b"/>
              <a:pathLst>
                <a:path w="13701" h="3370" extrusionOk="0">
                  <a:moveTo>
                    <a:pt x="7414" y="0"/>
                  </a:moveTo>
                  <a:cubicBezTo>
                    <a:pt x="7278" y="0"/>
                    <a:pt x="7141" y="12"/>
                    <a:pt x="7006" y="35"/>
                  </a:cubicBezTo>
                  <a:cubicBezTo>
                    <a:pt x="5713" y="138"/>
                    <a:pt x="4653" y="1198"/>
                    <a:pt x="3878" y="2387"/>
                  </a:cubicBezTo>
                  <a:cubicBezTo>
                    <a:pt x="3394" y="2187"/>
                    <a:pt x="2910" y="2073"/>
                    <a:pt x="2426" y="2073"/>
                  </a:cubicBezTo>
                  <a:cubicBezTo>
                    <a:pt x="2160" y="2073"/>
                    <a:pt x="1894" y="2107"/>
                    <a:pt x="1629" y="2181"/>
                  </a:cubicBezTo>
                  <a:cubicBezTo>
                    <a:pt x="983" y="2387"/>
                    <a:pt x="440" y="2827"/>
                    <a:pt x="0" y="3370"/>
                  </a:cubicBezTo>
                  <a:lnTo>
                    <a:pt x="13701" y="3370"/>
                  </a:lnTo>
                  <a:cubicBezTo>
                    <a:pt x="13468" y="3034"/>
                    <a:pt x="13055" y="2723"/>
                    <a:pt x="12719" y="2491"/>
                  </a:cubicBezTo>
                  <a:cubicBezTo>
                    <a:pt x="12408" y="2387"/>
                    <a:pt x="12072" y="2284"/>
                    <a:pt x="11866" y="2181"/>
                  </a:cubicBezTo>
                  <a:cubicBezTo>
                    <a:pt x="11530" y="2181"/>
                    <a:pt x="11219" y="2181"/>
                    <a:pt x="10883" y="2284"/>
                  </a:cubicBezTo>
                  <a:cubicBezTo>
                    <a:pt x="10676" y="2284"/>
                    <a:pt x="10470" y="2387"/>
                    <a:pt x="10134" y="2491"/>
                  </a:cubicBezTo>
                  <a:cubicBezTo>
                    <a:pt x="10030" y="1741"/>
                    <a:pt x="9694" y="1095"/>
                    <a:pt x="9177" y="681"/>
                  </a:cubicBezTo>
                  <a:cubicBezTo>
                    <a:pt x="8648" y="237"/>
                    <a:pt x="8032" y="0"/>
                    <a:pt x="7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38"/>
            <p:cNvSpPr/>
            <p:nvPr/>
          </p:nvSpPr>
          <p:spPr>
            <a:xfrm>
              <a:off x="-2190501" y="3873021"/>
              <a:ext cx="739437" cy="171236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6856892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fld id="{B1CF2E77-4E87-4338-A6B2-93E833A84A3C}" type="datetimeFigureOut">
              <a:rPr lang="en-US" sz="1867" ker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9/9/2022</a:t>
            </a:fld>
            <a:endParaRPr lang="en-US" sz="1867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endParaRPr lang="en-US" sz="1867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fld id="{796E19DA-92E0-4635-8627-DEB5FDE3EBA8}" type="slidenum">
              <a:rPr lang="en-US" sz="1867" ker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‹#›</a:t>
            </a:fld>
            <a:endParaRPr lang="en-US" sz="1867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8165068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" name="Google Shape;10;p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" name="Google Shape;11;p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" name="Google Shape;12;p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" name="Google Shape;13;p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" name="Google Shape;14;p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" name="Google Shape;15;p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" name="Google Shape;16;p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" name="Google Shape;17;p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" name="Google Shape;18;p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19;p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0;p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" name="Google Shape;21;p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" name="Google Shape;22;p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" name="Google Shape;23;p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" name="Google Shape;24;p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" name="Google Shape;25;p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" name="Google Shape;26;p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" name="Google Shape;27;p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" name="Google Shape;28;p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" name="Google Shape;29;p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" name="Google Shape;30;p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" name="Google Shape;31;p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" name="Google Shape;36;p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" name="Google Shape;37;p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" name="Google Shape;38;p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" name="Google Shape;39;p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" name="Google Shape;40;p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" name="Google Shape;41;p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" name="Google Shape;42;p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" name="Google Shape;43;p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" name="Google Shape;44;p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" name="Google Shape;45;p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" name="Google Shape;46;p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" name="Google Shape;47;p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" name="Google Shape;48;p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9" name="Google Shape;49;p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0" name="Google Shape;50;p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1" name="Google Shape;51;p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2" name="Google Shape;52;p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" name="Google Shape;53;p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4" name="Google Shape;54;p2"/>
          <p:cNvSpPr/>
          <p:nvPr/>
        </p:nvSpPr>
        <p:spPr>
          <a:xfrm rot="-30003" flipH="1">
            <a:off x="1329465" y="868633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5" name="Google Shape;55;p2"/>
          <p:cNvSpPr txBox="1">
            <a:spLocks noGrp="1"/>
          </p:cNvSpPr>
          <p:nvPr>
            <p:ph type="ctrTitle"/>
          </p:nvPr>
        </p:nvSpPr>
        <p:spPr>
          <a:xfrm rot="268">
            <a:off x="959999" y="2209867"/>
            <a:ext cx="10272000" cy="26824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7733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6" name="Google Shape;56;p2"/>
          <p:cNvSpPr txBox="1">
            <a:spLocks noGrp="1"/>
          </p:cNvSpPr>
          <p:nvPr>
            <p:ph type="subTitle" idx="1"/>
          </p:nvPr>
        </p:nvSpPr>
        <p:spPr>
          <a:xfrm rot="-59909">
            <a:off x="3551470" y="4670432"/>
            <a:ext cx="5486033" cy="609289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grpSp>
        <p:nvGrpSpPr>
          <p:cNvPr id="57" name="Google Shape;57;p2"/>
          <p:cNvGrpSpPr/>
          <p:nvPr/>
        </p:nvGrpSpPr>
        <p:grpSpPr>
          <a:xfrm>
            <a:off x="652370" y="5386378"/>
            <a:ext cx="1782303" cy="841249"/>
            <a:chOff x="157977" y="4219508"/>
            <a:chExt cx="1336727" cy="630937"/>
          </a:xfrm>
        </p:grpSpPr>
        <p:sp>
          <p:nvSpPr>
            <p:cNvPr id="58" name="Google Shape;58;p2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5" name="Google Shape;65;p2"/>
          <p:cNvGrpSpPr/>
          <p:nvPr/>
        </p:nvGrpSpPr>
        <p:grpSpPr>
          <a:xfrm rot="500999">
            <a:off x="9674367" y="5350753"/>
            <a:ext cx="1824965" cy="912497"/>
            <a:chOff x="6697867" y="-312822"/>
            <a:chExt cx="786877" cy="390023"/>
          </a:xfrm>
        </p:grpSpPr>
        <p:sp>
          <p:nvSpPr>
            <p:cNvPr id="66" name="Google Shape;66;p2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3424614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B1C120-E57A-423F-8061-E0F82B6F70F0}" type="datetimeFigureOut">
              <a:rPr lang="en-US" smtClean="0"/>
              <a:t>9/9/2022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4537FA-86C9-411D-B763-F866D69E99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947679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oogle Shape;74;p3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75" name="Google Shape;75;p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" name="Google Shape;76;p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" name="Google Shape;77;p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" name="Google Shape;78;p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" name="Google Shape;79;p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" name="Google Shape;80;p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" name="Google Shape;81;p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" name="Google Shape;82;p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" name="Google Shape;83;p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" name="Google Shape;84;p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" name="Google Shape;85;p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" name="Google Shape;86;p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" name="Google Shape;87;p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" name="Google Shape;88;p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" name="Google Shape;89;p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" name="Google Shape;90;p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" name="Google Shape;91;p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" name="Google Shape;92;p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" name="Google Shape;93;p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" name="Google Shape;94;p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" name="Google Shape;95;p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" name="Google Shape;96;p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" name="Google Shape;97;p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" name="Google Shape;98;p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" name="Google Shape;99;p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" name="Google Shape;100;p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" name="Google Shape;101;p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" name="Google Shape;102;p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" name="Google Shape;103;p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" name="Google Shape;104;p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" name="Google Shape;105;p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" name="Google Shape;106;p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" name="Google Shape;107;p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" name="Google Shape;108;p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" name="Google Shape;109;p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" name="Google Shape;110;p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" name="Google Shape;111;p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" name="Google Shape;112;p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" name="Google Shape;113;p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" name="Google Shape;114;p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" name="Google Shape;115;p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" name="Google Shape;116;p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" name="Google Shape;117;p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" name="Google Shape;118;p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9" name="Google Shape;119;p3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0" name="Google Shape;120;p3"/>
          <p:cNvSpPr txBox="1">
            <a:spLocks noGrp="1"/>
          </p:cNvSpPr>
          <p:nvPr>
            <p:ph type="title"/>
          </p:nvPr>
        </p:nvSpPr>
        <p:spPr>
          <a:xfrm rot="-1339">
            <a:off x="960001" y="2332361"/>
            <a:ext cx="10272001" cy="18288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6667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3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5120571" y="727829"/>
            <a:ext cx="1950863" cy="195087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22" name="Google Shape;122;p3"/>
          <p:cNvSpPr txBox="1">
            <a:spLocks noGrp="1"/>
          </p:cNvSpPr>
          <p:nvPr>
            <p:ph type="subTitle" idx="1"/>
          </p:nvPr>
        </p:nvSpPr>
        <p:spPr>
          <a:xfrm rot="-29827">
            <a:off x="3352899" y="3894236"/>
            <a:ext cx="5486207" cy="609625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734270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5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74" name="Google Shape;174;p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5" name="Google Shape;175;p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6" name="Google Shape;176;p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7" name="Google Shape;177;p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8" name="Google Shape;178;p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9" name="Google Shape;179;p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0" name="Google Shape;180;p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1" name="Google Shape;181;p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" name="Google Shape;182;p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" name="Google Shape;183;p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" name="Google Shape;184;p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" name="Google Shape;185;p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6" name="Google Shape;186;p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7" name="Google Shape;187;p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8" name="Google Shape;188;p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9" name="Google Shape;189;p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0" name="Google Shape;190;p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1" name="Google Shape;191;p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2" name="Google Shape;192;p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3" name="Google Shape;193;p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4" name="Google Shape;194;p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5" name="Google Shape;195;p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" name="Google Shape;196;p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" name="Google Shape;197;p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" name="Google Shape;198;p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" name="Google Shape;199;p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0" name="Google Shape;200;p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1" name="Google Shape;201;p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2" name="Google Shape;202;p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3" name="Google Shape;203;p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4" name="Google Shape;204;p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5" name="Google Shape;205;p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6" name="Google Shape;206;p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7" name="Google Shape;207;p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" name="Google Shape;208;p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" name="Google Shape;209;p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0" name="Google Shape;210;p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" name="Google Shape;211;p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" name="Google Shape;212;p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" name="Google Shape;213;p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" name="Google Shape;214;p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5" name="Google Shape;215;p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" name="Google Shape;216;p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" name="Google Shape;217;p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8" name="Google Shape;218;p5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9" name="Google Shape;219;p5"/>
          <p:cNvSpPr txBox="1">
            <a:spLocks noGrp="1"/>
          </p:cNvSpPr>
          <p:nvPr>
            <p:ph type="subTitle" idx="1"/>
          </p:nvPr>
        </p:nvSpPr>
        <p:spPr>
          <a:xfrm rot="-59916">
            <a:off x="1708509" y="3429061"/>
            <a:ext cx="3901792" cy="609289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0" name="Google Shape;220;p5"/>
          <p:cNvSpPr txBox="1">
            <a:spLocks noGrp="1"/>
          </p:cNvSpPr>
          <p:nvPr>
            <p:ph type="subTitle" idx="2"/>
          </p:nvPr>
        </p:nvSpPr>
        <p:spPr>
          <a:xfrm rot="-59916">
            <a:off x="6581643" y="3395161"/>
            <a:ext cx="3901792" cy="609289"/>
          </a:xfrm>
          <a:prstGeom prst="rect">
            <a:avLst/>
          </a:prstGeom>
          <a:solidFill>
            <a:schemeClr val="accent5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1" name="Google Shape;221;p5"/>
          <p:cNvSpPr txBox="1">
            <a:spLocks noGrp="1"/>
          </p:cNvSpPr>
          <p:nvPr>
            <p:ph type="subTitle" idx="3"/>
          </p:nvPr>
        </p:nvSpPr>
        <p:spPr>
          <a:xfrm>
            <a:off x="1708600" y="4038616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" name="Google Shape;222;p5"/>
          <p:cNvSpPr txBox="1">
            <a:spLocks noGrp="1"/>
          </p:cNvSpPr>
          <p:nvPr>
            <p:ph type="subTitle" idx="4"/>
          </p:nvPr>
        </p:nvSpPr>
        <p:spPr>
          <a:xfrm>
            <a:off x="6581767" y="4038616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" name="Google Shape;223;p5"/>
          <p:cNvSpPr txBox="1">
            <a:spLocks noGrp="1"/>
          </p:cNvSpPr>
          <p:nvPr>
            <p:ph type="title"/>
          </p:nvPr>
        </p:nvSpPr>
        <p:spPr>
          <a:xfrm rot="-30146">
            <a:off x="2743272" y="595571"/>
            <a:ext cx="6705457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7303188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" name="Google Shape;322;p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323" name="Google Shape;323;p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4" name="Google Shape;324;p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5" name="Google Shape;325;p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6" name="Google Shape;326;p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7" name="Google Shape;327;p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8" name="Google Shape;328;p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9" name="Google Shape;329;p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" name="Google Shape;330;p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" name="Google Shape;331;p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" name="Google Shape;332;p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" name="Google Shape;333;p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4" name="Google Shape;334;p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5" name="Google Shape;335;p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6" name="Google Shape;336;p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7" name="Google Shape;337;p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8" name="Google Shape;338;p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9" name="Google Shape;339;p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0" name="Google Shape;340;p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1" name="Google Shape;341;p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2" name="Google Shape;342;p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3" name="Google Shape;343;p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" name="Google Shape;344;p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" name="Google Shape;345;p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" name="Google Shape;346;p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" name="Google Shape;347;p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" name="Google Shape;348;p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9" name="Google Shape;349;p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0" name="Google Shape;350;p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1" name="Google Shape;351;p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2" name="Google Shape;352;p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3" name="Google Shape;353;p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4" name="Google Shape;354;p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5" name="Google Shape;355;p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6" name="Google Shape;356;p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7" name="Google Shape;357;p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8" name="Google Shape;358;p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9" name="Google Shape;359;p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0" name="Google Shape;360;p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1" name="Google Shape;361;p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2" name="Google Shape;362;p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3" name="Google Shape;363;p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4" name="Google Shape;364;p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5" name="Google Shape;365;p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" name="Google Shape;366;p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67" name="Google Shape;367;p8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8" name="Google Shape;368;p8"/>
          <p:cNvSpPr txBox="1">
            <a:spLocks noGrp="1"/>
          </p:cNvSpPr>
          <p:nvPr>
            <p:ph type="title"/>
          </p:nvPr>
        </p:nvSpPr>
        <p:spPr>
          <a:xfrm rot="-60073">
            <a:off x="487489" y="2209673"/>
            <a:ext cx="11216912" cy="243876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369" name="Google Shape;369;p8"/>
          <p:cNvGrpSpPr/>
          <p:nvPr/>
        </p:nvGrpSpPr>
        <p:grpSpPr>
          <a:xfrm flipH="1">
            <a:off x="5204782" y="5217852"/>
            <a:ext cx="1782303" cy="920160"/>
            <a:chOff x="157977" y="4282239"/>
            <a:chExt cx="1336727" cy="690120"/>
          </a:xfrm>
        </p:grpSpPr>
        <p:sp>
          <p:nvSpPr>
            <p:cNvPr id="370" name="Google Shape;370;p8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8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8"/>
            <p:cNvSpPr/>
            <p:nvPr/>
          </p:nvSpPr>
          <p:spPr>
            <a:xfrm>
              <a:off x="640408" y="47575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8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8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8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8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2213277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" name="Google Shape;378;p9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379" name="Google Shape;379;p9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0" name="Google Shape;380;p9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1" name="Google Shape;381;p9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2" name="Google Shape;382;p9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3" name="Google Shape;383;p9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4" name="Google Shape;384;p9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5" name="Google Shape;385;p9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6" name="Google Shape;386;p9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7" name="Google Shape;387;p9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8" name="Google Shape;388;p9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9" name="Google Shape;389;p9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0" name="Google Shape;390;p9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1" name="Google Shape;391;p9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2" name="Google Shape;392;p9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3" name="Google Shape;393;p9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4" name="Google Shape;394;p9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5" name="Google Shape;395;p9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6" name="Google Shape;396;p9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7" name="Google Shape;397;p9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8" name="Google Shape;398;p9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9" name="Google Shape;399;p9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0" name="Google Shape;400;p9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1" name="Google Shape;401;p9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2" name="Google Shape;402;p9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3" name="Google Shape;403;p9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4" name="Google Shape;404;p9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5" name="Google Shape;405;p9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6" name="Google Shape;406;p9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7" name="Google Shape;407;p9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8" name="Google Shape;408;p9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9" name="Google Shape;409;p9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0" name="Google Shape;410;p9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1" name="Google Shape;411;p9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2" name="Google Shape;412;p9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3" name="Google Shape;413;p9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4" name="Google Shape;414;p9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5" name="Google Shape;415;p9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6" name="Google Shape;416;p9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7" name="Google Shape;417;p9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8" name="Google Shape;418;p9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9" name="Google Shape;419;p9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0" name="Google Shape;420;p9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1" name="Google Shape;421;p9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2" name="Google Shape;422;p9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23" name="Google Shape;423;p9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24" name="Google Shape;424;p9"/>
          <p:cNvSpPr txBox="1">
            <a:spLocks noGrp="1"/>
          </p:cNvSpPr>
          <p:nvPr>
            <p:ph type="title"/>
          </p:nvPr>
        </p:nvSpPr>
        <p:spPr>
          <a:xfrm rot="-60216">
            <a:off x="957545" y="2018055"/>
            <a:ext cx="10276776" cy="2529983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13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25" name="Google Shape;425;p9"/>
          <p:cNvSpPr txBox="1">
            <a:spLocks noGrp="1"/>
          </p:cNvSpPr>
          <p:nvPr>
            <p:ph type="subTitle" idx="1"/>
          </p:nvPr>
        </p:nvSpPr>
        <p:spPr>
          <a:xfrm rot="-60089">
            <a:off x="2743277" y="4233279"/>
            <a:ext cx="6705424" cy="975352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6" name="Google Shape;426;p9"/>
          <p:cNvGrpSpPr/>
          <p:nvPr/>
        </p:nvGrpSpPr>
        <p:grpSpPr>
          <a:xfrm flipH="1">
            <a:off x="9753031" y="5296745"/>
            <a:ext cx="1782303" cy="841249"/>
            <a:chOff x="157977" y="4219508"/>
            <a:chExt cx="1336727" cy="630937"/>
          </a:xfrm>
        </p:grpSpPr>
        <p:sp>
          <p:nvSpPr>
            <p:cNvPr id="427" name="Google Shape;427;p9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9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9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9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9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9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9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4" name="Google Shape;434;p9"/>
          <p:cNvGrpSpPr/>
          <p:nvPr/>
        </p:nvGrpSpPr>
        <p:grpSpPr>
          <a:xfrm rot="-500985" flipH="1">
            <a:off x="852337" y="747754"/>
            <a:ext cx="1463047" cy="731535"/>
            <a:chOff x="6697867" y="-312822"/>
            <a:chExt cx="786877" cy="390023"/>
          </a:xfrm>
        </p:grpSpPr>
        <p:sp>
          <p:nvSpPr>
            <p:cNvPr id="435" name="Google Shape;435;p9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9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9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9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9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9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9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962951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1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543" name="Google Shape;543;p1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4" name="Google Shape;544;p1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5" name="Google Shape;545;p1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6" name="Google Shape;546;p1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7" name="Google Shape;547;p1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8" name="Google Shape;548;p1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9" name="Google Shape;549;p1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0" name="Google Shape;550;p1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1" name="Google Shape;551;p1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2" name="Google Shape;552;p1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3" name="Google Shape;553;p1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4" name="Google Shape;554;p1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5" name="Google Shape;555;p1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6" name="Google Shape;556;p1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7" name="Google Shape;557;p1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8" name="Google Shape;558;p1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9" name="Google Shape;559;p1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0" name="Google Shape;560;p1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1" name="Google Shape;561;p1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2" name="Google Shape;562;p1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3" name="Google Shape;563;p1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4" name="Google Shape;564;p1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5" name="Google Shape;565;p1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6" name="Google Shape;566;p1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7" name="Google Shape;567;p1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8" name="Google Shape;568;p1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9" name="Google Shape;569;p1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0" name="Google Shape;570;p1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1" name="Google Shape;571;p1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2" name="Google Shape;572;p1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3" name="Google Shape;573;p1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4" name="Google Shape;574;p1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5" name="Google Shape;575;p1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6" name="Google Shape;576;p1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7" name="Google Shape;577;p1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8" name="Google Shape;578;p1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9" name="Google Shape;579;p1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0" name="Google Shape;580;p1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1" name="Google Shape;581;p1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2" name="Google Shape;582;p1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3" name="Google Shape;583;p1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4" name="Google Shape;584;p1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5" name="Google Shape;585;p1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6" name="Google Shape;586;p1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87" name="Google Shape;587;p11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88" name="Google Shape;588;p11"/>
          <p:cNvSpPr txBox="1">
            <a:spLocks noGrp="1"/>
          </p:cNvSpPr>
          <p:nvPr>
            <p:ph type="title" hasCustomPrompt="1"/>
          </p:nvPr>
        </p:nvSpPr>
        <p:spPr>
          <a:xfrm>
            <a:off x="609600" y="2139284"/>
            <a:ext cx="10972800" cy="2255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589" name="Google Shape;589;p11"/>
          <p:cNvSpPr txBox="1">
            <a:spLocks noGrp="1"/>
          </p:cNvSpPr>
          <p:nvPr>
            <p:ph type="subTitle" idx="1"/>
          </p:nvPr>
        </p:nvSpPr>
        <p:spPr>
          <a:xfrm rot="-60089">
            <a:off x="2743299" y="3912030"/>
            <a:ext cx="6705424" cy="95134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6066414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2" name="Google Shape;592;p13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593" name="Google Shape;593;p1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4" name="Google Shape;594;p1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5" name="Google Shape;595;p1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6" name="Google Shape;596;p1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7" name="Google Shape;597;p1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8" name="Google Shape;598;p1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9" name="Google Shape;599;p1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0" name="Google Shape;600;p1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1" name="Google Shape;601;p1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2" name="Google Shape;602;p1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3" name="Google Shape;603;p1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4" name="Google Shape;604;p1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5" name="Google Shape;605;p1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6" name="Google Shape;606;p1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7" name="Google Shape;607;p1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8" name="Google Shape;608;p1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9" name="Google Shape;609;p1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0" name="Google Shape;610;p1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1" name="Google Shape;611;p1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2" name="Google Shape;612;p1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3" name="Google Shape;613;p1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4" name="Google Shape;614;p1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5" name="Google Shape;615;p1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6" name="Google Shape;616;p1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7" name="Google Shape;617;p1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8" name="Google Shape;618;p1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9" name="Google Shape;619;p1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0" name="Google Shape;620;p1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1" name="Google Shape;621;p1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2" name="Google Shape;622;p1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3" name="Google Shape;623;p1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4" name="Google Shape;624;p1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5" name="Google Shape;625;p1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6" name="Google Shape;626;p1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7" name="Google Shape;627;p1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8" name="Google Shape;628;p1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9" name="Google Shape;629;p1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0" name="Google Shape;630;p1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1" name="Google Shape;631;p1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2" name="Google Shape;632;p1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3" name="Google Shape;633;p1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4" name="Google Shape;634;p1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5" name="Google Shape;635;p1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6" name="Google Shape;636;p1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637" name="Google Shape;637;p13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38" name="Google Shape;638;p13"/>
          <p:cNvSpPr txBox="1">
            <a:spLocks noGrp="1"/>
          </p:cNvSpPr>
          <p:nvPr>
            <p:ph type="subTitle" idx="1"/>
          </p:nvPr>
        </p:nvSpPr>
        <p:spPr>
          <a:xfrm rot="-66132">
            <a:off x="2803936" y="1974958"/>
            <a:ext cx="2682496" cy="1843477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39" name="Google Shape;639;p13"/>
          <p:cNvSpPr txBox="1">
            <a:spLocks noGrp="1"/>
          </p:cNvSpPr>
          <p:nvPr>
            <p:ph type="subTitle" idx="2"/>
          </p:nvPr>
        </p:nvSpPr>
        <p:spPr>
          <a:xfrm rot="-66132">
            <a:off x="6705553" y="4047759"/>
            <a:ext cx="2682496" cy="1843477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40" name="Google Shape;640;p13"/>
          <p:cNvSpPr txBox="1">
            <a:spLocks noGrp="1"/>
          </p:cNvSpPr>
          <p:nvPr>
            <p:ph type="subTitle" idx="3"/>
          </p:nvPr>
        </p:nvSpPr>
        <p:spPr>
          <a:xfrm>
            <a:off x="5502184" y="2222496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1" name="Google Shape;641;p13"/>
          <p:cNvSpPr txBox="1">
            <a:spLocks noGrp="1"/>
          </p:cNvSpPr>
          <p:nvPr>
            <p:ph type="subTitle" idx="4"/>
          </p:nvPr>
        </p:nvSpPr>
        <p:spPr>
          <a:xfrm>
            <a:off x="2788200" y="4295297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2" name="Google Shape;642;p13"/>
          <p:cNvSpPr txBox="1">
            <a:spLocks noGrp="1"/>
          </p:cNvSpPr>
          <p:nvPr>
            <p:ph type="title"/>
          </p:nvPr>
        </p:nvSpPr>
        <p:spPr>
          <a:xfrm rot="-30146">
            <a:off x="2743272" y="595571"/>
            <a:ext cx="6705457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487684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2" name="Google Shape;692;p15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693" name="Google Shape;693;p1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4" name="Google Shape;694;p1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1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1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1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1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9" name="Google Shape;699;p1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0" name="Google Shape;700;p1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1" name="Google Shape;701;p1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2" name="Google Shape;702;p1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3" name="Google Shape;703;p1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4" name="Google Shape;704;p1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5" name="Google Shape;705;p1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6" name="Google Shape;706;p1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7" name="Google Shape;707;p1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8" name="Google Shape;708;p1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9" name="Google Shape;709;p1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0" name="Google Shape;710;p1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1" name="Google Shape;711;p1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2" name="Google Shape;712;p1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3" name="Google Shape;713;p1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4" name="Google Shape;714;p1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5" name="Google Shape;715;p1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6" name="Google Shape;716;p1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7" name="Google Shape;717;p1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8" name="Google Shape;718;p1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9" name="Google Shape;719;p1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0" name="Google Shape;720;p1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1" name="Google Shape;721;p1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2" name="Google Shape;722;p1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3" name="Google Shape;723;p1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4" name="Google Shape;724;p1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5" name="Google Shape;725;p1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6" name="Google Shape;726;p1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7" name="Google Shape;727;p1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8" name="Google Shape;728;p1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9" name="Google Shape;729;p1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0" name="Google Shape;730;p1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1" name="Google Shape;731;p1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2" name="Google Shape;732;p1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3" name="Google Shape;733;p1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4" name="Google Shape;734;p1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5" name="Google Shape;735;p1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6" name="Google Shape;736;p1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37" name="Google Shape;737;p15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8" name="Google Shape;738;p15"/>
          <p:cNvSpPr txBox="1">
            <a:spLocks noGrp="1"/>
          </p:cNvSpPr>
          <p:nvPr>
            <p:ph type="title"/>
          </p:nvPr>
        </p:nvSpPr>
        <p:spPr>
          <a:xfrm rot="-2406">
            <a:off x="2402349" y="2587677"/>
            <a:ext cx="9144003" cy="1219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739" name="Google Shape;739;p15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653903" y="2209752"/>
            <a:ext cx="1950863" cy="24384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40" name="Google Shape;740;p15"/>
          <p:cNvSpPr txBox="1">
            <a:spLocks noGrp="1"/>
          </p:cNvSpPr>
          <p:nvPr>
            <p:ph type="subTitle" idx="1"/>
          </p:nvPr>
        </p:nvSpPr>
        <p:spPr>
          <a:xfrm rot="-29710">
            <a:off x="2478595" y="3703632"/>
            <a:ext cx="6341037" cy="609619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1" name="Google Shape;741;p15"/>
          <p:cNvGrpSpPr/>
          <p:nvPr/>
        </p:nvGrpSpPr>
        <p:grpSpPr>
          <a:xfrm flipH="1">
            <a:off x="9884449" y="5137419"/>
            <a:ext cx="1782303" cy="920160"/>
            <a:chOff x="157977" y="4282239"/>
            <a:chExt cx="1336727" cy="690120"/>
          </a:xfrm>
        </p:grpSpPr>
        <p:sp>
          <p:nvSpPr>
            <p:cNvPr id="742" name="Google Shape;742;p15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15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15"/>
            <p:cNvSpPr/>
            <p:nvPr/>
          </p:nvSpPr>
          <p:spPr>
            <a:xfrm>
              <a:off x="640408" y="47575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15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15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15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15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6701900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0" name="Google Shape;750;p16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751" name="Google Shape;751;p16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2" name="Google Shape;752;p16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3" name="Google Shape;753;p16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" name="Google Shape;754;p16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5" name="Google Shape;755;p16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" name="Google Shape;756;p16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7" name="Google Shape;757;p16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8" name="Google Shape;758;p16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9" name="Google Shape;759;p16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0" name="Google Shape;760;p16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1" name="Google Shape;761;p16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2" name="Google Shape;762;p16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3" name="Google Shape;763;p16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4" name="Google Shape;764;p16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5" name="Google Shape;765;p16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6" name="Google Shape;766;p16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7" name="Google Shape;767;p16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8" name="Google Shape;768;p16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9" name="Google Shape;769;p16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0" name="Google Shape;770;p16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1" name="Google Shape;771;p16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2" name="Google Shape;772;p16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3" name="Google Shape;773;p16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4" name="Google Shape;774;p16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5" name="Google Shape;775;p16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6" name="Google Shape;776;p16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7" name="Google Shape;777;p16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8" name="Google Shape;778;p16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9" name="Google Shape;779;p16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0" name="Google Shape;780;p16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" name="Google Shape;781;p16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2" name="Google Shape;782;p16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3" name="Google Shape;783;p16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4" name="Google Shape;784;p16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5" name="Google Shape;785;p16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6" name="Google Shape;786;p16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7" name="Google Shape;787;p16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8" name="Google Shape;788;p16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9" name="Google Shape;789;p16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0" name="Google Shape;790;p16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1" name="Google Shape;791;p16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2" name="Google Shape;792;p16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3" name="Google Shape;793;p16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4" name="Google Shape;794;p16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95" name="Google Shape;795;p16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96" name="Google Shape;796;p16"/>
          <p:cNvSpPr txBox="1">
            <a:spLocks noGrp="1"/>
          </p:cNvSpPr>
          <p:nvPr>
            <p:ph type="title"/>
          </p:nvPr>
        </p:nvSpPr>
        <p:spPr>
          <a:xfrm rot="-2406">
            <a:off x="638816" y="2587677"/>
            <a:ext cx="9144003" cy="1219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797" name="Google Shape;797;p16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9584737" y="2209752"/>
            <a:ext cx="1950863" cy="24384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98" name="Google Shape;798;p16"/>
          <p:cNvSpPr txBox="1">
            <a:spLocks noGrp="1"/>
          </p:cNvSpPr>
          <p:nvPr>
            <p:ph type="subTitle" idx="1"/>
          </p:nvPr>
        </p:nvSpPr>
        <p:spPr>
          <a:xfrm rot="-29710">
            <a:off x="3370072" y="3703632"/>
            <a:ext cx="6341037" cy="609619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9" name="Google Shape;799;p16"/>
          <p:cNvGrpSpPr/>
          <p:nvPr/>
        </p:nvGrpSpPr>
        <p:grpSpPr>
          <a:xfrm>
            <a:off x="536134" y="5194012"/>
            <a:ext cx="1782303" cy="920160"/>
            <a:chOff x="157977" y="4282239"/>
            <a:chExt cx="1336727" cy="690120"/>
          </a:xfrm>
        </p:grpSpPr>
        <p:sp>
          <p:nvSpPr>
            <p:cNvPr id="800" name="Google Shape;800;p16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16"/>
            <p:cNvSpPr/>
            <p:nvPr/>
          </p:nvSpPr>
          <p:spPr>
            <a:xfrm>
              <a:off x="1320834" y="44032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16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16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16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16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5681949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7" name="Google Shape;807;p17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808" name="Google Shape;808;p17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9" name="Google Shape;809;p17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0" name="Google Shape;810;p17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1" name="Google Shape;811;p17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2" name="Google Shape;812;p17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" name="Google Shape;813;p17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4" name="Google Shape;814;p17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5" name="Google Shape;815;p17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6" name="Google Shape;816;p17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7" name="Google Shape;817;p17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8" name="Google Shape;818;p17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9" name="Google Shape;819;p17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0" name="Google Shape;820;p17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1" name="Google Shape;821;p17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2" name="Google Shape;822;p17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3" name="Google Shape;823;p17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4" name="Google Shape;824;p17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5" name="Google Shape;825;p17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6" name="Google Shape;826;p17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7" name="Google Shape;827;p17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8" name="Google Shape;828;p17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9" name="Google Shape;829;p17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0" name="Google Shape;830;p17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1" name="Google Shape;831;p17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2" name="Google Shape;832;p17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3" name="Google Shape;833;p17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4" name="Google Shape;834;p17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5" name="Google Shape;835;p17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6" name="Google Shape;836;p17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7" name="Google Shape;837;p17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" name="Google Shape;838;p17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" name="Google Shape;839;p17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0" name="Google Shape;840;p17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1" name="Google Shape;841;p17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2" name="Google Shape;842;p17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3" name="Google Shape;843;p17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4" name="Google Shape;844;p17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5" name="Google Shape;845;p17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6" name="Google Shape;846;p17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7" name="Google Shape;847;p17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8" name="Google Shape;848;p17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9" name="Google Shape;849;p17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0" name="Google Shape;850;p17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1" name="Google Shape;851;p17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52" name="Google Shape;852;p17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53" name="Google Shape;853;p17"/>
          <p:cNvSpPr txBox="1">
            <a:spLocks noGrp="1"/>
          </p:cNvSpPr>
          <p:nvPr>
            <p:ph type="title"/>
          </p:nvPr>
        </p:nvSpPr>
        <p:spPr>
          <a:xfrm>
            <a:off x="960000" y="2658228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54" name="Google Shape;854;p17"/>
          <p:cNvSpPr txBox="1">
            <a:spLocks noGrp="1"/>
          </p:cNvSpPr>
          <p:nvPr>
            <p:ph type="title" idx="2" hasCustomPrompt="1"/>
          </p:nvPr>
        </p:nvSpPr>
        <p:spPr>
          <a:xfrm rot="-121265">
            <a:off x="2030178" y="1630581"/>
            <a:ext cx="975407" cy="975407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55" name="Google Shape;855;p17"/>
          <p:cNvSpPr txBox="1">
            <a:spLocks noGrp="1"/>
          </p:cNvSpPr>
          <p:nvPr>
            <p:ph type="subTitle" idx="1"/>
          </p:nvPr>
        </p:nvSpPr>
        <p:spPr>
          <a:xfrm>
            <a:off x="960000" y="3145828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" name="Google Shape;856;p17"/>
          <p:cNvSpPr txBox="1">
            <a:spLocks noGrp="1"/>
          </p:cNvSpPr>
          <p:nvPr>
            <p:ph type="title" idx="3"/>
          </p:nvPr>
        </p:nvSpPr>
        <p:spPr>
          <a:xfrm>
            <a:off x="4538400" y="2658228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57" name="Google Shape;857;p17"/>
          <p:cNvSpPr txBox="1">
            <a:spLocks noGrp="1"/>
          </p:cNvSpPr>
          <p:nvPr>
            <p:ph type="title" idx="4" hasCustomPrompt="1"/>
          </p:nvPr>
        </p:nvSpPr>
        <p:spPr>
          <a:xfrm rot="-119856">
            <a:off x="5608385" y="1630785"/>
            <a:ext cx="975393" cy="975393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58" name="Google Shape;858;p17"/>
          <p:cNvSpPr txBox="1">
            <a:spLocks noGrp="1"/>
          </p:cNvSpPr>
          <p:nvPr>
            <p:ph type="subTitle" idx="5"/>
          </p:nvPr>
        </p:nvSpPr>
        <p:spPr>
          <a:xfrm>
            <a:off x="4538400" y="3145828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" name="Google Shape;859;p17"/>
          <p:cNvSpPr txBox="1">
            <a:spLocks noGrp="1"/>
          </p:cNvSpPr>
          <p:nvPr>
            <p:ph type="title" idx="6"/>
          </p:nvPr>
        </p:nvSpPr>
        <p:spPr>
          <a:xfrm>
            <a:off x="8116800" y="2658228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0" name="Google Shape;860;p17"/>
          <p:cNvSpPr txBox="1">
            <a:spLocks noGrp="1"/>
          </p:cNvSpPr>
          <p:nvPr>
            <p:ph type="title" idx="7" hasCustomPrompt="1"/>
          </p:nvPr>
        </p:nvSpPr>
        <p:spPr>
          <a:xfrm rot="-119856">
            <a:off x="9186785" y="1630785"/>
            <a:ext cx="975393" cy="975393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61" name="Google Shape;861;p17"/>
          <p:cNvSpPr txBox="1">
            <a:spLocks noGrp="1"/>
          </p:cNvSpPr>
          <p:nvPr>
            <p:ph type="subTitle" idx="8"/>
          </p:nvPr>
        </p:nvSpPr>
        <p:spPr>
          <a:xfrm>
            <a:off x="8116800" y="3145828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17"/>
          <p:cNvSpPr txBox="1">
            <a:spLocks noGrp="1"/>
          </p:cNvSpPr>
          <p:nvPr>
            <p:ph type="title" idx="9"/>
          </p:nvPr>
        </p:nvSpPr>
        <p:spPr>
          <a:xfrm>
            <a:off x="960000" y="5040795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3" name="Google Shape;863;p17"/>
          <p:cNvSpPr txBox="1">
            <a:spLocks noGrp="1"/>
          </p:cNvSpPr>
          <p:nvPr>
            <p:ph type="title" idx="13" hasCustomPrompt="1"/>
          </p:nvPr>
        </p:nvSpPr>
        <p:spPr>
          <a:xfrm rot="-119856">
            <a:off x="2029985" y="4013352"/>
            <a:ext cx="975393" cy="975393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64" name="Google Shape;864;p17"/>
          <p:cNvSpPr txBox="1">
            <a:spLocks noGrp="1"/>
          </p:cNvSpPr>
          <p:nvPr>
            <p:ph type="subTitle" idx="14"/>
          </p:nvPr>
        </p:nvSpPr>
        <p:spPr>
          <a:xfrm>
            <a:off x="960000" y="5528395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" name="Google Shape;865;p17"/>
          <p:cNvSpPr txBox="1">
            <a:spLocks noGrp="1"/>
          </p:cNvSpPr>
          <p:nvPr>
            <p:ph type="title" idx="15"/>
          </p:nvPr>
        </p:nvSpPr>
        <p:spPr>
          <a:xfrm>
            <a:off x="4538400" y="5040795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6" name="Google Shape;866;p17"/>
          <p:cNvSpPr txBox="1">
            <a:spLocks noGrp="1"/>
          </p:cNvSpPr>
          <p:nvPr>
            <p:ph type="title" idx="16" hasCustomPrompt="1"/>
          </p:nvPr>
        </p:nvSpPr>
        <p:spPr>
          <a:xfrm rot="-119856">
            <a:off x="5608385" y="4013352"/>
            <a:ext cx="975393" cy="975393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67" name="Google Shape;867;p17"/>
          <p:cNvSpPr txBox="1">
            <a:spLocks noGrp="1"/>
          </p:cNvSpPr>
          <p:nvPr>
            <p:ph type="subTitle" idx="17"/>
          </p:nvPr>
        </p:nvSpPr>
        <p:spPr>
          <a:xfrm>
            <a:off x="4538400" y="5528395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8" name="Google Shape;868;p17"/>
          <p:cNvSpPr txBox="1">
            <a:spLocks noGrp="1"/>
          </p:cNvSpPr>
          <p:nvPr>
            <p:ph type="title" idx="18"/>
          </p:nvPr>
        </p:nvSpPr>
        <p:spPr>
          <a:xfrm>
            <a:off x="8116800" y="5040795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9" name="Google Shape;869;p17"/>
          <p:cNvSpPr txBox="1">
            <a:spLocks noGrp="1"/>
          </p:cNvSpPr>
          <p:nvPr>
            <p:ph type="title" idx="19" hasCustomPrompt="1"/>
          </p:nvPr>
        </p:nvSpPr>
        <p:spPr>
          <a:xfrm rot="-119856">
            <a:off x="9186785" y="4013352"/>
            <a:ext cx="975393" cy="975393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70" name="Google Shape;870;p17"/>
          <p:cNvSpPr txBox="1">
            <a:spLocks noGrp="1"/>
          </p:cNvSpPr>
          <p:nvPr>
            <p:ph type="subTitle" idx="20"/>
          </p:nvPr>
        </p:nvSpPr>
        <p:spPr>
          <a:xfrm>
            <a:off x="8116800" y="5528395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1" name="Google Shape;871;p17"/>
          <p:cNvSpPr txBox="1">
            <a:spLocks noGrp="1"/>
          </p:cNvSpPr>
          <p:nvPr>
            <p:ph type="title" idx="21"/>
          </p:nvPr>
        </p:nvSpPr>
        <p:spPr>
          <a:xfrm rot="-30015">
            <a:off x="2957745" y="595317"/>
            <a:ext cx="6276639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72" name="Google Shape;872;p17"/>
          <p:cNvGrpSpPr/>
          <p:nvPr/>
        </p:nvGrpSpPr>
        <p:grpSpPr>
          <a:xfrm rot="10800000" flipH="1">
            <a:off x="674177" y="491868"/>
            <a:ext cx="1782303" cy="739649"/>
            <a:chOff x="157977" y="4295708"/>
            <a:chExt cx="1336727" cy="554737"/>
          </a:xfrm>
        </p:grpSpPr>
        <p:sp>
          <p:nvSpPr>
            <p:cNvPr id="873" name="Google Shape;873;p17"/>
            <p:cNvSpPr/>
            <p:nvPr/>
          </p:nvSpPr>
          <p:spPr>
            <a:xfrm rot="10800000" flipH="1"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17"/>
            <p:cNvSpPr/>
            <p:nvPr/>
          </p:nvSpPr>
          <p:spPr>
            <a:xfrm rot="10800000" flipH="1">
              <a:off x="1320834" y="4487026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17"/>
            <p:cNvSpPr/>
            <p:nvPr/>
          </p:nvSpPr>
          <p:spPr>
            <a:xfrm>
              <a:off x="488008" y="43003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17"/>
            <p:cNvSpPr/>
            <p:nvPr/>
          </p:nvSpPr>
          <p:spPr>
            <a:xfrm>
              <a:off x="504410" y="42957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17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17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17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810895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" name="Google Shape;881;p1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882" name="Google Shape;882;p1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3" name="Google Shape;883;p1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4" name="Google Shape;884;p1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5" name="Google Shape;885;p1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6" name="Google Shape;886;p1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7" name="Google Shape;887;p1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8" name="Google Shape;888;p1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9" name="Google Shape;889;p1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0" name="Google Shape;890;p1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1" name="Google Shape;891;p1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2" name="Google Shape;892;p1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3" name="Google Shape;893;p1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4" name="Google Shape;894;p1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5" name="Google Shape;895;p1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6" name="Google Shape;896;p1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7" name="Google Shape;897;p1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8" name="Google Shape;898;p1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9" name="Google Shape;899;p1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0" name="Google Shape;900;p1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1" name="Google Shape;901;p1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2" name="Google Shape;902;p1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3" name="Google Shape;903;p1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4" name="Google Shape;904;p1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5" name="Google Shape;905;p1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6" name="Google Shape;906;p1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7" name="Google Shape;907;p1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8" name="Google Shape;908;p1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9" name="Google Shape;909;p1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" name="Google Shape;910;p1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1" name="Google Shape;911;p1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2" name="Google Shape;912;p1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3" name="Google Shape;913;p1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4" name="Google Shape;914;p1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5" name="Google Shape;915;p1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6" name="Google Shape;916;p1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7" name="Google Shape;917;p1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8" name="Google Shape;918;p1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9" name="Google Shape;919;p1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0" name="Google Shape;920;p1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1" name="Google Shape;921;p1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2" name="Google Shape;922;p1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3" name="Google Shape;923;p1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4" name="Google Shape;924;p1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5" name="Google Shape;925;p1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926" name="Google Shape;926;p18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7" name="Google Shape;927;p18"/>
          <p:cNvSpPr txBox="1">
            <a:spLocks noGrp="1"/>
          </p:cNvSpPr>
          <p:nvPr>
            <p:ph type="title"/>
          </p:nvPr>
        </p:nvSpPr>
        <p:spPr>
          <a:xfrm rot="-59885">
            <a:off x="3053408" y="4506019"/>
            <a:ext cx="6085323" cy="70890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928" name="Google Shape;928;p18"/>
          <p:cNvSpPr txBox="1">
            <a:spLocks noGrp="1"/>
          </p:cNvSpPr>
          <p:nvPr>
            <p:ph type="subTitle" idx="1"/>
          </p:nvPr>
        </p:nvSpPr>
        <p:spPr>
          <a:xfrm>
            <a:off x="609600" y="1913849"/>
            <a:ext cx="10972800" cy="29260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1569723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B1C120-E57A-423F-8061-E0F82B6F70F0}" type="datetimeFigureOut">
              <a:rPr lang="en-US" smtClean="0"/>
              <a:t>9/9/2022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4537FA-86C9-411D-B763-F866D69E99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585558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9" name="Google Shape;979;p20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980" name="Google Shape;980;p20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1" name="Google Shape;981;p20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2" name="Google Shape;982;p20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3" name="Google Shape;983;p20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4" name="Google Shape;984;p20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5" name="Google Shape;985;p20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6" name="Google Shape;986;p20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7" name="Google Shape;987;p20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8" name="Google Shape;988;p20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9" name="Google Shape;989;p20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0" name="Google Shape;990;p20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1" name="Google Shape;991;p20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2" name="Google Shape;992;p20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3" name="Google Shape;993;p20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4" name="Google Shape;994;p20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5" name="Google Shape;995;p20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6" name="Google Shape;996;p20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7" name="Google Shape;997;p20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8" name="Google Shape;998;p20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9" name="Google Shape;999;p20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0" name="Google Shape;1000;p20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1" name="Google Shape;1001;p20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2" name="Google Shape;1002;p20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3" name="Google Shape;1003;p20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4" name="Google Shape;1004;p20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5" name="Google Shape;1005;p20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6" name="Google Shape;1006;p20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7" name="Google Shape;1007;p20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8" name="Google Shape;1008;p20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9" name="Google Shape;1009;p20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0" name="Google Shape;1010;p20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1" name="Google Shape;1011;p20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2" name="Google Shape;1012;p20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3" name="Google Shape;1013;p20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4" name="Google Shape;1014;p20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5" name="Google Shape;1015;p20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6" name="Google Shape;1016;p20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7" name="Google Shape;1017;p20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8" name="Google Shape;1018;p20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9" name="Google Shape;1019;p20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0" name="Google Shape;1020;p20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1" name="Google Shape;1021;p20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2" name="Google Shape;1022;p20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3" name="Google Shape;1023;p20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024" name="Google Shape;1024;p20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25" name="Google Shape;1025;p20"/>
          <p:cNvSpPr txBox="1">
            <a:spLocks noGrp="1"/>
          </p:cNvSpPr>
          <p:nvPr>
            <p:ph type="subTitle" idx="1"/>
          </p:nvPr>
        </p:nvSpPr>
        <p:spPr>
          <a:xfrm>
            <a:off x="2682200" y="5650400"/>
            <a:ext cx="682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" name="Google Shape;1026;p20"/>
          <p:cNvSpPr txBox="1">
            <a:spLocks noGrp="1"/>
          </p:cNvSpPr>
          <p:nvPr>
            <p:ph type="title"/>
          </p:nvPr>
        </p:nvSpPr>
        <p:spPr>
          <a:xfrm rot="-30077">
            <a:off x="2621268" y="595658"/>
            <a:ext cx="694946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222050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8" name="Google Shape;1028;p2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29" name="Google Shape;1029;p2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0" name="Google Shape;1030;p2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1" name="Google Shape;1031;p2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2" name="Google Shape;1032;p2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3" name="Google Shape;1033;p2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4" name="Google Shape;1034;p2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5" name="Google Shape;1035;p2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6" name="Google Shape;1036;p2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7" name="Google Shape;1037;p2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8" name="Google Shape;1038;p2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9" name="Google Shape;1039;p2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0" name="Google Shape;1040;p2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1" name="Google Shape;1041;p2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2" name="Google Shape;1042;p2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3" name="Google Shape;1043;p2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4" name="Google Shape;1044;p2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5" name="Google Shape;1045;p2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6" name="Google Shape;1046;p2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7" name="Google Shape;1047;p2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8" name="Google Shape;1048;p2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9" name="Google Shape;1049;p2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0" name="Google Shape;1050;p2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1" name="Google Shape;1051;p2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2" name="Google Shape;1052;p2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3" name="Google Shape;1053;p2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4" name="Google Shape;1054;p2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5" name="Google Shape;1055;p2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6" name="Google Shape;1056;p2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7" name="Google Shape;1057;p2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8" name="Google Shape;1058;p2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9" name="Google Shape;1059;p2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0" name="Google Shape;1060;p2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1" name="Google Shape;1061;p2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2" name="Google Shape;1062;p2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3" name="Google Shape;1063;p2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4" name="Google Shape;1064;p2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5" name="Google Shape;1065;p2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6" name="Google Shape;1066;p2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7" name="Google Shape;1067;p2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8" name="Google Shape;1068;p2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9" name="Google Shape;1069;p2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0" name="Google Shape;1070;p2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1" name="Google Shape;1071;p2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2" name="Google Shape;1072;p2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073" name="Google Shape;1073;p21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74" name="Google Shape;1074;p21"/>
          <p:cNvSpPr txBox="1">
            <a:spLocks noGrp="1"/>
          </p:cNvSpPr>
          <p:nvPr>
            <p:ph type="subTitle" idx="1"/>
          </p:nvPr>
        </p:nvSpPr>
        <p:spPr>
          <a:xfrm>
            <a:off x="960000" y="2664367"/>
            <a:ext cx="3510000" cy="18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" name="Google Shape;1075;p21"/>
          <p:cNvSpPr txBox="1">
            <a:spLocks noGrp="1"/>
          </p:cNvSpPr>
          <p:nvPr>
            <p:ph type="title"/>
          </p:nvPr>
        </p:nvSpPr>
        <p:spPr>
          <a:xfrm rot="-30035">
            <a:off x="943107" y="617815"/>
            <a:ext cx="5127796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7378011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7" name="Google Shape;1077;p22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78" name="Google Shape;1078;p2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9" name="Google Shape;1079;p2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0" name="Google Shape;1080;p2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1" name="Google Shape;1081;p2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2" name="Google Shape;1082;p2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3" name="Google Shape;1083;p2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4" name="Google Shape;1084;p2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5" name="Google Shape;1085;p2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6" name="Google Shape;1086;p2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7" name="Google Shape;1087;p2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8" name="Google Shape;1088;p2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9" name="Google Shape;1089;p2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0" name="Google Shape;1090;p2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1" name="Google Shape;1091;p2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2" name="Google Shape;1092;p2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3" name="Google Shape;1093;p2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4" name="Google Shape;1094;p2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5" name="Google Shape;1095;p2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6" name="Google Shape;1096;p2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7" name="Google Shape;1097;p2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8" name="Google Shape;1098;p2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9" name="Google Shape;1099;p2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0" name="Google Shape;1100;p2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1" name="Google Shape;1101;p2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2" name="Google Shape;1102;p2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3" name="Google Shape;1103;p2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4" name="Google Shape;1104;p2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5" name="Google Shape;1105;p2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6" name="Google Shape;1106;p2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7" name="Google Shape;1107;p2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8" name="Google Shape;1108;p2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9" name="Google Shape;1109;p2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0" name="Google Shape;1110;p2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1" name="Google Shape;1111;p2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2" name="Google Shape;1112;p2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3" name="Google Shape;1113;p2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4" name="Google Shape;1114;p2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5" name="Google Shape;1115;p2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6" name="Google Shape;1116;p2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7" name="Google Shape;1117;p2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8" name="Google Shape;1118;p2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9" name="Google Shape;1119;p2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0" name="Google Shape;1120;p2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1" name="Google Shape;1121;p2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22" name="Google Shape;1122;p22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3" name="Google Shape;1123;p22"/>
          <p:cNvSpPr txBox="1">
            <a:spLocks noGrp="1"/>
          </p:cNvSpPr>
          <p:nvPr>
            <p:ph type="subTitle" idx="1"/>
          </p:nvPr>
        </p:nvSpPr>
        <p:spPr>
          <a:xfrm>
            <a:off x="7943433" y="2666900"/>
            <a:ext cx="3288400" cy="18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" name="Google Shape;1124;p22"/>
          <p:cNvSpPr txBox="1">
            <a:spLocks noGrp="1"/>
          </p:cNvSpPr>
          <p:nvPr>
            <p:ph type="title"/>
          </p:nvPr>
        </p:nvSpPr>
        <p:spPr>
          <a:xfrm rot="-30065">
            <a:off x="6092174" y="572706"/>
            <a:ext cx="5122596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1033222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" name="Google Shape;1126;p23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127" name="Google Shape;1127;p2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8" name="Google Shape;1128;p2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9" name="Google Shape;1129;p2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0" name="Google Shape;1130;p2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1" name="Google Shape;1131;p2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2" name="Google Shape;1132;p2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3" name="Google Shape;1133;p2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4" name="Google Shape;1134;p2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5" name="Google Shape;1135;p2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6" name="Google Shape;1136;p2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7" name="Google Shape;1137;p2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8" name="Google Shape;1138;p2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9" name="Google Shape;1139;p2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0" name="Google Shape;1140;p2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1" name="Google Shape;1141;p2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2" name="Google Shape;1142;p2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3" name="Google Shape;1143;p2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4" name="Google Shape;1144;p2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5" name="Google Shape;1145;p2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6" name="Google Shape;1146;p2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7" name="Google Shape;1147;p2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8" name="Google Shape;1148;p2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9" name="Google Shape;1149;p2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0" name="Google Shape;1150;p2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1" name="Google Shape;1151;p2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2" name="Google Shape;1152;p2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3" name="Google Shape;1153;p2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4" name="Google Shape;1154;p2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5" name="Google Shape;1155;p2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6" name="Google Shape;1156;p2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7" name="Google Shape;1157;p2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8" name="Google Shape;1158;p2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9" name="Google Shape;1159;p2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0" name="Google Shape;1160;p2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1" name="Google Shape;1161;p2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2" name="Google Shape;1162;p2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3" name="Google Shape;1163;p2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4" name="Google Shape;1164;p2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5" name="Google Shape;1165;p2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6" name="Google Shape;1166;p2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7" name="Google Shape;1167;p2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8" name="Google Shape;1168;p2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9" name="Google Shape;1169;p2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0" name="Google Shape;1170;p2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71" name="Google Shape;1171;p23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72" name="Google Shape;1172;p23"/>
          <p:cNvSpPr txBox="1">
            <a:spLocks noGrp="1"/>
          </p:cNvSpPr>
          <p:nvPr>
            <p:ph type="subTitle" idx="1"/>
          </p:nvPr>
        </p:nvSpPr>
        <p:spPr>
          <a:xfrm>
            <a:off x="8336933" y="2206433"/>
            <a:ext cx="2895200" cy="3108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" name="Google Shape;1173;p23"/>
          <p:cNvSpPr txBox="1">
            <a:spLocks noGrp="1"/>
          </p:cNvSpPr>
          <p:nvPr>
            <p:ph type="title"/>
          </p:nvPr>
        </p:nvSpPr>
        <p:spPr>
          <a:xfrm rot="-30010">
            <a:off x="963085" y="568917"/>
            <a:ext cx="6002629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5848100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5" name="Google Shape;1175;p24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176" name="Google Shape;1176;p24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7" name="Google Shape;1177;p24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8" name="Google Shape;1178;p24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9" name="Google Shape;1179;p24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0" name="Google Shape;1180;p24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1" name="Google Shape;1181;p24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2" name="Google Shape;1182;p24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3" name="Google Shape;1183;p24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4" name="Google Shape;1184;p24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5" name="Google Shape;1185;p24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6" name="Google Shape;1186;p24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7" name="Google Shape;1187;p24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8" name="Google Shape;1188;p24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9" name="Google Shape;1189;p24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0" name="Google Shape;1190;p24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1" name="Google Shape;1191;p24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2" name="Google Shape;1192;p24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3" name="Google Shape;1193;p24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4" name="Google Shape;1194;p24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5" name="Google Shape;1195;p24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6" name="Google Shape;1196;p24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7" name="Google Shape;1197;p24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8" name="Google Shape;1198;p24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9" name="Google Shape;1199;p24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0" name="Google Shape;1200;p24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1" name="Google Shape;1201;p24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2" name="Google Shape;1202;p24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3" name="Google Shape;1203;p24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4" name="Google Shape;1204;p24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5" name="Google Shape;1205;p24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6" name="Google Shape;1206;p24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7" name="Google Shape;1207;p24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8" name="Google Shape;1208;p24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9" name="Google Shape;1209;p24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0" name="Google Shape;1210;p24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1" name="Google Shape;1211;p24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2" name="Google Shape;1212;p24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3" name="Google Shape;1213;p24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4" name="Google Shape;1214;p24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5" name="Google Shape;1215;p24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6" name="Google Shape;1216;p24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7" name="Google Shape;1217;p24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8" name="Google Shape;1218;p24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9" name="Google Shape;1219;p24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20" name="Google Shape;1220;p24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1" name="Google Shape;1221;p24"/>
          <p:cNvSpPr txBox="1">
            <a:spLocks noGrp="1"/>
          </p:cNvSpPr>
          <p:nvPr>
            <p:ph type="title"/>
          </p:nvPr>
        </p:nvSpPr>
        <p:spPr>
          <a:xfrm rot="-60034">
            <a:off x="959919" y="4419817"/>
            <a:ext cx="3115275" cy="863727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22" name="Google Shape;1222;p24"/>
          <p:cNvSpPr txBox="1">
            <a:spLocks noGrp="1"/>
          </p:cNvSpPr>
          <p:nvPr>
            <p:ph type="subTitle" idx="1"/>
          </p:nvPr>
        </p:nvSpPr>
        <p:spPr>
          <a:xfrm>
            <a:off x="960000" y="5283801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3" name="Google Shape;1223;p24"/>
          <p:cNvSpPr txBox="1">
            <a:spLocks noGrp="1"/>
          </p:cNvSpPr>
          <p:nvPr>
            <p:ph type="title" idx="2"/>
          </p:nvPr>
        </p:nvSpPr>
        <p:spPr>
          <a:xfrm rot="-60034">
            <a:off x="4538207" y="4419933"/>
            <a:ext cx="3115275" cy="863727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24" name="Google Shape;1224;p24"/>
          <p:cNvSpPr txBox="1">
            <a:spLocks noGrp="1"/>
          </p:cNvSpPr>
          <p:nvPr>
            <p:ph type="subTitle" idx="3"/>
          </p:nvPr>
        </p:nvSpPr>
        <p:spPr>
          <a:xfrm>
            <a:off x="4538400" y="5283801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5" name="Google Shape;1225;p24"/>
          <p:cNvSpPr txBox="1">
            <a:spLocks noGrp="1"/>
          </p:cNvSpPr>
          <p:nvPr>
            <p:ph type="title" idx="4"/>
          </p:nvPr>
        </p:nvSpPr>
        <p:spPr>
          <a:xfrm rot="-60034">
            <a:off x="8116860" y="4419784"/>
            <a:ext cx="3115275" cy="864133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26" name="Google Shape;1226;p24"/>
          <p:cNvSpPr txBox="1">
            <a:spLocks noGrp="1"/>
          </p:cNvSpPr>
          <p:nvPr>
            <p:ph type="subTitle" idx="5"/>
          </p:nvPr>
        </p:nvSpPr>
        <p:spPr>
          <a:xfrm>
            <a:off x="8116800" y="5283801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7" name="Google Shape;1227;p24"/>
          <p:cNvSpPr txBox="1">
            <a:spLocks noGrp="1"/>
          </p:cNvSpPr>
          <p:nvPr>
            <p:ph type="title" idx="6"/>
          </p:nvPr>
        </p:nvSpPr>
        <p:spPr>
          <a:xfrm rot="-30121">
            <a:off x="960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426956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" name="Google Shape;1229;p25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230" name="Google Shape;1230;p2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1" name="Google Shape;1231;p2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2" name="Google Shape;1232;p2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3" name="Google Shape;1233;p2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4" name="Google Shape;1234;p2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5" name="Google Shape;1235;p2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6" name="Google Shape;1236;p2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7" name="Google Shape;1237;p2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8" name="Google Shape;1238;p2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9" name="Google Shape;1239;p2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0" name="Google Shape;1240;p2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1" name="Google Shape;1241;p2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2" name="Google Shape;1242;p2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3" name="Google Shape;1243;p2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4" name="Google Shape;1244;p2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5" name="Google Shape;1245;p2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6" name="Google Shape;1246;p2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7" name="Google Shape;1247;p2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8" name="Google Shape;1248;p2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9" name="Google Shape;1249;p2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0" name="Google Shape;1250;p2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1" name="Google Shape;1251;p2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2" name="Google Shape;1252;p2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3" name="Google Shape;1253;p2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4" name="Google Shape;1254;p2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5" name="Google Shape;1255;p2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6" name="Google Shape;1256;p2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7" name="Google Shape;1257;p2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8" name="Google Shape;1258;p2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9" name="Google Shape;1259;p2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0" name="Google Shape;1260;p2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1" name="Google Shape;1261;p2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2" name="Google Shape;1262;p2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3" name="Google Shape;1263;p2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4" name="Google Shape;1264;p2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5" name="Google Shape;1265;p2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6" name="Google Shape;1266;p2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7" name="Google Shape;1267;p2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8" name="Google Shape;1268;p2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9" name="Google Shape;1269;p2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0" name="Google Shape;1270;p2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1" name="Google Shape;1271;p2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2" name="Google Shape;1272;p2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3" name="Google Shape;1273;p2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74" name="Google Shape;1274;p25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75" name="Google Shape;1275;p25"/>
          <p:cNvSpPr txBox="1">
            <a:spLocks noGrp="1"/>
          </p:cNvSpPr>
          <p:nvPr>
            <p:ph type="title"/>
          </p:nvPr>
        </p:nvSpPr>
        <p:spPr>
          <a:xfrm rot="-60034">
            <a:off x="2221953" y="2212435"/>
            <a:ext cx="3115275" cy="863727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76" name="Google Shape;1276;p25"/>
          <p:cNvSpPr txBox="1">
            <a:spLocks noGrp="1"/>
          </p:cNvSpPr>
          <p:nvPr>
            <p:ph type="subTitle" idx="1"/>
          </p:nvPr>
        </p:nvSpPr>
        <p:spPr>
          <a:xfrm>
            <a:off x="5344400" y="2217497"/>
            <a:ext cx="46328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7" name="Google Shape;1277;p25"/>
          <p:cNvSpPr txBox="1">
            <a:spLocks noGrp="1"/>
          </p:cNvSpPr>
          <p:nvPr>
            <p:ph type="title" idx="2"/>
          </p:nvPr>
        </p:nvSpPr>
        <p:spPr>
          <a:xfrm rot="-60034">
            <a:off x="6854763" y="3403158"/>
            <a:ext cx="3115275" cy="863727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78" name="Google Shape;1278;p25"/>
          <p:cNvSpPr txBox="1">
            <a:spLocks noGrp="1"/>
          </p:cNvSpPr>
          <p:nvPr>
            <p:ph type="subTitle" idx="3"/>
          </p:nvPr>
        </p:nvSpPr>
        <p:spPr>
          <a:xfrm>
            <a:off x="2214791" y="3408220"/>
            <a:ext cx="46328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9" name="Google Shape;1279;p25"/>
          <p:cNvSpPr txBox="1">
            <a:spLocks noGrp="1"/>
          </p:cNvSpPr>
          <p:nvPr>
            <p:ph type="title" idx="4"/>
          </p:nvPr>
        </p:nvSpPr>
        <p:spPr>
          <a:xfrm rot="-60034">
            <a:off x="2221960" y="4593875"/>
            <a:ext cx="3115275" cy="864133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80" name="Google Shape;1280;p25"/>
          <p:cNvSpPr txBox="1">
            <a:spLocks noGrp="1"/>
          </p:cNvSpPr>
          <p:nvPr>
            <p:ph type="subTitle" idx="5"/>
          </p:nvPr>
        </p:nvSpPr>
        <p:spPr>
          <a:xfrm>
            <a:off x="5344605" y="4599141"/>
            <a:ext cx="46328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1" name="Google Shape;1281;p25"/>
          <p:cNvSpPr txBox="1">
            <a:spLocks noGrp="1"/>
          </p:cNvSpPr>
          <p:nvPr>
            <p:ph type="title" idx="6"/>
          </p:nvPr>
        </p:nvSpPr>
        <p:spPr>
          <a:xfrm rot="-30121">
            <a:off x="960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643753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3" name="Google Shape;1283;p26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284" name="Google Shape;1284;p26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" name="Google Shape;1285;p26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" name="Google Shape;1286;p26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7" name="Google Shape;1287;p26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8" name="Google Shape;1288;p26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9" name="Google Shape;1289;p26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0" name="Google Shape;1290;p26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1" name="Google Shape;1291;p26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2" name="Google Shape;1292;p26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3" name="Google Shape;1293;p26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4" name="Google Shape;1294;p26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5" name="Google Shape;1295;p26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6" name="Google Shape;1296;p26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7" name="Google Shape;1297;p26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8" name="Google Shape;1298;p26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9" name="Google Shape;1299;p26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0" name="Google Shape;1300;p26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1" name="Google Shape;1301;p26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2" name="Google Shape;1302;p26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3" name="Google Shape;1303;p26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4" name="Google Shape;1304;p26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5" name="Google Shape;1305;p26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6" name="Google Shape;1306;p26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7" name="Google Shape;1307;p26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8" name="Google Shape;1308;p26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9" name="Google Shape;1309;p26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0" name="Google Shape;1310;p26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1" name="Google Shape;1311;p26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2" name="Google Shape;1312;p26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3" name="Google Shape;1313;p26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4" name="Google Shape;1314;p26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5" name="Google Shape;1315;p26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6" name="Google Shape;1316;p26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7" name="Google Shape;1317;p26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8" name="Google Shape;1318;p26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9" name="Google Shape;1319;p26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0" name="Google Shape;1320;p26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1" name="Google Shape;1321;p26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2" name="Google Shape;1322;p26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3" name="Google Shape;1323;p26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4" name="Google Shape;1324;p26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5" name="Google Shape;1325;p26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6" name="Google Shape;1326;p26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7" name="Google Shape;1327;p26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28" name="Google Shape;1328;p26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9" name="Google Shape;1329;p26"/>
          <p:cNvSpPr txBox="1">
            <a:spLocks noGrp="1"/>
          </p:cNvSpPr>
          <p:nvPr>
            <p:ph type="title"/>
          </p:nvPr>
        </p:nvSpPr>
        <p:spPr>
          <a:xfrm rot="-60151">
            <a:off x="1079277" y="3431074"/>
            <a:ext cx="2194736" cy="616101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0" name="Google Shape;1330;p26"/>
          <p:cNvSpPr txBox="1">
            <a:spLocks noGrp="1"/>
          </p:cNvSpPr>
          <p:nvPr>
            <p:ph type="subTitle" idx="1"/>
          </p:nvPr>
        </p:nvSpPr>
        <p:spPr>
          <a:xfrm>
            <a:off x="957445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1" name="Google Shape;1331;p26"/>
          <p:cNvSpPr txBox="1">
            <a:spLocks noGrp="1"/>
          </p:cNvSpPr>
          <p:nvPr>
            <p:ph type="title" idx="2"/>
          </p:nvPr>
        </p:nvSpPr>
        <p:spPr>
          <a:xfrm rot="-60151">
            <a:off x="6301655" y="3431076"/>
            <a:ext cx="2194736" cy="609696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2" name="Google Shape;1332;p26"/>
          <p:cNvSpPr txBox="1">
            <a:spLocks noGrp="1"/>
          </p:cNvSpPr>
          <p:nvPr>
            <p:ph type="subTitle" idx="3"/>
          </p:nvPr>
        </p:nvSpPr>
        <p:spPr>
          <a:xfrm>
            <a:off x="6179823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3" name="Google Shape;1333;p26"/>
          <p:cNvSpPr txBox="1">
            <a:spLocks noGrp="1"/>
          </p:cNvSpPr>
          <p:nvPr>
            <p:ph type="title" idx="4"/>
          </p:nvPr>
        </p:nvSpPr>
        <p:spPr>
          <a:xfrm rot="-60151">
            <a:off x="3690465" y="3431076"/>
            <a:ext cx="2194736" cy="6096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4" name="Google Shape;1334;p26"/>
          <p:cNvSpPr txBox="1">
            <a:spLocks noGrp="1"/>
          </p:cNvSpPr>
          <p:nvPr>
            <p:ph type="subTitle" idx="5"/>
          </p:nvPr>
        </p:nvSpPr>
        <p:spPr>
          <a:xfrm>
            <a:off x="3568633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26"/>
          <p:cNvSpPr txBox="1">
            <a:spLocks noGrp="1"/>
          </p:cNvSpPr>
          <p:nvPr>
            <p:ph type="title" idx="6"/>
          </p:nvPr>
        </p:nvSpPr>
        <p:spPr>
          <a:xfrm rot="-60151">
            <a:off x="8915405" y="3433070"/>
            <a:ext cx="2194736" cy="609711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6" name="Google Shape;1336;p26"/>
          <p:cNvSpPr txBox="1">
            <a:spLocks noGrp="1"/>
          </p:cNvSpPr>
          <p:nvPr>
            <p:ph type="subTitle" idx="7"/>
          </p:nvPr>
        </p:nvSpPr>
        <p:spPr>
          <a:xfrm>
            <a:off x="8793573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7" name="Google Shape;1337;p26"/>
          <p:cNvSpPr txBox="1">
            <a:spLocks noGrp="1"/>
          </p:cNvSpPr>
          <p:nvPr>
            <p:ph type="title" idx="8"/>
          </p:nvPr>
        </p:nvSpPr>
        <p:spPr>
          <a:xfrm rot="-30121">
            <a:off x="960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5235366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9" name="Google Shape;1339;p27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340" name="Google Shape;1340;p27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1" name="Google Shape;1341;p27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2" name="Google Shape;1342;p27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3" name="Google Shape;1343;p27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4" name="Google Shape;1344;p27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5" name="Google Shape;1345;p27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6" name="Google Shape;1346;p27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7" name="Google Shape;1347;p27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8" name="Google Shape;1348;p27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9" name="Google Shape;1349;p27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0" name="Google Shape;1350;p27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1" name="Google Shape;1351;p27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2" name="Google Shape;1352;p27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3" name="Google Shape;1353;p27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4" name="Google Shape;1354;p27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5" name="Google Shape;1355;p27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6" name="Google Shape;1356;p27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7" name="Google Shape;1357;p27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8" name="Google Shape;1358;p27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9" name="Google Shape;1359;p27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0" name="Google Shape;1360;p27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1" name="Google Shape;1361;p27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2" name="Google Shape;1362;p27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3" name="Google Shape;1363;p27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4" name="Google Shape;1364;p27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5" name="Google Shape;1365;p27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6" name="Google Shape;1366;p27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7" name="Google Shape;1367;p27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8" name="Google Shape;1368;p27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9" name="Google Shape;1369;p27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0" name="Google Shape;1370;p27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1" name="Google Shape;1371;p27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2" name="Google Shape;1372;p27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3" name="Google Shape;1373;p27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4" name="Google Shape;1374;p27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5" name="Google Shape;1375;p27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6" name="Google Shape;1376;p27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7" name="Google Shape;1377;p27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8" name="Google Shape;1378;p27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9" name="Google Shape;1379;p27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0" name="Google Shape;1380;p27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1" name="Google Shape;1381;p27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2" name="Google Shape;1382;p27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3" name="Google Shape;1383;p27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84" name="Google Shape;1384;p27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85" name="Google Shape;1385;p27"/>
          <p:cNvSpPr txBox="1">
            <a:spLocks noGrp="1"/>
          </p:cNvSpPr>
          <p:nvPr>
            <p:ph type="title"/>
          </p:nvPr>
        </p:nvSpPr>
        <p:spPr>
          <a:xfrm rot="-33422">
            <a:off x="1536047" y="2602294"/>
            <a:ext cx="3949787" cy="616263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6" name="Google Shape;1386;p27"/>
          <p:cNvSpPr txBox="1">
            <a:spLocks noGrp="1"/>
          </p:cNvSpPr>
          <p:nvPr>
            <p:ph type="subTitle" idx="1"/>
          </p:nvPr>
        </p:nvSpPr>
        <p:spPr>
          <a:xfrm>
            <a:off x="1317637" y="3311500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7" name="Google Shape;1387;p27"/>
          <p:cNvSpPr txBox="1">
            <a:spLocks noGrp="1"/>
          </p:cNvSpPr>
          <p:nvPr>
            <p:ph type="title" idx="2"/>
          </p:nvPr>
        </p:nvSpPr>
        <p:spPr>
          <a:xfrm rot="-33429">
            <a:off x="6669485" y="2602303"/>
            <a:ext cx="3948987" cy="609843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8" name="Google Shape;1388;p27"/>
          <p:cNvSpPr txBox="1">
            <a:spLocks noGrp="1"/>
          </p:cNvSpPr>
          <p:nvPr>
            <p:ph type="subTitle" idx="3"/>
          </p:nvPr>
        </p:nvSpPr>
        <p:spPr>
          <a:xfrm>
            <a:off x="6451140" y="3311500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9" name="Google Shape;1389;p27"/>
          <p:cNvSpPr txBox="1">
            <a:spLocks noGrp="1"/>
          </p:cNvSpPr>
          <p:nvPr>
            <p:ph type="title" idx="4"/>
          </p:nvPr>
        </p:nvSpPr>
        <p:spPr>
          <a:xfrm rot="-33422">
            <a:off x="1536187" y="4650431"/>
            <a:ext cx="3949787" cy="609855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90" name="Google Shape;1390;p27"/>
          <p:cNvSpPr txBox="1">
            <a:spLocks noGrp="1"/>
          </p:cNvSpPr>
          <p:nvPr>
            <p:ph type="subTitle" idx="5"/>
          </p:nvPr>
        </p:nvSpPr>
        <p:spPr>
          <a:xfrm>
            <a:off x="1317617" y="5359633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1" name="Google Shape;1391;p27"/>
          <p:cNvSpPr txBox="1">
            <a:spLocks noGrp="1"/>
          </p:cNvSpPr>
          <p:nvPr>
            <p:ph type="title" idx="6"/>
          </p:nvPr>
        </p:nvSpPr>
        <p:spPr>
          <a:xfrm rot="-33429">
            <a:off x="6669196" y="4652426"/>
            <a:ext cx="3948987" cy="609865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92" name="Google Shape;1392;p27"/>
          <p:cNvSpPr txBox="1">
            <a:spLocks noGrp="1"/>
          </p:cNvSpPr>
          <p:nvPr>
            <p:ph type="subTitle" idx="7"/>
          </p:nvPr>
        </p:nvSpPr>
        <p:spPr>
          <a:xfrm>
            <a:off x="6451171" y="5359633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3" name="Google Shape;1393;p27"/>
          <p:cNvSpPr txBox="1">
            <a:spLocks noGrp="1"/>
          </p:cNvSpPr>
          <p:nvPr>
            <p:ph type="title" idx="8"/>
          </p:nvPr>
        </p:nvSpPr>
        <p:spPr>
          <a:xfrm rot="-30121">
            <a:off x="943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6534875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5" name="Google Shape;1395;p2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396" name="Google Shape;1396;p2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7" name="Google Shape;1397;p2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8" name="Google Shape;1398;p2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9" name="Google Shape;1399;p2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0" name="Google Shape;1400;p2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1" name="Google Shape;1401;p2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2" name="Google Shape;1402;p2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3" name="Google Shape;1403;p2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4" name="Google Shape;1404;p2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5" name="Google Shape;1405;p2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6" name="Google Shape;1406;p2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7" name="Google Shape;1407;p2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8" name="Google Shape;1408;p2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9" name="Google Shape;1409;p2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0" name="Google Shape;1410;p2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1" name="Google Shape;1411;p2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2" name="Google Shape;1412;p2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3" name="Google Shape;1413;p2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4" name="Google Shape;1414;p2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5" name="Google Shape;1415;p2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6" name="Google Shape;1416;p2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7" name="Google Shape;1417;p2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8" name="Google Shape;1418;p2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9" name="Google Shape;1419;p2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0" name="Google Shape;1420;p2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1" name="Google Shape;1421;p2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2" name="Google Shape;1422;p2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3" name="Google Shape;1423;p2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4" name="Google Shape;1424;p2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5" name="Google Shape;1425;p2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6" name="Google Shape;1426;p2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7" name="Google Shape;1427;p2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8" name="Google Shape;1428;p2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9" name="Google Shape;1429;p2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0" name="Google Shape;1430;p2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1" name="Google Shape;1431;p2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2" name="Google Shape;1432;p2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3" name="Google Shape;1433;p2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4" name="Google Shape;1434;p2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5" name="Google Shape;1435;p2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6" name="Google Shape;1436;p2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7" name="Google Shape;1437;p2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8" name="Google Shape;1438;p2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9" name="Google Shape;1439;p2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440" name="Google Shape;1440;p28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41" name="Google Shape;1441;p28"/>
          <p:cNvSpPr txBox="1">
            <a:spLocks noGrp="1"/>
          </p:cNvSpPr>
          <p:nvPr>
            <p:ph type="title"/>
          </p:nvPr>
        </p:nvSpPr>
        <p:spPr>
          <a:xfrm rot="-60004">
            <a:off x="960080" y="2699629"/>
            <a:ext cx="3048064" cy="609696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2" name="Google Shape;1442;p28"/>
          <p:cNvSpPr txBox="1">
            <a:spLocks noGrp="1"/>
          </p:cNvSpPr>
          <p:nvPr>
            <p:ph type="subTitle" idx="1"/>
          </p:nvPr>
        </p:nvSpPr>
        <p:spPr>
          <a:xfrm>
            <a:off x="960000" y="3331780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3" name="Google Shape;1443;p28"/>
          <p:cNvSpPr txBox="1">
            <a:spLocks noGrp="1"/>
          </p:cNvSpPr>
          <p:nvPr>
            <p:ph type="title" idx="2"/>
          </p:nvPr>
        </p:nvSpPr>
        <p:spPr>
          <a:xfrm rot="-60004">
            <a:off x="4572080" y="2699629"/>
            <a:ext cx="3048064" cy="609696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4" name="Google Shape;1444;p28"/>
          <p:cNvSpPr txBox="1">
            <a:spLocks noGrp="1"/>
          </p:cNvSpPr>
          <p:nvPr>
            <p:ph type="subTitle" idx="3"/>
          </p:nvPr>
        </p:nvSpPr>
        <p:spPr>
          <a:xfrm>
            <a:off x="4572000" y="3331780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5" name="Google Shape;1445;p28"/>
          <p:cNvSpPr txBox="1">
            <a:spLocks noGrp="1"/>
          </p:cNvSpPr>
          <p:nvPr>
            <p:ph type="title" idx="4"/>
          </p:nvPr>
        </p:nvSpPr>
        <p:spPr>
          <a:xfrm rot="-60004">
            <a:off x="960080" y="4910365"/>
            <a:ext cx="3048064" cy="6096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6" name="Google Shape;1446;p28"/>
          <p:cNvSpPr txBox="1">
            <a:spLocks noGrp="1"/>
          </p:cNvSpPr>
          <p:nvPr>
            <p:ph type="subTitle" idx="5"/>
          </p:nvPr>
        </p:nvSpPr>
        <p:spPr>
          <a:xfrm>
            <a:off x="960000" y="5542533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7" name="Google Shape;1447;p28"/>
          <p:cNvSpPr txBox="1">
            <a:spLocks noGrp="1"/>
          </p:cNvSpPr>
          <p:nvPr>
            <p:ph type="title" idx="6"/>
          </p:nvPr>
        </p:nvSpPr>
        <p:spPr>
          <a:xfrm rot="-60004">
            <a:off x="4572080" y="4910365"/>
            <a:ext cx="3048064" cy="609696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8" name="Google Shape;1448;p28"/>
          <p:cNvSpPr txBox="1">
            <a:spLocks noGrp="1"/>
          </p:cNvSpPr>
          <p:nvPr>
            <p:ph type="subTitle" idx="7"/>
          </p:nvPr>
        </p:nvSpPr>
        <p:spPr>
          <a:xfrm>
            <a:off x="4571997" y="5542533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8"/>
          <p:cNvSpPr txBox="1">
            <a:spLocks noGrp="1"/>
          </p:cNvSpPr>
          <p:nvPr>
            <p:ph type="title" idx="8"/>
          </p:nvPr>
        </p:nvSpPr>
        <p:spPr>
          <a:xfrm rot="-60004">
            <a:off x="8184075" y="2699629"/>
            <a:ext cx="3048064" cy="609696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0" name="Google Shape;1450;p28"/>
          <p:cNvSpPr txBox="1">
            <a:spLocks noGrp="1"/>
          </p:cNvSpPr>
          <p:nvPr>
            <p:ph type="subTitle" idx="9"/>
          </p:nvPr>
        </p:nvSpPr>
        <p:spPr>
          <a:xfrm>
            <a:off x="8183993" y="3331780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8"/>
          <p:cNvSpPr txBox="1">
            <a:spLocks noGrp="1"/>
          </p:cNvSpPr>
          <p:nvPr>
            <p:ph type="title" idx="13"/>
          </p:nvPr>
        </p:nvSpPr>
        <p:spPr>
          <a:xfrm rot="-60004">
            <a:off x="8184075" y="4910365"/>
            <a:ext cx="3048064" cy="609696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2" name="Google Shape;1452;p28"/>
          <p:cNvSpPr txBox="1">
            <a:spLocks noGrp="1"/>
          </p:cNvSpPr>
          <p:nvPr>
            <p:ph type="subTitle" idx="14"/>
          </p:nvPr>
        </p:nvSpPr>
        <p:spPr>
          <a:xfrm>
            <a:off x="8183993" y="5542533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" name="Google Shape;1453;p28"/>
          <p:cNvSpPr txBox="1">
            <a:spLocks noGrp="1"/>
          </p:cNvSpPr>
          <p:nvPr>
            <p:ph type="title" idx="15"/>
          </p:nvPr>
        </p:nvSpPr>
        <p:spPr>
          <a:xfrm rot="-30141">
            <a:off x="2560264" y="595381"/>
            <a:ext cx="7071472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9685281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5" name="Google Shape;1455;p29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456" name="Google Shape;1456;p29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7" name="Google Shape;1457;p29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8" name="Google Shape;1458;p29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9" name="Google Shape;1459;p29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0" name="Google Shape;1460;p29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1" name="Google Shape;1461;p29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2" name="Google Shape;1462;p29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3" name="Google Shape;1463;p29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4" name="Google Shape;1464;p29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5" name="Google Shape;1465;p29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6" name="Google Shape;1466;p29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7" name="Google Shape;1467;p29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8" name="Google Shape;1468;p29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9" name="Google Shape;1469;p29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0" name="Google Shape;1470;p29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1" name="Google Shape;1471;p29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2" name="Google Shape;1472;p29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3" name="Google Shape;1473;p29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4" name="Google Shape;1474;p29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5" name="Google Shape;1475;p29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6" name="Google Shape;1476;p29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7" name="Google Shape;1477;p29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8" name="Google Shape;1478;p29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9" name="Google Shape;1479;p29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0" name="Google Shape;1480;p29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1" name="Google Shape;1481;p29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2" name="Google Shape;1482;p29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3" name="Google Shape;1483;p29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4" name="Google Shape;1484;p29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5" name="Google Shape;1485;p29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6" name="Google Shape;1486;p29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7" name="Google Shape;1487;p29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8" name="Google Shape;1488;p29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9" name="Google Shape;1489;p29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0" name="Google Shape;1490;p29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1" name="Google Shape;1491;p29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2" name="Google Shape;1492;p29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3" name="Google Shape;1493;p29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4" name="Google Shape;1494;p29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5" name="Google Shape;1495;p29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6" name="Google Shape;1496;p29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7" name="Google Shape;1497;p29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8" name="Google Shape;1498;p29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9" name="Google Shape;1499;p29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00" name="Google Shape;1500;p29"/>
          <p:cNvSpPr/>
          <p:nvPr/>
        </p:nvSpPr>
        <p:spPr>
          <a:xfrm rot="-29936" flipH="1">
            <a:off x="514774" y="428351"/>
            <a:ext cx="11162423" cy="6035031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01" name="Google Shape;1501;p29"/>
          <p:cNvSpPr txBox="1">
            <a:spLocks noGrp="1"/>
          </p:cNvSpPr>
          <p:nvPr>
            <p:ph type="title" hasCustomPrompt="1"/>
          </p:nvPr>
        </p:nvSpPr>
        <p:spPr>
          <a:xfrm>
            <a:off x="2926107" y="720000"/>
            <a:ext cx="634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2" name="Google Shape;1502;p29"/>
          <p:cNvSpPr txBox="1">
            <a:spLocks noGrp="1"/>
          </p:cNvSpPr>
          <p:nvPr>
            <p:ph type="subTitle" idx="1"/>
          </p:nvPr>
        </p:nvSpPr>
        <p:spPr>
          <a:xfrm rot="-60081">
            <a:off x="2926021" y="1824709"/>
            <a:ext cx="6340168" cy="36565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3" name="Google Shape;1503;p29"/>
          <p:cNvSpPr txBox="1">
            <a:spLocks noGrp="1"/>
          </p:cNvSpPr>
          <p:nvPr>
            <p:ph type="title" idx="2" hasCustomPrompt="1"/>
          </p:nvPr>
        </p:nvSpPr>
        <p:spPr>
          <a:xfrm>
            <a:off x="2926107" y="2693984"/>
            <a:ext cx="634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4" name="Google Shape;1504;p29"/>
          <p:cNvSpPr txBox="1">
            <a:spLocks noGrp="1"/>
          </p:cNvSpPr>
          <p:nvPr>
            <p:ph type="subTitle" idx="3"/>
          </p:nvPr>
        </p:nvSpPr>
        <p:spPr>
          <a:xfrm rot="60081">
            <a:off x="2926021" y="3798381"/>
            <a:ext cx="6340168" cy="365656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5" name="Google Shape;1505;p29"/>
          <p:cNvSpPr txBox="1">
            <a:spLocks noGrp="1"/>
          </p:cNvSpPr>
          <p:nvPr>
            <p:ph type="title" idx="4" hasCustomPrompt="1"/>
          </p:nvPr>
        </p:nvSpPr>
        <p:spPr>
          <a:xfrm>
            <a:off x="2926107" y="4667984"/>
            <a:ext cx="634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6" name="Google Shape;1506;p29"/>
          <p:cNvSpPr txBox="1">
            <a:spLocks noGrp="1"/>
          </p:cNvSpPr>
          <p:nvPr>
            <p:ph type="subTitle" idx="5"/>
          </p:nvPr>
        </p:nvSpPr>
        <p:spPr>
          <a:xfrm rot="-60081">
            <a:off x="2926021" y="5772092"/>
            <a:ext cx="6340168" cy="365656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621949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B1C120-E57A-423F-8061-E0F82B6F70F0}" type="datetimeFigureOut">
              <a:rPr lang="en-US" smtClean="0"/>
              <a:t>9/9/2022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4537FA-86C9-411D-B763-F866D69E99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21912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8" name="Google Shape;1508;p30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509" name="Google Shape;1509;p30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0" name="Google Shape;1510;p30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1" name="Google Shape;1511;p30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2" name="Google Shape;1512;p30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3" name="Google Shape;1513;p30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4" name="Google Shape;1514;p30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5" name="Google Shape;1515;p30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6" name="Google Shape;1516;p30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7" name="Google Shape;1517;p30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8" name="Google Shape;1518;p30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9" name="Google Shape;1519;p30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0" name="Google Shape;1520;p30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1" name="Google Shape;1521;p30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2" name="Google Shape;1522;p30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3" name="Google Shape;1523;p30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4" name="Google Shape;1524;p30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5" name="Google Shape;1525;p30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6" name="Google Shape;1526;p30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7" name="Google Shape;1527;p30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8" name="Google Shape;1528;p30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9" name="Google Shape;1529;p30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0" name="Google Shape;1530;p30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1" name="Google Shape;1531;p30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2" name="Google Shape;1532;p30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3" name="Google Shape;1533;p30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4" name="Google Shape;1534;p30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5" name="Google Shape;1535;p30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6" name="Google Shape;1536;p30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7" name="Google Shape;1537;p30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8" name="Google Shape;1538;p30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9" name="Google Shape;1539;p30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0" name="Google Shape;1540;p30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1" name="Google Shape;1541;p30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2" name="Google Shape;1542;p30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3" name="Google Shape;1543;p30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4" name="Google Shape;1544;p30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5" name="Google Shape;1545;p30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6" name="Google Shape;1546;p30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7" name="Google Shape;1547;p30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8" name="Google Shape;1548;p30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9" name="Google Shape;1549;p30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0" name="Google Shape;1550;p30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1" name="Google Shape;1551;p30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2" name="Google Shape;1552;p30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53" name="Google Shape;1553;p30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54" name="Google Shape;1554;p30"/>
          <p:cNvSpPr txBox="1">
            <a:spLocks noGrp="1"/>
          </p:cNvSpPr>
          <p:nvPr>
            <p:ph type="title" hasCustomPrompt="1"/>
          </p:nvPr>
        </p:nvSpPr>
        <p:spPr>
          <a:xfrm>
            <a:off x="1264800" y="2396443"/>
            <a:ext cx="2926000" cy="17068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55" name="Google Shape;1555;p30"/>
          <p:cNvSpPr txBox="1">
            <a:spLocks noGrp="1"/>
          </p:cNvSpPr>
          <p:nvPr>
            <p:ph type="subTitle" idx="1"/>
          </p:nvPr>
        </p:nvSpPr>
        <p:spPr>
          <a:xfrm rot="-59781">
            <a:off x="1508698" y="3900121"/>
            <a:ext cx="2438369" cy="13410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6" name="Google Shape;1556;p30"/>
          <p:cNvSpPr txBox="1">
            <a:spLocks noGrp="1"/>
          </p:cNvSpPr>
          <p:nvPr>
            <p:ph type="title" idx="2" hasCustomPrompt="1"/>
          </p:nvPr>
        </p:nvSpPr>
        <p:spPr>
          <a:xfrm>
            <a:off x="4633000" y="2396417"/>
            <a:ext cx="2926000" cy="17068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57" name="Google Shape;1557;p30"/>
          <p:cNvSpPr txBox="1">
            <a:spLocks noGrp="1"/>
          </p:cNvSpPr>
          <p:nvPr>
            <p:ph type="subTitle" idx="3"/>
          </p:nvPr>
        </p:nvSpPr>
        <p:spPr>
          <a:xfrm rot="-59771">
            <a:off x="4876821" y="3900169"/>
            <a:ext cx="2438768" cy="13414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8" name="Google Shape;1558;p30"/>
          <p:cNvSpPr txBox="1">
            <a:spLocks noGrp="1"/>
          </p:cNvSpPr>
          <p:nvPr>
            <p:ph type="title" idx="4" hasCustomPrompt="1"/>
          </p:nvPr>
        </p:nvSpPr>
        <p:spPr>
          <a:xfrm>
            <a:off x="8001200" y="2396417"/>
            <a:ext cx="2926000" cy="1706800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59" name="Google Shape;1559;p30"/>
          <p:cNvSpPr txBox="1">
            <a:spLocks noGrp="1"/>
          </p:cNvSpPr>
          <p:nvPr>
            <p:ph type="subTitle" idx="5"/>
          </p:nvPr>
        </p:nvSpPr>
        <p:spPr>
          <a:xfrm rot="-59771">
            <a:off x="8245021" y="3900169"/>
            <a:ext cx="2438768" cy="13414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9929482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1" name="Google Shape;1561;p3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562" name="Google Shape;1562;p3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3" name="Google Shape;1563;p3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4" name="Google Shape;1564;p3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5" name="Google Shape;1565;p3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6" name="Google Shape;1566;p3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7" name="Google Shape;1567;p3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8" name="Google Shape;1568;p3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9" name="Google Shape;1569;p3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0" name="Google Shape;1570;p3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1" name="Google Shape;1571;p3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2" name="Google Shape;1572;p3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3" name="Google Shape;1573;p3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4" name="Google Shape;1574;p3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5" name="Google Shape;1575;p3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6" name="Google Shape;1576;p3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7" name="Google Shape;1577;p3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8" name="Google Shape;1578;p3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9" name="Google Shape;1579;p3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0" name="Google Shape;1580;p3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1" name="Google Shape;1581;p3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2" name="Google Shape;1582;p3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3" name="Google Shape;1583;p3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4" name="Google Shape;1584;p3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5" name="Google Shape;1585;p3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6" name="Google Shape;1586;p3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7" name="Google Shape;1587;p3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8" name="Google Shape;1588;p3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9" name="Google Shape;1589;p3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0" name="Google Shape;1590;p3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1" name="Google Shape;1591;p3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2" name="Google Shape;1592;p3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3" name="Google Shape;1593;p3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4" name="Google Shape;1594;p3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5" name="Google Shape;1595;p3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6" name="Google Shape;1596;p3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7" name="Google Shape;1597;p3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8" name="Google Shape;1598;p3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9" name="Google Shape;1599;p3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0" name="Google Shape;1600;p3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1" name="Google Shape;1601;p3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2" name="Google Shape;1602;p3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3" name="Google Shape;1603;p3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4" name="Google Shape;1604;p3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5" name="Google Shape;1605;p3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606" name="Google Shape;1606;p31"/>
          <p:cNvSpPr/>
          <p:nvPr/>
        </p:nvSpPr>
        <p:spPr>
          <a:xfrm rot="-29936" flipH="1">
            <a:off x="514774" y="428351"/>
            <a:ext cx="11162423" cy="6035031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07" name="Google Shape;1607;p31"/>
          <p:cNvSpPr txBox="1">
            <a:spLocks noGrp="1"/>
          </p:cNvSpPr>
          <p:nvPr>
            <p:ph type="ctrTitle"/>
          </p:nvPr>
        </p:nvSpPr>
        <p:spPr>
          <a:xfrm>
            <a:off x="3168917" y="720000"/>
            <a:ext cx="5852000" cy="21944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608" name="Google Shape;1608;p31"/>
          <p:cNvSpPr txBox="1">
            <a:spLocks noGrp="1"/>
          </p:cNvSpPr>
          <p:nvPr>
            <p:ph type="subTitle" idx="1"/>
          </p:nvPr>
        </p:nvSpPr>
        <p:spPr>
          <a:xfrm rot="-59779">
            <a:off x="1927353" y="2769421"/>
            <a:ext cx="8534491" cy="975359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609" name="Google Shape;1609;p31"/>
          <p:cNvSpPr txBox="1"/>
          <p:nvPr/>
        </p:nvSpPr>
        <p:spPr>
          <a:xfrm>
            <a:off x="2948267" y="5039800"/>
            <a:ext cx="62956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6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CREDITS: This presentation template was created by </a:t>
            </a:r>
            <a:r>
              <a:rPr lang="en" sz="16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, including icons by </a:t>
            </a:r>
            <a:r>
              <a:rPr lang="en" sz="16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, infographics &amp; images by </a:t>
            </a:r>
            <a:r>
              <a:rPr lang="en" sz="16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600" kern="0">
              <a:solidFill>
                <a:srgbClr val="43434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1610" name="Google Shape;1610;p31"/>
          <p:cNvGrpSpPr/>
          <p:nvPr/>
        </p:nvGrpSpPr>
        <p:grpSpPr>
          <a:xfrm flipH="1">
            <a:off x="10107798" y="5727612"/>
            <a:ext cx="1782303" cy="841249"/>
            <a:chOff x="157977" y="4219508"/>
            <a:chExt cx="1336727" cy="630937"/>
          </a:xfrm>
        </p:grpSpPr>
        <p:sp>
          <p:nvSpPr>
            <p:cNvPr id="1611" name="Google Shape;1611;p31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31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31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31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31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31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18" name="Google Shape;1618;p31"/>
          <p:cNvGrpSpPr/>
          <p:nvPr/>
        </p:nvGrpSpPr>
        <p:grpSpPr>
          <a:xfrm rot="-500985" flipH="1">
            <a:off x="256003" y="354238"/>
            <a:ext cx="1463047" cy="731535"/>
            <a:chOff x="6697867" y="-312822"/>
            <a:chExt cx="786877" cy="390023"/>
          </a:xfrm>
        </p:grpSpPr>
        <p:sp>
          <p:nvSpPr>
            <p:cNvPr id="1619" name="Google Shape;1619;p31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31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31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31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31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31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31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5382400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7" name="Google Shape;1627;p32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628" name="Google Shape;1628;p3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29" name="Google Shape;1629;p3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0" name="Google Shape;1630;p3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1" name="Google Shape;1631;p3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2" name="Google Shape;1632;p3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3" name="Google Shape;1633;p3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4" name="Google Shape;1634;p3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5" name="Google Shape;1635;p3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3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3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3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3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0" name="Google Shape;1640;p3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1" name="Google Shape;1641;p3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2" name="Google Shape;1642;p3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3" name="Google Shape;1643;p3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4" name="Google Shape;1644;p3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5" name="Google Shape;1645;p3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6" name="Google Shape;1646;p3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7" name="Google Shape;1647;p3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8" name="Google Shape;1648;p3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9" name="Google Shape;1649;p3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0" name="Google Shape;1650;p3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1" name="Google Shape;1651;p3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2" name="Google Shape;1652;p3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3" name="Google Shape;1653;p3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4" name="Google Shape;1654;p3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5" name="Google Shape;1655;p3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6" name="Google Shape;1656;p3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7" name="Google Shape;1657;p3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8" name="Google Shape;1658;p3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9" name="Google Shape;1659;p3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0" name="Google Shape;1660;p3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1" name="Google Shape;1661;p3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2" name="Google Shape;1662;p3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3" name="Google Shape;1663;p3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4" name="Google Shape;1664;p3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5" name="Google Shape;1665;p3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6" name="Google Shape;1666;p3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7" name="Google Shape;1667;p3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8" name="Google Shape;1668;p3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9" name="Google Shape;1669;p3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0" name="Google Shape;1670;p3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1" name="Google Shape;1671;p3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372593771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B1CF2E77-4E87-4338-A6B2-93E833A84A3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9/9/2022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796E19DA-92E0-4635-8627-DEB5FDE3EBA8}" type="slidenum">
              <a:rPr lang="en-US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551740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 rot="487433">
            <a:off x="8997437" y="456468"/>
            <a:ext cx="2298195" cy="1258413"/>
          </a:xfrm>
          <a:custGeom>
            <a:avLst/>
            <a:gdLst/>
            <a:ahLst/>
            <a:cxnLst/>
            <a:rect l="l" t="t" r="r" b="b"/>
            <a:pathLst>
              <a:path w="44086" h="24140" extrusionOk="0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" name="Google Shape;11;p2"/>
          <p:cNvSpPr/>
          <p:nvPr/>
        </p:nvSpPr>
        <p:spPr>
          <a:xfrm>
            <a:off x="1" y="51377"/>
            <a:ext cx="2488471" cy="2068585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2" name="Google Shape;12;p2"/>
          <p:cNvGrpSpPr/>
          <p:nvPr/>
        </p:nvGrpSpPr>
        <p:grpSpPr>
          <a:xfrm>
            <a:off x="-189362" y="120785"/>
            <a:ext cx="1694132" cy="1404828"/>
            <a:chOff x="-142022" y="90588"/>
            <a:chExt cx="1270599" cy="1053621"/>
          </a:xfrm>
        </p:grpSpPr>
        <p:sp>
          <p:nvSpPr>
            <p:cNvPr id="13" name="Google Shape;13;p2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7" name="Google Shape;27;p2"/>
          <p:cNvSpPr/>
          <p:nvPr/>
        </p:nvSpPr>
        <p:spPr>
          <a:xfrm rot="-3030967">
            <a:off x="-353343" y="5101748"/>
            <a:ext cx="2601608" cy="1517536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8" name="Google Shape;28;p2"/>
          <p:cNvGrpSpPr/>
          <p:nvPr/>
        </p:nvGrpSpPr>
        <p:grpSpPr>
          <a:xfrm>
            <a:off x="969717" y="5321568"/>
            <a:ext cx="1626656" cy="1650531"/>
            <a:chOff x="727288" y="3991176"/>
            <a:chExt cx="1219992" cy="1237898"/>
          </a:xfrm>
        </p:grpSpPr>
        <p:sp>
          <p:nvSpPr>
            <p:cNvPr id="29" name="Google Shape;29;p2"/>
            <p:cNvSpPr/>
            <p:nvPr/>
          </p:nvSpPr>
          <p:spPr>
            <a:xfrm>
              <a:off x="727287" y="4086500"/>
              <a:ext cx="228805" cy="1142574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34666" y="4018585"/>
              <a:ext cx="272880" cy="117951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400430" y="4009056"/>
              <a:ext cx="238294" cy="117594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693496" y="3991176"/>
              <a:ext cx="253783" cy="114782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3" name="Google Shape;33;p2"/>
          <p:cNvSpPr/>
          <p:nvPr/>
        </p:nvSpPr>
        <p:spPr>
          <a:xfrm>
            <a:off x="4447100" y="6172201"/>
            <a:ext cx="1182571" cy="1087495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" name="Google Shape;34;p2"/>
          <p:cNvGrpSpPr/>
          <p:nvPr/>
        </p:nvGrpSpPr>
        <p:grpSpPr>
          <a:xfrm>
            <a:off x="11002267" y="-190004"/>
            <a:ext cx="763208" cy="909813"/>
            <a:chOff x="8251700" y="-142503"/>
            <a:chExt cx="572406" cy="682360"/>
          </a:xfrm>
        </p:grpSpPr>
        <p:sp>
          <p:nvSpPr>
            <p:cNvPr id="35" name="Google Shape;35;p2"/>
            <p:cNvSpPr/>
            <p:nvPr/>
          </p:nvSpPr>
          <p:spPr>
            <a:xfrm>
              <a:off x="8397875" y="34884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8574952" y="23740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8430810" y="4179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8251700" y="15916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8657290" y="-142503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0" name="Google Shape;40;p2"/>
          <p:cNvSpPr/>
          <p:nvPr/>
        </p:nvSpPr>
        <p:spPr>
          <a:xfrm rot="-341310">
            <a:off x="11011826" y="1491110"/>
            <a:ext cx="420853" cy="455511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" name="Google Shape;41;p2"/>
          <p:cNvSpPr/>
          <p:nvPr/>
        </p:nvSpPr>
        <p:spPr>
          <a:xfrm>
            <a:off x="8177601" y="395845"/>
            <a:ext cx="365044" cy="421620"/>
          </a:xfrm>
          <a:custGeom>
            <a:avLst/>
            <a:gdLst/>
            <a:ahLst/>
            <a:cxnLst/>
            <a:rect l="l" t="t" r="r" b="b"/>
            <a:pathLst>
              <a:path w="8454" h="9765" extrusionOk="0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2" name="Google Shape;42;p2"/>
          <p:cNvSpPr/>
          <p:nvPr/>
        </p:nvSpPr>
        <p:spPr>
          <a:xfrm>
            <a:off x="11193893" y="3561020"/>
            <a:ext cx="1542856" cy="1422269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" name="Google Shape;43;p2"/>
          <p:cNvSpPr/>
          <p:nvPr/>
        </p:nvSpPr>
        <p:spPr>
          <a:xfrm>
            <a:off x="10646701" y="3199800"/>
            <a:ext cx="983847" cy="1042240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4" name="Google Shape;44;p2"/>
          <p:cNvSpPr/>
          <p:nvPr/>
        </p:nvSpPr>
        <p:spPr>
          <a:xfrm rot="-2048291">
            <a:off x="3817900" y="270218"/>
            <a:ext cx="515541" cy="781813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5" name="Google Shape;45;p2"/>
          <p:cNvSpPr/>
          <p:nvPr/>
        </p:nvSpPr>
        <p:spPr>
          <a:xfrm>
            <a:off x="9195784" y="6409655"/>
            <a:ext cx="502307" cy="510231"/>
          </a:xfrm>
          <a:custGeom>
            <a:avLst/>
            <a:gdLst/>
            <a:ahLst/>
            <a:cxnLst/>
            <a:rect l="l" t="t" r="r" b="b"/>
            <a:pathLst>
              <a:path w="9572" h="9723" extrusionOk="0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6" name="Google Shape;46;p2"/>
          <p:cNvSpPr/>
          <p:nvPr/>
        </p:nvSpPr>
        <p:spPr>
          <a:xfrm>
            <a:off x="8762118" y="6006267"/>
            <a:ext cx="1380767" cy="916820"/>
          </a:xfrm>
          <a:custGeom>
            <a:avLst/>
            <a:gdLst/>
            <a:ahLst/>
            <a:cxnLst/>
            <a:rect l="l" t="t" r="r" b="b"/>
            <a:pathLst>
              <a:path w="26312" h="17471" extrusionOk="0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7" name="Google Shape;47;p2"/>
          <p:cNvSpPr/>
          <p:nvPr/>
        </p:nvSpPr>
        <p:spPr>
          <a:xfrm>
            <a:off x="791434" y="1816701"/>
            <a:ext cx="410268" cy="1071471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8" name="Google Shape;48;p2"/>
          <p:cNvGrpSpPr/>
          <p:nvPr/>
        </p:nvGrpSpPr>
        <p:grpSpPr>
          <a:xfrm>
            <a:off x="4401017" y="6278318"/>
            <a:ext cx="336267" cy="372733"/>
            <a:chOff x="4295963" y="4660625"/>
            <a:chExt cx="252200" cy="279550"/>
          </a:xfrm>
        </p:grpSpPr>
        <p:sp>
          <p:nvSpPr>
            <p:cNvPr id="49" name="Google Shape;49;p2"/>
            <p:cNvSpPr/>
            <p:nvPr/>
          </p:nvSpPr>
          <p:spPr>
            <a:xfrm>
              <a:off x="4411413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415988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326363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295963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3" name="Google Shape;53;p2"/>
          <p:cNvSpPr txBox="1">
            <a:spLocks noGrp="1"/>
          </p:cNvSpPr>
          <p:nvPr>
            <p:ph type="subTitle" idx="1"/>
          </p:nvPr>
        </p:nvSpPr>
        <p:spPr>
          <a:xfrm>
            <a:off x="4508400" y="4562267"/>
            <a:ext cx="3175200" cy="51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54" name="Google Shape;54;p2"/>
          <p:cNvSpPr txBox="1">
            <a:spLocks noGrp="1"/>
          </p:cNvSpPr>
          <p:nvPr>
            <p:ph type="ctrTitle"/>
          </p:nvPr>
        </p:nvSpPr>
        <p:spPr>
          <a:xfrm>
            <a:off x="2360200" y="1671500"/>
            <a:ext cx="7471600" cy="25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6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499657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56;p3"/>
          <p:cNvSpPr/>
          <p:nvPr/>
        </p:nvSpPr>
        <p:spPr>
          <a:xfrm>
            <a:off x="7317236" y="-258625"/>
            <a:ext cx="1168707" cy="1238009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7" name="Google Shape;57;p3"/>
          <p:cNvGrpSpPr/>
          <p:nvPr/>
        </p:nvGrpSpPr>
        <p:grpSpPr>
          <a:xfrm>
            <a:off x="9124277" y="5695727"/>
            <a:ext cx="2097975" cy="1237991"/>
            <a:chOff x="7926850" y="4421175"/>
            <a:chExt cx="1320588" cy="779330"/>
          </a:xfrm>
        </p:grpSpPr>
        <p:sp>
          <p:nvSpPr>
            <p:cNvPr id="58" name="Google Shape;58;p3"/>
            <p:cNvSpPr/>
            <p:nvPr/>
          </p:nvSpPr>
          <p:spPr>
            <a:xfrm>
              <a:off x="8468093" y="4914954"/>
              <a:ext cx="253371" cy="257368"/>
            </a:xfrm>
            <a:custGeom>
              <a:avLst/>
              <a:gdLst/>
              <a:ahLst/>
              <a:cxnLst/>
              <a:rect l="l" t="t" r="r" b="b"/>
              <a:pathLst>
                <a:path w="9572" h="9723" extrusionOk="0">
                  <a:moveTo>
                    <a:pt x="4285" y="0"/>
                  </a:moveTo>
                  <a:cubicBezTo>
                    <a:pt x="4163" y="31"/>
                    <a:pt x="4072" y="31"/>
                    <a:pt x="3950" y="31"/>
                  </a:cubicBezTo>
                  <a:lnTo>
                    <a:pt x="3798" y="91"/>
                  </a:lnTo>
                  <a:cubicBezTo>
                    <a:pt x="3677" y="91"/>
                    <a:pt x="3586" y="122"/>
                    <a:pt x="3495" y="152"/>
                  </a:cubicBezTo>
                  <a:cubicBezTo>
                    <a:pt x="3312" y="213"/>
                    <a:pt x="3130" y="274"/>
                    <a:pt x="2948" y="365"/>
                  </a:cubicBezTo>
                  <a:cubicBezTo>
                    <a:pt x="2674" y="486"/>
                    <a:pt x="2431" y="608"/>
                    <a:pt x="2219" y="790"/>
                  </a:cubicBezTo>
                  <a:cubicBezTo>
                    <a:pt x="2036" y="942"/>
                    <a:pt x="1854" y="1125"/>
                    <a:pt x="1702" y="1337"/>
                  </a:cubicBezTo>
                  <a:cubicBezTo>
                    <a:pt x="1550" y="1519"/>
                    <a:pt x="1429" y="1763"/>
                    <a:pt x="1307" y="1975"/>
                  </a:cubicBezTo>
                  <a:cubicBezTo>
                    <a:pt x="1185" y="2279"/>
                    <a:pt x="1064" y="2613"/>
                    <a:pt x="973" y="2917"/>
                  </a:cubicBezTo>
                  <a:cubicBezTo>
                    <a:pt x="942" y="3039"/>
                    <a:pt x="912" y="3130"/>
                    <a:pt x="851" y="3221"/>
                  </a:cubicBezTo>
                  <a:cubicBezTo>
                    <a:pt x="699" y="3677"/>
                    <a:pt x="578" y="4132"/>
                    <a:pt x="426" y="4619"/>
                  </a:cubicBezTo>
                  <a:cubicBezTo>
                    <a:pt x="335" y="5013"/>
                    <a:pt x="213" y="5469"/>
                    <a:pt x="122" y="5925"/>
                  </a:cubicBezTo>
                  <a:lnTo>
                    <a:pt x="92" y="6077"/>
                  </a:lnTo>
                  <a:cubicBezTo>
                    <a:pt x="61" y="6198"/>
                    <a:pt x="31" y="6350"/>
                    <a:pt x="31" y="6472"/>
                  </a:cubicBezTo>
                  <a:cubicBezTo>
                    <a:pt x="1" y="6624"/>
                    <a:pt x="1" y="6745"/>
                    <a:pt x="1" y="6897"/>
                  </a:cubicBezTo>
                  <a:cubicBezTo>
                    <a:pt x="1" y="6988"/>
                    <a:pt x="1" y="7110"/>
                    <a:pt x="31" y="7201"/>
                  </a:cubicBezTo>
                  <a:cubicBezTo>
                    <a:pt x="61" y="7353"/>
                    <a:pt x="92" y="7505"/>
                    <a:pt x="122" y="7657"/>
                  </a:cubicBezTo>
                  <a:cubicBezTo>
                    <a:pt x="152" y="7748"/>
                    <a:pt x="183" y="7839"/>
                    <a:pt x="244" y="7930"/>
                  </a:cubicBezTo>
                  <a:lnTo>
                    <a:pt x="244" y="7961"/>
                  </a:lnTo>
                  <a:cubicBezTo>
                    <a:pt x="274" y="8082"/>
                    <a:pt x="365" y="8234"/>
                    <a:pt x="456" y="8325"/>
                  </a:cubicBezTo>
                  <a:cubicBezTo>
                    <a:pt x="547" y="8447"/>
                    <a:pt x="639" y="8568"/>
                    <a:pt x="760" y="8659"/>
                  </a:cubicBezTo>
                  <a:cubicBezTo>
                    <a:pt x="912" y="8811"/>
                    <a:pt x="1064" y="8933"/>
                    <a:pt x="1277" y="9054"/>
                  </a:cubicBezTo>
                  <a:cubicBezTo>
                    <a:pt x="1489" y="9206"/>
                    <a:pt x="1732" y="9328"/>
                    <a:pt x="1975" y="9419"/>
                  </a:cubicBezTo>
                  <a:cubicBezTo>
                    <a:pt x="2188" y="9480"/>
                    <a:pt x="2401" y="9541"/>
                    <a:pt x="2644" y="9601"/>
                  </a:cubicBezTo>
                  <a:cubicBezTo>
                    <a:pt x="2887" y="9632"/>
                    <a:pt x="3130" y="9632"/>
                    <a:pt x="3312" y="9662"/>
                  </a:cubicBezTo>
                  <a:cubicBezTo>
                    <a:pt x="3555" y="9692"/>
                    <a:pt x="3829" y="9723"/>
                    <a:pt x="4102" y="9723"/>
                  </a:cubicBezTo>
                  <a:lnTo>
                    <a:pt x="4771" y="9723"/>
                  </a:lnTo>
                  <a:cubicBezTo>
                    <a:pt x="4923" y="9723"/>
                    <a:pt x="5105" y="9692"/>
                    <a:pt x="5257" y="9692"/>
                  </a:cubicBezTo>
                  <a:cubicBezTo>
                    <a:pt x="5409" y="9662"/>
                    <a:pt x="5591" y="9632"/>
                    <a:pt x="5743" y="9601"/>
                  </a:cubicBezTo>
                  <a:lnTo>
                    <a:pt x="5895" y="9571"/>
                  </a:lnTo>
                  <a:lnTo>
                    <a:pt x="6229" y="9510"/>
                  </a:lnTo>
                  <a:lnTo>
                    <a:pt x="6563" y="9449"/>
                  </a:lnTo>
                  <a:cubicBezTo>
                    <a:pt x="6685" y="9419"/>
                    <a:pt x="6806" y="9389"/>
                    <a:pt x="6989" y="9358"/>
                  </a:cubicBezTo>
                  <a:lnTo>
                    <a:pt x="7232" y="9297"/>
                  </a:lnTo>
                  <a:lnTo>
                    <a:pt x="7292" y="9297"/>
                  </a:lnTo>
                  <a:lnTo>
                    <a:pt x="7444" y="9267"/>
                  </a:lnTo>
                  <a:cubicBezTo>
                    <a:pt x="7839" y="9176"/>
                    <a:pt x="8174" y="9024"/>
                    <a:pt x="8508" y="8811"/>
                  </a:cubicBezTo>
                  <a:cubicBezTo>
                    <a:pt x="8690" y="8690"/>
                    <a:pt x="8842" y="8508"/>
                    <a:pt x="8994" y="8325"/>
                  </a:cubicBezTo>
                  <a:cubicBezTo>
                    <a:pt x="9085" y="8173"/>
                    <a:pt x="9207" y="7991"/>
                    <a:pt x="9298" y="7809"/>
                  </a:cubicBezTo>
                  <a:cubicBezTo>
                    <a:pt x="9450" y="7626"/>
                    <a:pt x="9541" y="7383"/>
                    <a:pt x="9541" y="7140"/>
                  </a:cubicBezTo>
                  <a:cubicBezTo>
                    <a:pt x="9571" y="6958"/>
                    <a:pt x="9541" y="6806"/>
                    <a:pt x="9510" y="6654"/>
                  </a:cubicBezTo>
                  <a:lnTo>
                    <a:pt x="9510" y="6563"/>
                  </a:lnTo>
                  <a:cubicBezTo>
                    <a:pt x="9480" y="6441"/>
                    <a:pt x="9450" y="6320"/>
                    <a:pt x="9419" y="6198"/>
                  </a:cubicBezTo>
                  <a:cubicBezTo>
                    <a:pt x="9328" y="5955"/>
                    <a:pt x="9237" y="5712"/>
                    <a:pt x="9146" y="5439"/>
                  </a:cubicBezTo>
                  <a:cubicBezTo>
                    <a:pt x="9085" y="5257"/>
                    <a:pt x="8994" y="5105"/>
                    <a:pt x="8933" y="4922"/>
                  </a:cubicBezTo>
                  <a:cubicBezTo>
                    <a:pt x="8903" y="4862"/>
                    <a:pt x="8872" y="4801"/>
                    <a:pt x="8842" y="4710"/>
                  </a:cubicBezTo>
                  <a:cubicBezTo>
                    <a:pt x="8781" y="4619"/>
                    <a:pt x="8720" y="4527"/>
                    <a:pt x="8629" y="4467"/>
                  </a:cubicBezTo>
                  <a:cubicBezTo>
                    <a:pt x="8508" y="4041"/>
                    <a:pt x="8325" y="3646"/>
                    <a:pt x="8143" y="3282"/>
                  </a:cubicBezTo>
                  <a:cubicBezTo>
                    <a:pt x="8022" y="3039"/>
                    <a:pt x="7900" y="2796"/>
                    <a:pt x="7718" y="2552"/>
                  </a:cubicBezTo>
                  <a:lnTo>
                    <a:pt x="7657" y="2431"/>
                  </a:lnTo>
                  <a:cubicBezTo>
                    <a:pt x="7566" y="2279"/>
                    <a:pt x="7475" y="2097"/>
                    <a:pt x="7353" y="1945"/>
                  </a:cubicBezTo>
                  <a:cubicBezTo>
                    <a:pt x="7232" y="1793"/>
                    <a:pt x="7080" y="1611"/>
                    <a:pt x="6958" y="1459"/>
                  </a:cubicBezTo>
                  <a:lnTo>
                    <a:pt x="6928" y="1428"/>
                  </a:lnTo>
                  <a:cubicBezTo>
                    <a:pt x="6776" y="1246"/>
                    <a:pt x="6594" y="1064"/>
                    <a:pt x="6442" y="912"/>
                  </a:cubicBezTo>
                  <a:cubicBezTo>
                    <a:pt x="6229" y="730"/>
                    <a:pt x="6016" y="578"/>
                    <a:pt x="5804" y="456"/>
                  </a:cubicBezTo>
                  <a:cubicBezTo>
                    <a:pt x="5621" y="365"/>
                    <a:pt x="5439" y="274"/>
                    <a:pt x="5226" y="213"/>
                  </a:cubicBezTo>
                  <a:cubicBezTo>
                    <a:pt x="4923" y="91"/>
                    <a:pt x="4619" y="0"/>
                    <a:pt x="42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8249351" y="4711487"/>
              <a:ext cx="696479" cy="462457"/>
            </a:xfrm>
            <a:custGeom>
              <a:avLst/>
              <a:gdLst/>
              <a:ahLst/>
              <a:cxnLst/>
              <a:rect l="l" t="t" r="r" b="b"/>
              <a:pathLst>
                <a:path w="26312" h="17471" extrusionOk="0">
                  <a:moveTo>
                    <a:pt x="11424" y="0"/>
                  </a:moveTo>
                  <a:cubicBezTo>
                    <a:pt x="10969" y="0"/>
                    <a:pt x="10483" y="31"/>
                    <a:pt x="10027" y="92"/>
                  </a:cubicBezTo>
                  <a:cubicBezTo>
                    <a:pt x="9662" y="122"/>
                    <a:pt x="9328" y="183"/>
                    <a:pt x="8994" y="274"/>
                  </a:cubicBezTo>
                  <a:cubicBezTo>
                    <a:pt x="8811" y="304"/>
                    <a:pt x="8660" y="365"/>
                    <a:pt x="8508" y="395"/>
                  </a:cubicBezTo>
                  <a:cubicBezTo>
                    <a:pt x="8113" y="517"/>
                    <a:pt x="7687" y="699"/>
                    <a:pt x="7171" y="912"/>
                  </a:cubicBezTo>
                  <a:cubicBezTo>
                    <a:pt x="6290" y="1277"/>
                    <a:pt x="5439" y="1763"/>
                    <a:pt x="4710" y="2431"/>
                  </a:cubicBezTo>
                  <a:cubicBezTo>
                    <a:pt x="4345" y="2765"/>
                    <a:pt x="3981" y="3130"/>
                    <a:pt x="3646" y="3495"/>
                  </a:cubicBezTo>
                  <a:cubicBezTo>
                    <a:pt x="3464" y="3707"/>
                    <a:pt x="3312" y="3889"/>
                    <a:pt x="3191" y="4041"/>
                  </a:cubicBezTo>
                  <a:lnTo>
                    <a:pt x="3160" y="4102"/>
                  </a:lnTo>
                  <a:cubicBezTo>
                    <a:pt x="3039" y="4254"/>
                    <a:pt x="2917" y="4406"/>
                    <a:pt x="2796" y="4588"/>
                  </a:cubicBezTo>
                  <a:cubicBezTo>
                    <a:pt x="2522" y="5044"/>
                    <a:pt x="2279" y="5500"/>
                    <a:pt x="2036" y="5956"/>
                  </a:cubicBezTo>
                  <a:cubicBezTo>
                    <a:pt x="1854" y="6350"/>
                    <a:pt x="1671" y="6776"/>
                    <a:pt x="1520" y="7201"/>
                  </a:cubicBezTo>
                  <a:cubicBezTo>
                    <a:pt x="1428" y="7444"/>
                    <a:pt x="1337" y="7687"/>
                    <a:pt x="1277" y="7961"/>
                  </a:cubicBezTo>
                  <a:lnTo>
                    <a:pt x="1277" y="7991"/>
                  </a:lnTo>
                  <a:lnTo>
                    <a:pt x="1246" y="8113"/>
                  </a:lnTo>
                  <a:cubicBezTo>
                    <a:pt x="1185" y="8265"/>
                    <a:pt x="1125" y="8477"/>
                    <a:pt x="1094" y="8660"/>
                  </a:cubicBezTo>
                  <a:cubicBezTo>
                    <a:pt x="1033" y="8903"/>
                    <a:pt x="973" y="9176"/>
                    <a:pt x="882" y="9450"/>
                  </a:cubicBezTo>
                  <a:cubicBezTo>
                    <a:pt x="851" y="9601"/>
                    <a:pt x="790" y="9814"/>
                    <a:pt x="760" y="9996"/>
                  </a:cubicBezTo>
                  <a:cubicBezTo>
                    <a:pt x="730" y="10027"/>
                    <a:pt x="699" y="10088"/>
                    <a:pt x="699" y="10148"/>
                  </a:cubicBezTo>
                  <a:cubicBezTo>
                    <a:pt x="669" y="10300"/>
                    <a:pt x="638" y="10422"/>
                    <a:pt x="608" y="10634"/>
                  </a:cubicBezTo>
                  <a:cubicBezTo>
                    <a:pt x="547" y="10847"/>
                    <a:pt x="517" y="11090"/>
                    <a:pt x="487" y="11333"/>
                  </a:cubicBezTo>
                  <a:cubicBezTo>
                    <a:pt x="456" y="11485"/>
                    <a:pt x="426" y="11637"/>
                    <a:pt x="395" y="11789"/>
                  </a:cubicBezTo>
                  <a:cubicBezTo>
                    <a:pt x="335" y="12093"/>
                    <a:pt x="304" y="12397"/>
                    <a:pt x="274" y="12670"/>
                  </a:cubicBezTo>
                  <a:cubicBezTo>
                    <a:pt x="244" y="12913"/>
                    <a:pt x="183" y="13156"/>
                    <a:pt x="152" y="13339"/>
                  </a:cubicBezTo>
                  <a:cubicBezTo>
                    <a:pt x="152" y="13521"/>
                    <a:pt x="92" y="13764"/>
                    <a:pt x="92" y="13885"/>
                  </a:cubicBezTo>
                  <a:cubicBezTo>
                    <a:pt x="92" y="14007"/>
                    <a:pt x="61" y="14128"/>
                    <a:pt x="61" y="14250"/>
                  </a:cubicBezTo>
                  <a:lnTo>
                    <a:pt x="61" y="14432"/>
                  </a:lnTo>
                  <a:lnTo>
                    <a:pt x="61" y="14523"/>
                  </a:lnTo>
                  <a:cubicBezTo>
                    <a:pt x="31" y="14706"/>
                    <a:pt x="31" y="14858"/>
                    <a:pt x="31" y="15010"/>
                  </a:cubicBezTo>
                  <a:cubicBezTo>
                    <a:pt x="0" y="15253"/>
                    <a:pt x="0" y="15526"/>
                    <a:pt x="31" y="15769"/>
                  </a:cubicBezTo>
                  <a:cubicBezTo>
                    <a:pt x="92" y="15891"/>
                    <a:pt x="122" y="16043"/>
                    <a:pt x="183" y="16164"/>
                  </a:cubicBezTo>
                  <a:cubicBezTo>
                    <a:pt x="244" y="16286"/>
                    <a:pt x="304" y="16407"/>
                    <a:pt x="365" y="16498"/>
                  </a:cubicBezTo>
                  <a:lnTo>
                    <a:pt x="395" y="16559"/>
                  </a:lnTo>
                  <a:cubicBezTo>
                    <a:pt x="426" y="16650"/>
                    <a:pt x="487" y="16741"/>
                    <a:pt x="578" y="16802"/>
                  </a:cubicBezTo>
                  <a:cubicBezTo>
                    <a:pt x="638" y="16893"/>
                    <a:pt x="699" y="16954"/>
                    <a:pt x="790" y="17045"/>
                  </a:cubicBezTo>
                  <a:cubicBezTo>
                    <a:pt x="882" y="17106"/>
                    <a:pt x="973" y="17167"/>
                    <a:pt x="1064" y="17228"/>
                  </a:cubicBezTo>
                  <a:cubicBezTo>
                    <a:pt x="1185" y="17288"/>
                    <a:pt x="1307" y="17349"/>
                    <a:pt x="1459" y="17379"/>
                  </a:cubicBezTo>
                  <a:lnTo>
                    <a:pt x="1489" y="17379"/>
                  </a:lnTo>
                  <a:cubicBezTo>
                    <a:pt x="1580" y="17410"/>
                    <a:pt x="1671" y="17410"/>
                    <a:pt x="1763" y="17440"/>
                  </a:cubicBezTo>
                  <a:cubicBezTo>
                    <a:pt x="2036" y="17471"/>
                    <a:pt x="2279" y="17471"/>
                    <a:pt x="2522" y="17471"/>
                  </a:cubicBezTo>
                  <a:cubicBezTo>
                    <a:pt x="2644" y="17440"/>
                    <a:pt x="2765" y="17440"/>
                    <a:pt x="2856" y="17410"/>
                  </a:cubicBezTo>
                  <a:lnTo>
                    <a:pt x="2948" y="17410"/>
                  </a:lnTo>
                  <a:lnTo>
                    <a:pt x="3130" y="17379"/>
                  </a:lnTo>
                  <a:cubicBezTo>
                    <a:pt x="3191" y="17349"/>
                    <a:pt x="3251" y="17349"/>
                    <a:pt x="3312" y="17319"/>
                  </a:cubicBezTo>
                  <a:cubicBezTo>
                    <a:pt x="3494" y="17258"/>
                    <a:pt x="3707" y="17197"/>
                    <a:pt x="3889" y="17106"/>
                  </a:cubicBezTo>
                  <a:lnTo>
                    <a:pt x="3920" y="17106"/>
                  </a:lnTo>
                  <a:cubicBezTo>
                    <a:pt x="4133" y="17015"/>
                    <a:pt x="4345" y="16863"/>
                    <a:pt x="4527" y="16711"/>
                  </a:cubicBezTo>
                  <a:lnTo>
                    <a:pt x="4588" y="16681"/>
                  </a:lnTo>
                  <a:cubicBezTo>
                    <a:pt x="4679" y="16589"/>
                    <a:pt x="4771" y="16529"/>
                    <a:pt x="4831" y="16407"/>
                  </a:cubicBezTo>
                  <a:cubicBezTo>
                    <a:pt x="4922" y="16316"/>
                    <a:pt x="4983" y="16195"/>
                    <a:pt x="5044" y="16073"/>
                  </a:cubicBezTo>
                  <a:cubicBezTo>
                    <a:pt x="5166" y="15830"/>
                    <a:pt x="5226" y="15587"/>
                    <a:pt x="5257" y="15313"/>
                  </a:cubicBezTo>
                  <a:lnTo>
                    <a:pt x="5257" y="15253"/>
                  </a:lnTo>
                  <a:cubicBezTo>
                    <a:pt x="5317" y="14918"/>
                    <a:pt x="5378" y="14554"/>
                    <a:pt x="5439" y="14220"/>
                  </a:cubicBezTo>
                  <a:cubicBezTo>
                    <a:pt x="5500" y="13855"/>
                    <a:pt x="5591" y="13460"/>
                    <a:pt x="5712" y="12974"/>
                  </a:cubicBezTo>
                  <a:cubicBezTo>
                    <a:pt x="5773" y="12761"/>
                    <a:pt x="5804" y="12579"/>
                    <a:pt x="5864" y="12366"/>
                  </a:cubicBezTo>
                  <a:cubicBezTo>
                    <a:pt x="5895" y="12154"/>
                    <a:pt x="5925" y="11941"/>
                    <a:pt x="5986" y="11728"/>
                  </a:cubicBezTo>
                  <a:cubicBezTo>
                    <a:pt x="6138" y="11273"/>
                    <a:pt x="6290" y="10817"/>
                    <a:pt x="6442" y="10391"/>
                  </a:cubicBezTo>
                  <a:cubicBezTo>
                    <a:pt x="6472" y="10300"/>
                    <a:pt x="6502" y="10270"/>
                    <a:pt x="6533" y="10118"/>
                  </a:cubicBezTo>
                  <a:cubicBezTo>
                    <a:pt x="6594" y="9966"/>
                    <a:pt x="6654" y="9814"/>
                    <a:pt x="6715" y="9662"/>
                  </a:cubicBezTo>
                  <a:cubicBezTo>
                    <a:pt x="6806" y="9450"/>
                    <a:pt x="6897" y="9237"/>
                    <a:pt x="7019" y="9055"/>
                  </a:cubicBezTo>
                  <a:cubicBezTo>
                    <a:pt x="7171" y="8812"/>
                    <a:pt x="7353" y="8568"/>
                    <a:pt x="7505" y="8356"/>
                  </a:cubicBezTo>
                  <a:cubicBezTo>
                    <a:pt x="7657" y="8113"/>
                    <a:pt x="7839" y="7900"/>
                    <a:pt x="8052" y="7718"/>
                  </a:cubicBezTo>
                  <a:cubicBezTo>
                    <a:pt x="8477" y="7323"/>
                    <a:pt x="8933" y="6989"/>
                    <a:pt x="9449" y="6715"/>
                  </a:cubicBezTo>
                  <a:cubicBezTo>
                    <a:pt x="9723" y="6533"/>
                    <a:pt x="9966" y="6411"/>
                    <a:pt x="10239" y="6290"/>
                  </a:cubicBezTo>
                  <a:cubicBezTo>
                    <a:pt x="10513" y="6168"/>
                    <a:pt x="10786" y="6077"/>
                    <a:pt x="11090" y="6016"/>
                  </a:cubicBezTo>
                  <a:cubicBezTo>
                    <a:pt x="11394" y="5956"/>
                    <a:pt x="11698" y="5956"/>
                    <a:pt x="12002" y="5956"/>
                  </a:cubicBezTo>
                  <a:cubicBezTo>
                    <a:pt x="12488" y="5986"/>
                    <a:pt x="12944" y="6077"/>
                    <a:pt x="13399" y="6199"/>
                  </a:cubicBezTo>
                  <a:cubicBezTo>
                    <a:pt x="13673" y="6290"/>
                    <a:pt x="13916" y="6381"/>
                    <a:pt x="14159" y="6502"/>
                  </a:cubicBezTo>
                  <a:cubicBezTo>
                    <a:pt x="14432" y="6624"/>
                    <a:pt x="14675" y="6745"/>
                    <a:pt x="14918" y="6897"/>
                  </a:cubicBezTo>
                  <a:lnTo>
                    <a:pt x="15161" y="7049"/>
                  </a:lnTo>
                  <a:cubicBezTo>
                    <a:pt x="15313" y="7140"/>
                    <a:pt x="15465" y="7232"/>
                    <a:pt x="15617" y="7323"/>
                  </a:cubicBezTo>
                  <a:cubicBezTo>
                    <a:pt x="15799" y="7444"/>
                    <a:pt x="15982" y="7566"/>
                    <a:pt x="16164" y="7687"/>
                  </a:cubicBezTo>
                  <a:cubicBezTo>
                    <a:pt x="16346" y="7839"/>
                    <a:pt x="16498" y="7961"/>
                    <a:pt x="16650" y="8143"/>
                  </a:cubicBezTo>
                  <a:cubicBezTo>
                    <a:pt x="16863" y="8356"/>
                    <a:pt x="17076" y="8599"/>
                    <a:pt x="17288" y="8812"/>
                  </a:cubicBezTo>
                  <a:lnTo>
                    <a:pt x="17349" y="8903"/>
                  </a:lnTo>
                  <a:cubicBezTo>
                    <a:pt x="17622" y="9206"/>
                    <a:pt x="17866" y="9510"/>
                    <a:pt x="18109" y="9784"/>
                  </a:cubicBezTo>
                  <a:cubicBezTo>
                    <a:pt x="18321" y="10057"/>
                    <a:pt x="18564" y="10422"/>
                    <a:pt x="18777" y="10726"/>
                  </a:cubicBezTo>
                  <a:cubicBezTo>
                    <a:pt x="19020" y="11060"/>
                    <a:pt x="19202" y="11303"/>
                    <a:pt x="19324" y="11607"/>
                  </a:cubicBezTo>
                  <a:cubicBezTo>
                    <a:pt x="19476" y="11880"/>
                    <a:pt x="19597" y="12184"/>
                    <a:pt x="19719" y="12397"/>
                  </a:cubicBezTo>
                  <a:lnTo>
                    <a:pt x="19749" y="12488"/>
                  </a:lnTo>
                  <a:cubicBezTo>
                    <a:pt x="19871" y="12731"/>
                    <a:pt x="19992" y="13004"/>
                    <a:pt x="20114" y="13278"/>
                  </a:cubicBezTo>
                  <a:cubicBezTo>
                    <a:pt x="20144" y="13369"/>
                    <a:pt x="20175" y="13430"/>
                    <a:pt x="20205" y="13521"/>
                  </a:cubicBezTo>
                  <a:cubicBezTo>
                    <a:pt x="20144" y="13612"/>
                    <a:pt x="20144" y="13734"/>
                    <a:pt x="20144" y="13855"/>
                  </a:cubicBezTo>
                  <a:cubicBezTo>
                    <a:pt x="20175" y="13916"/>
                    <a:pt x="20175" y="13977"/>
                    <a:pt x="20175" y="14007"/>
                  </a:cubicBezTo>
                  <a:lnTo>
                    <a:pt x="20266" y="14280"/>
                  </a:lnTo>
                  <a:cubicBezTo>
                    <a:pt x="20266" y="14372"/>
                    <a:pt x="20296" y="14432"/>
                    <a:pt x="20296" y="14523"/>
                  </a:cubicBezTo>
                  <a:cubicBezTo>
                    <a:pt x="20387" y="15131"/>
                    <a:pt x="20661" y="15708"/>
                    <a:pt x="21025" y="16225"/>
                  </a:cubicBezTo>
                  <a:cubicBezTo>
                    <a:pt x="21177" y="16407"/>
                    <a:pt x="21329" y="16559"/>
                    <a:pt x="21511" y="16681"/>
                  </a:cubicBezTo>
                  <a:cubicBezTo>
                    <a:pt x="21663" y="16802"/>
                    <a:pt x="21846" y="16893"/>
                    <a:pt x="22058" y="16924"/>
                  </a:cubicBezTo>
                  <a:cubicBezTo>
                    <a:pt x="22119" y="16939"/>
                    <a:pt x="22187" y="16946"/>
                    <a:pt x="22260" y="16946"/>
                  </a:cubicBezTo>
                  <a:cubicBezTo>
                    <a:pt x="22332" y="16946"/>
                    <a:pt x="22408" y="16939"/>
                    <a:pt x="22484" y="16924"/>
                  </a:cubicBezTo>
                  <a:lnTo>
                    <a:pt x="22848" y="16833"/>
                  </a:lnTo>
                  <a:cubicBezTo>
                    <a:pt x="22970" y="16802"/>
                    <a:pt x="23091" y="16772"/>
                    <a:pt x="23182" y="16741"/>
                  </a:cubicBezTo>
                  <a:cubicBezTo>
                    <a:pt x="23638" y="16620"/>
                    <a:pt x="24033" y="16438"/>
                    <a:pt x="24428" y="16195"/>
                  </a:cubicBezTo>
                  <a:lnTo>
                    <a:pt x="24428" y="16195"/>
                  </a:lnTo>
                  <a:lnTo>
                    <a:pt x="24398" y="16225"/>
                  </a:lnTo>
                  <a:lnTo>
                    <a:pt x="24489" y="16164"/>
                  </a:lnTo>
                  <a:cubicBezTo>
                    <a:pt x="24702" y="16073"/>
                    <a:pt x="24884" y="15951"/>
                    <a:pt x="25097" y="15800"/>
                  </a:cubicBezTo>
                  <a:cubicBezTo>
                    <a:pt x="25279" y="15648"/>
                    <a:pt x="25431" y="15496"/>
                    <a:pt x="25583" y="15344"/>
                  </a:cubicBezTo>
                  <a:cubicBezTo>
                    <a:pt x="25644" y="15253"/>
                    <a:pt x="25704" y="15162"/>
                    <a:pt x="25765" y="15070"/>
                  </a:cubicBezTo>
                  <a:cubicBezTo>
                    <a:pt x="25856" y="14949"/>
                    <a:pt x="25917" y="14797"/>
                    <a:pt x="26008" y="14675"/>
                  </a:cubicBezTo>
                  <a:cubicBezTo>
                    <a:pt x="26099" y="14432"/>
                    <a:pt x="26190" y="14189"/>
                    <a:pt x="26221" y="13946"/>
                  </a:cubicBezTo>
                  <a:cubicBezTo>
                    <a:pt x="26282" y="13673"/>
                    <a:pt x="26312" y="13399"/>
                    <a:pt x="26312" y="13156"/>
                  </a:cubicBezTo>
                  <a:cubicBezTo>
                    <a:pt x="26312" y="12944"/>
                    <a:pt x="26282" y="12731"/>
                    <a:pt x="26251" y="12518"/>
                  </a:cubicBezTo>
                  <a:cubicBezTo>
                    <a:pt x="26190" y="12245"/>
                    <a:pt x="26130" y="12002"/>
                    <a:pt x="26038" y="11759"/>
                  </a:cubicBezTo>
                  <a:cubicBezTo>
                    <a:pt x="25947" y="11576"/>
                    <a:pt x="25856" y="11364"/>
                    <a:pt x="25765" y="11181"/>
                  </a:cubicBezTo>
                  <a:cubicBezTo>
                    <a:pt x="25583" y="10756"/>
                    <a:pt x="25340" y="10331"/>
                    <a:pt x="25157" y="9966"/>
                  </a:cubicBezTo>
                  <a:cubicBezTo>
                    <a:pt x="24884" y="9480"/>
                    <a:pt x="24610" y="8994"/>
                    <a:pt x="24367" y="8629"/>
                  </a:cubicBezTo>
                  <a:cubicBezTo>
                    <a:pt x="24124" y="8234"/>
                    <a:pt x="23881" y="7870"/>
                    <a:pt x="23577" y="7475"/>
                  </a:cubicBezTo>
                  <a:cubicBezTo>
                    <a:pt x="23274" y="7080"/>
                    <a:pt x="22970" y="6685"/>
                    <a:pt x="22696" y="6411"/>
                  </a:cubicBezTo>
                  <a:lnTo>
                    <a:pt x="22544" y="6229"/>
                  </a:lnTo>
                  <a:lnTo>
                    <a:pt x="22210" y="5834"/>
                  </a:lnTo>
                  <a:cubicBezTo>
                    <a:pt x="22058" y="5682"/>
                    <a:pt x="21906" y="5530"/>
                    <a:pt x="21755" y="5378"/>
                  </a:cubicBezTo>
                  <a:lnTo>
                    <a:pt x="21603" y="5226"/>
                  </a:lnTo>
                  <a:cubicBezTo>
                    <a:pt x="21238" y="4862"/>
                    <a:pt x="20904" y="4558"/>
                    <a:pt x="20539" y="4254"/>
                  </a:cubicBezTo>
                  <a:lnTo>
                    <a:pt x="19871" y="3707"/>
                  </a:lnTo>
                  <a:lnTo>
                    <a:pt x="19445" y="3373"/>
                  </a:lnTo>
                  <a:cubicBezTo>
                    <a:pt x="19111" y="3100"/>
                    <a:pt x="18716" y="2765"/>
                    <a:pt x="18321" y="2492"/>
                  </a:cubicBezTo>
                  <a:cubicBezTo>
                    <a:pt x="17896" y="2158"/>
                    <a:pt x="17471" y="1884"/>
                    <a:pt x="17045" y="1641"/>
                  </a:cubicBezTo>
                  <a:cubicBezTo>
                    <a:pt x="16620" y="1368"/>
                    <a:pt x="16194" y="1125"/>
                    <a:pt x="15739" y="942"/>
                  </a:cubicBezTo>
                  <a:cubicBezTo>
                    <a:pt x="15344" y="730"/>
                    <a:pt x="14918" y="578"/>
                    <a:pt x="14463" y="456"/>
                  </a:cubicBezTo>
                  <a:cubicBezTo>
                    <a:pt x="13977" y="304"/>
                    <a:pt x="13460" y="183"/>
                    <a:pt x="12944" y="122"/>
                  </a:cubicBezTo>
                  <a:cubicBezTo>
                    <a:pt x="12457" y="31"/>
                    <a:pt x="11941" y="0"/>
                    <a:pt x="11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7926850" y="4421175"/>
              <a:ext cx="1320588" cy="779330"/>
            </a:xfrm>
            <a:custGeom>
              <a:avLst/>
              <a:gdLst/>
              <a:ahLst/>
              <a:cxnLst/>
              <a:rect l="l" t="t" r="r" b="b"/>
              <a:pathLst>
                <a:path w="49890" h="29442" extrusionOk="0">
                  <a:moveTo>
                    <a:pt x="20357" y="0"/>
                  </a:moveTo>
                  <a:cubicBezTo>
                    <a:pt x="20114" y="0"/>
                    <a:pt x="19871" y="31"/>
                    <a:pt x="19659" y="31"/>
                  </a:cubicBezTo>
                  <a:cubicBezTo>
                    <a:pt x="19385" y="31"/>
                    <a:pt x="19142" y="61"/>
                    <a:pt x="18899" y="91"/>
                  </a:cubicBezTo>
                  <a:cubicBezTo>
                    <a:pt x="18565" y="152"/>
                    <a:pt x="18261" y="213"/>
                    <a:pt x="17927" y="304"/>
                  </a:cubicBezTo>
                  <a:cubicBezTo>
                    <a:pt x="17714" y="365"/>
                    <a:pt x="17471" y="426"/>
                    <a:pt x="17198" y="486"/>
                  </a:cubicBezTo>
                  <a:cubicBezTo>
                    <a:pt x="16833" y="608"/>
                    <a:pt x="16438" y="760"/>
                    <a:pt x="16073" y="912"/>
                  </a:cubicBezTo>
                  <a:lnTo>
                    <a:pt x="15830" y="1003"/>
                  </a:lnTo>
                  <a:cubicBezTo>
                    <a:pt x="15375" y="1185"/>
                    <a:pt x="14949" y="1398"/>
                    <a:pt x="14524" y="1611"/>
                  </a:cubicBezTo>
                  <a:lnTo>
                    <a:pt x="14494" y="1611"/>
                  </a:lnTo>
                  <a:cubicBezTo>
                    <a:pt x="14038" y="1823"/>
                    <a:pt x="13552" y="2097"/>
                    <a:pt x="13035" y="2401"/>
                  </a:cubicBezTo>
                  <a:cubicBezTo>
                    <a:pt x="12154" y="2917"/>
                    <a:pt x="11334" y="3464"/>
                    <a:pt x="10544" y="4102"/>
                  </a:cubicBezTo>
                  <a:lnTo>
                    <a:pt x="10210" y="4345"/>
                  </a:lnTo>
                  <a:cubicBezTo>
                    <a:pt x="9936" y="4558"/>
                    <a:pt x="9632" y="4770"/>
                    <a:pt x="9359" y="5013"/>
                  </a:cubicBezTo>
                  <a:cubicBezTo>
                    <a:pt x="8933" y="5348"/>
                    <a:pt x="8508" y="5743"/>
                    <a:pt x="8113" y="6138"/>
                  </a:cubicBezTo>
                  <a:lnTo>
                    <a:pt x="8022" y="6229"/>
                  </a:lnTo>
                  <a:lnTo>
                    <a:pt x="7627" y="6654"/>
                  </a:lnTo>
                  <a:lnTo>
                    <a:pt x="7566" y="6715"/>
                  </a:lnTo>
                  <a:cubicBezTo>
                    <a:pt x="7414" y="6867"/>
                    <a:pt x="7262" y="7019"/>
                    <a:pt x="7141" y="7171"/>
                  </a:cubicBezTo>
                  <a:lnTo>
                    <a:pt x="6655" y="7748"/>
                  </a:lnTo>
                  <a:lnTo>
                    <a:pt x="6503" y="7930"/>
                  </a:lnTo>
                  <a:cubicBezTo>
                    <a:pt x="6412" y="8052"/>
                    <a:pt x="6290" y="8204"/>
                    <a:pt x="6199" y="8325"/>
                  </a:cubicBezTo>
                  <a:cubicBezTo>
                    <a:pt x="5895" y="8720"/>
                    <a:pt x="5622" y="9115"/>
                    <a:pt x="5379" y="9480"/>
                  </a:cubicBezTo>
                  <a:cubicBezTo>
                    <a:pt x="5227" y="9723"/>
                    <a:pt x="5075" y="9996"/>
                    <a:pt x="4923" y="10239"/>
                  </a:cubicBezTo>
                  <a:cubicBezTo>
                    <a:pt x="4832" y="10391"/>
                    <a:pt x="4771" y="10513"/>
                    <a:pt x="4710" y="10634"/>
                  </a:cubicBezTo>
                  <a:lnTo>
                    <a:pt x="4558" y="10908"/>
                  </a:lnTo>
                  <a:lnTo>
                    <a:pt x="4346" y="11303"/>
                  </a:lnTo>
                  <a:cubicBezTo>
                    <a:pt x="4163" y="11576"/>
                    <a:pt x="4011" y="11880"/>
                    <a:pt x="3860" y="12153"/>
                  </a:cubicBezTo>
                  <a:cubicBezTo>
                    <a:pt x="3677" y="12548"/>
                    <a:pt x="3465" y="12943"/>
                    <a:pt x="3252" y="13490"/>
                  </a:cubicBezTo>
                  <a:cubicBezTo>
                    <a:pt x="3161" y="13673"/>
                    <a:pt x="3070" y="13855"/>
                    <a:pt x="2978" y="14037"/>
                  </a:cubicBezTo>
                  <a:cubicBezTo>
                    <a:pt x="2887" y="14280"/>
                    <a:pt x="2766" y="14554"/>
                    <a:pt x="2644" y="14797"/>
                  </a:cubicBezTo>
                  <a:cubicBezTo>
                    <a:pt x="2462" y="15252"/>
                    <a:pt x="2280" y="15708"/>
                    <a:pt x="2128" y="16225"/>
                  </a:cubicBezTo>
                  <a:cubicBezTo>
                    <a:pt x="1976" y="16620"/>
                    <a:pt x="1824" y="17015"/>
                    <a:pt x="1702" y="17410"/>
                  </a:cubicBezTo>
                  <a:cubicBezTo>
                    <a:pt x="1520" y="17896"/>
                    <a:pt x="1307" y="18473"/>
                    <a:pt x="1125" y="18990"/>
                  </a:cubicBezTo>
                  <a:cubicBezTo>
                    <a:pt x="973" y="19476"/>
                    <a:pt x="821" y="19992"/>
                    <a:pt x="669" y="20569"/>
                  </a:cubicBezTo>
                  <a:cubicBezTo>
                    <a:pt x="609" y="20782"/>
                    <a:pt x="548" y="21025"/>
                    <a:pt x="487" y="21268"/>
                  </a:cubicBezTo>
                  <a:cubicBezTo>
                    <a:pt x="426" y="21451"/>
                    <a:pt x="396" y="21633"/>
                    <a:pt x="366" y="21785"/>
                  </a:cubicBezTo>
                  <a:lnTo>
                    <a:pt x="335" y="21967"/>
                  </a:lnTo>
                  <a:cubicBezTo>
                    <a:pt x="92" y="22939"/>
                    <a:pt x="1" y="23972"/>
                    <a:pt x="62" y="25005"/>
                  </a:cubicBezTo>
                  <a:cubicBezTo>
                    <a:pt x="122" y="25431"/>
                    <a:pt x="183" y="25826"/>
                    <a:pt x="305" y="26251"/>
                  </a:cubicBezTo>
                  <a:cubicBezTo>
                    <a:pt x="366" y="26494"/>
                    <a:pt x="457" y="26768"/>
                    <a:pt x="548" y="27011"/>
                  </a:cubicBezTo>
                  <a:cubicBezTo>
                    <a:pt x="669" y="27284"/>
                    <a:pt x="791" y="27557"/>
                    <a:pt x="973" y="27801"/>
                  </a:cubicBezTo>
                  <a:cubicBezTo>
                    <a:pt x="1186" y="28226"/>
                    <a:pt x="1490" y="28621"/>
                    <a:pt x="1885" y="28925"/>
                  </a:cubicBezTo>
                  <a:cubicBezTo>
                    <a:pt x="2006" y="29046"/>
                    <a:pt x="2158" y="29137"/>
                    <a:pt x="2310" y="29198"/>
                  </a:cubicBezTo>
                  <a:cubicBezTo>
                    <a:pt x="2462" y="29289"/>
                    <a:pt x="2614" y="29320"/>
                    <a:pt x="2766" y="29380"/>
                  </a:cubicBezTo>
                  <a:cubicBezTo>
                    <a:pt x="3039" y="29441"/>
                    <a:pt x="3313" y="29441"/>
                    <a:pt x="3586" y="29441"/>
                  </a:cubicBezTo>
                  <a:cubicBezTo>
                    <a:pt x="3951" y="29441"/>
                    <a:pt x="4285" y="29380"/>
                    <a:pt x="4619" y="29350"/>
                  </a:cubicBezTo>
                  <a:lnTo>
                    <a:pt x="5014" y="29289"/>
                  </a:lnTo>
                  <a:lnTo>
                    <a:pt x="5318" y="29259"/>
                  </a:lnTo>
                  <a:lnTo>
                    <a:pt x="5683" y="29229"/>
                  </a:lnTo>
                  <a:cubicBezTo>
                    <a:pt x="5895" y="29198"/>
                    <a:pt x="6108" y="29168"/>
                    <a:pt x="6351" y="29107"/>
                  </a:cubicBezTo>
                  <a:lnTo>
                    <a:pt x="6442" y="29107"/>
                  </a:lnTo>
                  <a:lnTo>
                    <a:pt x="6503" y="29077"/>
                  </a:lnTo>
                  <a:cubicBezTo>
                    <a:pt x="7019" y="28955"/>
                    <a:pt x="7475" y="28742"/>
                    <a:pt x="7900" y="28469"/>
                  </a:cubicBezTo>
                  <a:cubicBezTo>
                    <a:pt x="8052" y="28378"/>
                    <a:pt x="8174" y="28256"/>
                    <a:pt x="8295" y="28135"/>
                  </a:cubicBezTo>
                  <a:cubicBezTo>
                    <a:pt x="8387" y="28044"/>
                    <a:pt x="8478" y="27892"/>
                    <a:pt x="8569" y="27770"/>
                  </a:cubicBezTo>
                  <a:cubicBezTo>
                    <a:pt x="8690" y="27527"/>
                    <a:pt x="8782" y="27284"/>
                    <a:pt x="8842" y="27041"/>
                  </a:cubicBezTo>
                  <a:lnTo>
                    <a:pt x="8842" y="27011"/>
                  </a:lnTo>
                  <a:cubicBezTo>
                    <a:pt x="8873" y="26889"/>
                    <a:pt x="8933" y="26768"/>
                    <a:pt x="8964" y="26646"/>
                  </a:cubicBezTo>
                  <a:lnTo>
                    <a:pt x="8994" y="26494"/>
                  </a:lnTo>
                  <a:cubicBezTo>
                    <a:pt x="9025" y="26403"/>
                    <a:pt x="9025" y="26342"/>
                    <a:pt x="9055" y="26251"/>
                  </a:cubicBezTo>
                  <a:lnTo>
                    <a:pt x="9146" y="25978"/>
                  </a:lnTo>
                  <a:cubicBezTo>
                    <a:pt x="9177" y="25765"/>
                    <a:pt x="9237" y="25522"/>
                    <a:pt x="9268" y="25340"/>
                  </a:cubicBezTo>
                  <a:cubicBezTo>
                    <a:pt x="9328" y="25157"/>
                    <a:pt x="9359" y="24945"/>
                    <a:pt x="9389" y="24823"/>
                  </a:cubicBezTo>
                  <a:cubicBezTo>
                    <a:pt x="9420" y="24702"/>
                    <a:pt x="9450" y="24580"/>
                    <a:pt x="9480" y="24458"/>
                  </a:cubicBezTo>
                  <a:cubicBezTo>
                    <a:pt x="9572" y="24155"/>
                    <a:pt x="9632" y="23851"/>
                    <a:pt x="9693" y="23547"/>
                  </a:cubicBezTo>
                  <a:cubicBezTo>
                    <a:pt x="9754" y="23304"/>
                    <a:pt x="9815" y="23030"/>
                    <a:pt x="9845" y="22848"/>
                  </a:cubicBezTo>
                  <a:cubicBezTo>
                    <a:pt x="9906" y="22635"/>
                    <a:pt x="9936" y="22453"/>
                    <a:pt x="9967" y="22271"/>
                  </a:cubicBezTo>
                  <a:lnTo>
                    <a:pt x="10027" y="21937"/>
                  </a:lnTo>
                  <a:cubicBezTo>
                    <a:pt x="10058" y="21785"/>
                    <a:pt x="10088" y="21633"/>
                    <a:pt x="10118" y="21511"/>
                  </a:cubicBezTo>
                  <a:cubicBezTo>
                    <a:pt x="10149" y="21359"/>
                    <a:pt x="10179" y="21238"/>
                    <a:pt x="10210" y="21116"/>
                  </a:cubicBezTo>
                  <a:cubicBezTo>
                    <a:pt x="10240" y="20995"/>
                    <a:pt x="10270" y="20904"/>
                    <a:pt x="10301" y="20782"/>
                  </a:cubicBezTo>
                  <a:cubicBezTo>
                    <a:pt x="10301" y="20691"/>
                    <a:pt x="10331" y="20630"/>
                    <a:pt x="10331" y="20509"/>
                  </a:cubicBezTo>
                  <a:cubicBezTo>
                    <a:pt x="10361" y="20387"/>
                    <a:pt x="10392" y="20235"/>
                    <a:pt x="10422" y="20114"/>
                  </a:cubicBezTo>
                  <a:cubicBezTo>
                    <a:pt x="10483" y="19901"/>
                    <a:pt x="10513" y="19658"/>
                    <a:pt x="10574" y="19415"/>
                  </a:cubicBezTo>
                  <a:cubicBezTo>
                    <a:pt x="10635" y="19111"/>
                    <a:pt x="10726" y="18807"/>
                    <a:pt x="10787" y="18503"/>
                  </a:cubicBezTo>
                  <a:cubicBezTo>
                    <a:pt x="10817" y="18321"/>
                    <a:pt x="10878" y="18139"/>
                    <a:pt x="10908" y="17957"/>
                  </a:cubicBezTo>
                  <a:cubicBezTo>
                    <a:pt x="10939" y="17865"/>
                    <a:pt x="10969" y="17713"/>
                    <a:pt x="11000" y="17622"/>
                  </a:cubicBezTo>
                  <a:cubicBezTo>
                    <a:pt x="11030" y="17531"/>
                    <a:pt x="11060" y="17410"/>
                    <a:pt x="11060" y="17318"/>
                  </a:cubicBezTo>
                  <a:lnTo>
                    <a:pt x="11091" y="17197"/>
                  </a:lnTo>
                  <a:cubicBezTo>
                    <a:pt x="11151" y="17015"/>
                    <a:pt x="11182" y="16832"/>
                    <a:pt x="11243" y="16650"/>
                  </a:cubicBezTo>
                  <a:cubicBezTo>
                    <a:pt x="11364" y="16225"/>
                    <a:pt x="11516" y="15799"/>
                    <a:pt x="11698" y="15374"/>
                  </a:cubicBezTo>
                  <a:cubicBezTo>
                    <a:pt x="11881" y="14949"/>
                    <a:pt x="12063" y="14554"/>
                    <a:pt x="12336" y="14128"/>
                  </a:cubicBezTo>
                  <a:cubicBezTo>
                    <a:pt x="12579" y="13673"/>
                    <a:pt x="12914" y="13247"/>
                    <a:pt x="13187" y="12852"/>
                  </a:cubicBezTo>
                  <a:lnTo>
                    <a:pt x="13400" y="12579"/>
                  </a:lnTo>
                  <a:cubicBezTo>
                    <a:pt x="13582" y="12275"/>
                    <a:pt x="13795" y="12032"/>
                    <a:pt x="14038" y="11758"/>
                  </a:cubicBezTo>
                  <a:cubicBezTo>
                    <a:pt x="14190" y="11546"/>
                    <a:pt x="14402" y="11333"/>
                    <a:pt x="14645" y="11120"/>
                  </a:cubicBezTo>
                  <a:cubicBezTo>
                    <a:pt x="14889" y="10877"/>
                    <a:pt x="15132" y="10665"/>
                    <a:pt x="15405" y="10452"/>
                  </a:cubicBezTo>
                  <a:cubicBezTo>
                    <a:pt x="15648" y="10270"/>
                    <a:pt x="15922" y="10087"/>
                    <a:pt x="16195" y="9935"/>
                  </a:cubicBezTo>
                  <a:cubicBezTo>
                    <a:pt x="16499" y="9784"/>
                    <a:pt x="16803" y="9632"/>
                    <a:pt x="17137" y="9510"/>
                  </a:cubicBezTo>
                  <a:cubicBezTo>
                    <a:pt x="17562" y="9358"/>
                    <a:pt x="17896" y="9237"/>
                    <a:pt x="18231" y="9176"/>
                  </a:cubicBezTo>
                  <a:cubicBezTo>
                    <a:pt x="18565" y="9085"/>
                    <a:pt x="18929" y="9024"/>
                    <a:pt x="19294" y="8933"/>
                  </a:cubicBezTo>
                  <a:cubicBezTo>
                    <a:pt x="19689" y="8872"/>
                    <a:pt x="20084" y="8811"/>
                    <a:pt x="20479" y="8811"/>
                  </a:cubicBezTo>
                  <a:lnTo>
                    <a:pt x="21117" y="8781"/>
                  </a:lnTo>
                  <a:lnTo>
                    <a:pt x="21816" y="8781"/>
                  </a:lnTo>
                  <a:cubicBezTo>
                    <a:pt x="22150" y="8751"/>
                    <a:pt x="22423" y="8751"/>
                    <a:pt x="22788" y="8751"/>
                  </a:cubicBezTo>
                  <a:cubicBezTo>
                    <a:pt x="23183" y="8781"/>
                    <a:pt x="23517" y="8811"/>
                    <a:pt x="23943" y="8842"/>
                  </a:cubicBezTo>
                  <a:cubicBezTo>
                    <a:pt x="24368" y="8872"/>
                    <a:pt x="24763" y="8933"/>
                    <a:pt x="25219" y="8994"/>
                  </a:cubicBezTo>
                  <a:cubicBezTo>
                    <a:pt x="25674" y="9085"/>
                    <a:pt x="26100" y="9176"/>
                    <a:pt x="26555" y="9267"/>
                  </a:cubicBezTo>
                  <a:cubicBezTo>
                    <a:pt x="26920" y="9358"/>
                    <a:pt x="27254" y="9449"/>
                    <a:pt x="27589" y="9541"/>
                  </a:cubicBezTo>
                  <a:lnTo>
                    <a:pt x="27619" y="9541"/>
                  </a:lnTo>
                  <a:cubicBezTo>
                    <a:pt x="28044" y="9692"/>
                    <a:pt x="28500" y="9844"/>
                    <a:pt x="28925" y="9996"/>
                  </a:cubicBezTo>
                  <a:lnTo>
                    <a:pt x="29776" y="10300"/>
                  </a:lnTo>
                  <a:cubicBezTo>
                    <a:pt x="30110" y="10422"/>
                    <a:pt x="30475" y="10574"/>
                    <a:pt x="30870" y="10725"/>
                  </a:cubicBezTo>
                  <a:cubicBezTo>
                    <a:pt x="31174" y="10877"/>
                    <a:pt x="31508" y="11029"/>
                    <a:pt x="31812" y="11212"/>
                  </a:cubicBezTo>
                  <a:cubicBezTo>
                    <a:pt x="32298" y="11515"/>
                    <a:pt x="32723" y="11789"/>
                    <a:pt x="33057" y="12062"/>
                  </a:cubicBezTo>
                  <a:cubicBezTo>
                    <a:pt x="33513" y="12396"/>
                    <a:pt x="33939" y="12761"/>
                    <a:pt x="34333" y="13156"/>
                  </a:cubicBezTo>
                  <a:cubicBezTo>
                    <a:pt x="34607" y="13430"/>
                    <a:pt x="34850" y="13733"/>
                    <a:pt x="35154" y="14068"/>
                  </a:cubicBezTo>
                  <a:lnTo>
                    <a:pt x="35184" y="14098"/>
                  </a:lnTo>
                  <a:cubicBezTo>
                    <a:pt x="35427" y="14432"/>
                    <a:pt x="35701" y="14766"/>
                    <a:pt x="35944" y="15101"/>
                  </a:cubicBezTo>
                  <a:cubicBezTo>
                    <a:pt x="36460" y="15769"/>
                    <a:pt x="36916" y="16437"/>
                    <a:pt x="37311" y="17167"/>
                  </a:cubicBezTo>
                  <a:cubicBezTo>
                    <a:pt x="37433" y="17349"/>
                    <a:pt x="37524" y="17531"/>
                    <a:pt x="37615" y="17744"/>
                  </a:cubicBezTo>
                  <a:cubicBezTo>
                    <a:pt x="37736" y="17926"/>
                    <a:pt x="37828" y="18139"/>
                    <a:pt x="37949" y="18352"/>
                  </a:cubicBezTo>
                  <a:lnTo>
                    <a:pt x="38040" y="18473"/>
                  </a:lnTo>
                  <a:cubicBezTo>
                    <a:pt x="38162" y="18746"/>
                    <a:pt x="38314" y="18990"/>
                    <a:pt x="38466" y="19233"/>
                  </a:cubicBezTo>
                  <a:cubicBezTo>
                    <a:pt x="38526" y="19385"/>
                    <a:pt x="38617" y="19506"/>
                    <a:pt x="38709" y="19658"/>
                  </a:cubicBezTo>
                  <a:cubicBezTo>
                    <a:pt x="38921" y="20053"/>
                    <a:pt x="39134" y="20478"/>
                    <a:pt x="39347" y="20964"/>
                  </a:cubicBezTo>
                  <a:cubicBezTo>
                    <a:pt x="39499" y="21299"/>
                    <a:pt x="39681" y="21633"/>
                    <a:pt x="39863" y="21937"/>
                  </a:cubicBezTo>
                  <a:cubicBezTo>
                    <a:pt x="39954" y="22028"/>
                    <a:pt x="40015" y="22180"/>
                    <a:pt x="40106" y="22301"/>
                  </a:cubicBezTo>
                  <a:lnTo>
                    <a:pt x="40197" y="22453"/>
                  </a:lnTo>
                  <a:cubicBezTo>
                    <a:pt x="40319" y="22696"/>
                    <a:pt x="40440" y="22939"/>
                    <a:pt x="40562" y="23152"/>
                  </a:cubicBezTo>
                  <a:cubicBezTo>
                    <a:pt x="40714" y="23395"/>
                    <a:pt x="40866" y="23608"/>
                    <a:pt x="41048" y="23851"/>
                  </a:cubicBezTo>
                  <a:cubicBezTo>
                    <a:pt x="41230" y="24094"/>
                    <a:pt x="41443" y="24307"/>
                    <a:pt x="41656" y="24519"/>
                  </a:cubicBezTo>
                  <a:cubicBezTo>
                    <a:pt x="41868" y="24762"/>
                    <a:pt x="42081" y="25005"/>
                    <a:pt x="42324" y="25188"/>
                  </a:cubicBezTo>
                  <a:cubicBezTo>
                    <a:pt x="42537" y="25370"/>
                    <a:pt x="42780" y="25522"/>
                    <a:pt x="42993" y="25643"/>
                  </a:cubicBezTo>
                  <a:cubicBezTo>
                    <a:pt x="43266" y="25765"/>
                    <a:pt x="43509" y="25856"/>
                    <a:pt x="43783" y="25917"/>
                  </a:cubicBezTo>
                  <a:cubicBezTo>
                    <a:pt x="44056" y="25978"/>
                    <a:pt x="44360" y="26008"/>
                    <a:pt x="44633" y="26008"/>
                  </a:cubicBezTo>
                  <a:cubicBezTo>
                    <a:pt x="44816" y="26008"/>
                    <a:pt x="45028" y="25978"/>
                    <a:pt x="45241" y="25947"/>
                  </a:cubicBezTo>
                  <a:lnTo>
                    <a:pt x="46000" y="25795"/>
                  </a:lnTo>
                  <a:lnTo>
                    <a:pt x="46608" y="25704"/>
                  </a:lnTo>
                  <a:lnTo>
                    <a:pt x="46821" y="25643"/>
                  </a:lnTo>
                  <a:cubicBezTo>
                    <a:pt x="46973" y="25613"/>
                    <a:pt x="47155" y="25613"/>
                    <a:pt x="47307" y="25552"/>
                  </a:cubicBezTo>
                  <a:lnTo>
                    <a:pt x="47489" y="25522"/>
                  </a:lnTo>
                  <a:cubicBezTo>
                    <a:pt x="47611" y="25491"/>
                    <a:pt x="47732" y="25461"/>
                    <a:pt x="47823" y="25400"/>
                  </a:cubicBezTo>
                  <a:cubicBezTo>
                    <a:pt x="47975" y="25309"/>
                    <a:pt x="48127" y="25248"/>
                    <a:pt x="48279" y="25157"/>
                  </a:cubicBezTo>
                  <a:cubicBezTo>
                    <a:pt x="48401" y="25066"/>
                    <a:pt x="48461" y="24975"/>
                    <a:pt x="48492" y="24853"/>
                  </a:cubicBezTo>
                  <a:lnTo>
                    <a:pt x="48765" y="24732"/>
                  </a:lnTo>
                  <a:cubicBezTo>
                    <a:pt x="48856" y="24671"/>
                    <a:pt x="48978" y="24580"/>
                    <a:pt x="49069" y="24489"/>
                  </a:cubicBezTo>
                  <a:cubicBezTo>
                    <a:pt x="49191" y="24367"/>
                    <a:pt x="49282" y="24215"/>
                    <a:pt x="49403" y="24094"/>
                  </a:cubicBezTo>
                  <a:cubicBezTo>
                    <a:pt x="49555" y="23942"/>
                    <a:pt x="49646" y="23760"/>
                    <a:pt x="49738" y="23547"/>
                  </a:cubicBezTo>
                  <a:cubicBezTo>
                    <a:pt x="49829" y="23243"/>
                    <a:pt x="49889" y="22939"/>
                    <a:pt x="49859" y="22605"/>
                  </a:cubicBezTo>
                  <a:cubicBezTo>
                    <a:pt x="49768" y="22149"/>
                    <a:pt x="49616" y="21694"/>
                    <a:pt x="49403" y="21268"/>
                  </a:cubicBezTo>
                  <a:cubicBezTo>
                    <a:pt x="49160" y="20782"/>
                    <a:pt x="48917" y="20296"/>
                    <a:pt x="48705" y="19962"/>
                  </a:cubicBezTo>
                  <a:cubicBezTo>
                    <a:pt x="48492" y="19536"/>
                    <a:pt x="48218" y="19111"/>
                    <a:pt x="48006" y="18777"/>
                  </a:cubicBezTo>
                  <a:cubicBezTo>
                    <a:pt x="47763" y="18473"/>
                    <a:pt x="47550" y="18139"/>
                    <a:pt x="47307" y="17835"/>
                  </a:cubicBezTo>
                  <a:lnTo>
                    <a:pt x="47185" y="17683"/>
                  </a:lnTo>
                  <a:cubicBezTo>
                    <a:pt x="46578" y="16863"/>
                    <a:pt x="45909" y="16042"/>
                    <a:pt x="45362" y="15374"/>
                  </a:cubicBezTo>
                  <a:lnTo>
                    <a:pt x="45241" y="15222"/>
                  </a:lnTo>
                  <a:cubicBezTo>
                    <a:pt x="44967" y="14888"/>
                    <a:pt x="44694" y="14554"/>
                    <a:pt x="44421" y="14219"/>
                  </a:cubicBezTo>
                  <a:cubicBezTo>
                    <a:pt x="44117" y="13855"/>
                    <a:pt x="43783" y="13490"/>
                    <a:pt x="43509" y="13095"/>
                  </a:cubicBezTo>
                  <a:cubicBezTo>
                    <a:pt x="42841" y="12275"/>
                    <a:pt x="42172" y="11485"/>
                    <a:pt x="41625" y="10908"/>
                  </a:cubicBezTo>
                  <a:cubicBezTo>
                    <a:pt x="40927" y="10148"/>
                    <a:pt x="40137" y="9389"/>
                    <a:pt x="39468" y="8751"/>
                  </a:cubicBezTo>
                  <a:lnTo>
                    <a:pt x="39316" y="8599"/>
                  </a:lnTo>
                  <a:cubicBezTo>
                    <a:pt x="39012" y="8325"/>
                    <a:pt x="38709" y="8021"/>
                    <a:pt x="38374" y="7718"/>
                  </a:cubicBezTo>
                  <a:cubicBezTo>
                    <a:pt x="37979" y="7383"/>
                    <a:pt x="37554" y="7019"/>
                    <a:pt x="37189" y="6745"/>
                  </a:cubicBezTo>
                  <a:cubicBezTo>
                    <a:pt x="36825" y="6472"/>
                    <a:pt x="36430" y="6168"/>
                    <a:pt x="35974" y="5834"/>
                  </a:cubicBezTo>
                  <a:lnTo>
                    <a:pt x="35610" y="5591"/>
                  </a:lnTo>
                  <a:lnTo>
                    <a:pt x="35366" y="5439"/>
                  </a:lnTo>
                  <a:lnTo>
                    <a:pt x="35306" y="5378"/>
                  </a:lnTo>
                  <a:cubicBezTo>
                    <a:pt x="35123" y="5257"/>
                    <a:pt x="34941" y="5135"/>
                    <a:pt x="34759" y="5013"/>
                  </a:cubicBezTo>
                  <a:cubicBezTo>
                    <a:pt x="34364" y="4740"/>
                    <a:pt x="33908" y="4497"/>
                    <a:pt x="33331" y="4163"/>
                  </a:cubicBezTo>
                  <a:cubicBezTo>
                    <a:pt x="32966" y="3980"/>
                    <a:pt x="32571" y="3737"/>
                    <a:pt x="32146" y="3494"/>
                  </a:cubicBezTo>
                  <a:cubicBezTo>
                    <a:pt x="31781" y="3282"/>
                    <a:pt x="31447" y="3069"/>
                    <a:pt x="31083" y="2887"/>
                  </a:cubicBezTo>
                  <a:cubicBezTo>
                    <a:pt x="30748" y="2735"/>
                    <a:pt x="30414" y="2613"/>
                    <a:pt x="30110" y="2461"/>
                  </a:cubicBezTo>
                  <a:lnTo>
                    <a:pt x="29958" y="2401"/>
                  </a:lnTo>
                  <a:lnTo>
                    <a:pt x="29411" y="2188"/>
                  </a:lnTo>
                  <a:lnTo>
                    <a:pt x="28925" y="1975"/>
                  </a:lnTo>
                  <a:cubicBezTo>
                    <a:pt x="28530" y="1823"/>
                    <a:pt x="28196" y="1671"/>
                    <a:pt x="27771" y="1519"/>
                  </a:cubicBezTo>
                  <a:cubicBezTo>
                    <a:pt x="27376" y="1398"/>
                    <a:pt x="26950" y="1246"/>
                    <a:pt x="26555" y="1124"/>
                  </a:cubicBezTo>
                  <a:lnTo>
                    <a:pt x="26404" y="1064"/>
                  </a:lnTo>
                  <a:lnTo>
                    <a:pt x="26130" y="973"/>
                  </a:lnTo>
                  <a:cubicBezTo>
                    <a:pt x="25978" y="912"/>
                    <a:pt x="25826" y="881"/>
                    <a:pt x="25674" y="821"/>
                  </a:cubicBezTo>
                  <a:cubicBezTo>
                    <a:pt x="25431" y="730"/>
                    <a:pt x="25158" y="669"/>
                    <a:pt x="24884" y="608"/>
                  </a:cubicBezTo>
                  <a:lnTo>
                    <a:pt x="24854" y="608"/>
                  </a:lnTo>
                  <a:cubicBezTo>
                    <a:pt x="24368" y="486"/>
                    <a:pt x="23912" y="395"/>
                    <a:pt x="23396" y="304"/>
                  </a:cubicBezTo>
                  <a:lnTo>
                    <a:pt x="23274" y="274"/>
                  </a:lnTo>
                  <a:cubicBezTo>
                    <a:pt x="22818" y="213"/>
                    <a:pt x="22363" y="122"/>
                    <a:pt x="21907" y="61"/>
                  </a:cubicBezTo>
                  <a:cubicBezTo>
                    <a:pt x="21390" y="31"/>
                    <a:pt x="20874" y="0"/>
                    <a:pt x="20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1" name="Google Shape;61;p3"/>
          <p:cNvGrpSpPr/>
          <p:nvPr/>
        </p:nvGrpSpPr>
        <p:grpSpPr>
          <a:xfrm>
            <a:off x="394063" y="5687256"/>
            <a:ext cx="644115" cy="573069"/>
            <a:chOff x="295547" y="4265442"/>
            <a:chExt cx="483086" cy="429802"/>
          </a:xfrm>
        </p:grpSpPr>
        <p:sp>
          <p:nvSpPr>
            <p:cNvPr id="62" name="Google Shape;62;p3"/>
            <p:cNvSpPr/>
            <p:nvPr/>
          </p:nvSpPr>
          <p:spPr>
            <a:xfrm rot="1519952">
              <a:off x="425784" y="4312454"/>
              <a:ext cx="295208" cy="335779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3"/>
            <p:cNvSpPr/>
            <p:nvPr/>
          </p:nvSpPr>
          <p:spPr>
            <a:xfrm rot="1519952">
              <a:off x="362217" y="4292575"/>
              <a:ext cx="147269" cy="344734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4" name="Google Shape;64;p3"/>
          <p:cNvSpPr/>
          <p:nvPr/>
        </p:nvSpPr>
        <p:spPr>
          <a:xfrm rot="-341310">
            <a:off x="7651959" y="5910443"/>
            <a:ext cx="420853" cy="455511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5" name="Google Shape;65;p3"/>
          <p:cNvGrpSpPr/>
          <p:nvPr/>
        </p:nvGrpSpPr>
        <p:grpSpPr>
          <a:xfrm>
            <a:off x="6906939" y="-258601"/>
            <a:ext cx="644472" cy="714357"/>
            <a:chOff x="4846427" y="-66500"/>
            <a:chExt cx="315649" cy="349878"/>
          </a:xfrm>
        </p:grpSpPr>
        <p:sp>
          <p:nvSpPr>
            <p:cNvPr id="66" name="Google Shape;66;p3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0" name="Google Shape;70;p3"/>
          <p:cNvSpPr txBox="1">
            <a:spLocks noGrp="1"/>
          </p:cNvSpPr>
          <p:nvPr>
            <p:ph type="title"/>
          </p:nvPr>
        </p:nvSpPr>
        <p:spPr>
          <a:xfrm>
            <a:off x="5441567" y="3129900"/>
            <a:ext cx="5485600" cy="98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71" name="Google Shape;71;p3"/>
          <p:cNvSpPr txBox="1">
            <a:spLocks noGrp="1"/>
          </p:cNvSpPr>
          <p:nvPr>
            <p:ph type="title" idx="2" hasCustomPrompt="1"/>
          </p:nvPr>
        </p:nvSpPr>
        <p:spPr>
          <a:xfrm>
            <a:off x="5441567" y="2046067"/>
            <a:ext cx="1709600" cy="98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667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2" name="Google Shape;72;p3"/>
          <p:cNvSpPr txBox="1">
            <a:spLocks noGrp="1"/>
          </p:cNvSpPr>
          <p:nvPr>
            <p:ph type="subTitle" idx="1"/>
          </p:nvPr>
        </p:nvSpPr>
        <p:spPr>
          <a:xfrm>
            <a:off x="5441567" y="4094333"/>
            <a:ext cx="5680800" cy="71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4216784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Google Shape;74;p4"/>
          <p:cNvSpPr/>
          <p:nvPr/>
        </p:nvSpPr>
        <p:spPr>
          <a:xfrm>
            <a:off x="10853193" y="5590187"/>
            <a:ext cx="1542856" cy="1422269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5" name="Google Shape;75;p4"/>
          <p:cNvSpPr/>
          <p:nvPr/>
        </p:nvSpPr>
        <p:spPr>
          <a:xfrm>
            <a:off x="11222134" y="356767"/>
            <a:ext cx="983847" cy="1042240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" name="Google Shape;76;p4"/>
          <p:cNvSpPr/>
          <p:nvPr/>
        </p:nvSpPr>
        <p:spPr>
          <a:xfrm rot="613861">
            <a:off x="158732" y="5113439"/>
            <a:ext cx="498064" cy="1713943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7" name="Google Shape;77;p4"/>
          <p:cNvSpPr/>
          <p:nvPr/>
        </p:nvSpPr>
        <p:spPr>
          <a:xfrm rot="613861">
            <a:off x="-204622" y="5373805"/>
            <a:ext cx="414283" cy="1401395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8" name="Google Shape;78;p4"/>
          <p:cNvGrpSpPr/>
          <p:nvPr/>
        </p:nvGrpSpPr>
        <p:grpSpPr>
          <a:xfrm>
            <a:off x="10904600" y="119363"/>
            <a:ext cx="763208" cy="909813"/>
            <a:chOff x="8178450" y="89522"/>
            <a:chExt cx="572406" cy="682360"/>
          </a:xfrm>
        </p:grpSpPr>
        <p:sp>
          <p:nvSpPr>
            <p:cNvPr id="79" name="Google Shape;79;p4"/>
            <p:cNvSpPr/>
            <p:nvPr/>
          </p:nvSpPr>
          <p:spPr>
            <a:xfrm>
              <a:off x="8324625" y="580872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rgbClr val="FFC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4"/>
            <p:cNvSpPr/>
            <p:nvPr/>
          </p:nvSpPr>
          <p:spPr>
            <a:xfrm>
              <a:off x="8501702" y="469428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rgbClr val="FFC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4"/>
            <p:cNvSpPr/>
            <p:nvPr/>
          </p:nvSpPr>
          <p:spPr>
            <a:xfrm>
              <a:off x="8357560" y="273816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rgbClr val="FFC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4"/>
            <p:cNvSpPr/>
            <p:nvPr/>
          </p:nvSpPr>
          <p:spPr>
            <a:xfrm>
              <a:off x="8178450" y="391190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rgbClr val="FFC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4"/>
            <p:cNvSpPr/>
            <p:nvPr/>
          </p:nvSpPr>
          <p:spPr>
            <a:xfrm>
              <a:off x="8584040" y="89522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rgbClr val="FFC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4" name="Google Shape;84;p4"/>
          <p:cNvSpPr/>
          <p:nvPr/>
        </p:nvSpPr>
        <p:spPr>
          <a:xfrm rot="535568">
            <a:off x="11185722" y="5466843"/>
            <a:ext cx="335535" cy="571592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5" name="Google Shape;85;p4"/>
          <p:cNvSpPr/>
          <p:nvPr/>
        </p:nvSpPr>
        <p:spPr>
          <a:xfrm>
            <a:off x="330834" y="274825"/>
            <a:ext cx="521719" cy="438763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6" name="Google Shape;86;p4"/>
          <p:cNvSpPr txBox="1">
            <a:spLocks noGrp="1"/>
          </p:cNvSpPr>
          <p:nvPr>
            <p:ph type="title"/>
          </p:nvPr>
        </p:nvSpPr>
        <p:spPr>
          <a:xfrm>
            <a:off x="969733" y="719800"/>
            <a:ext cx="102524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87" name="Google Shape;87;p4"/>
          <p:cNvSpPr txBox="1">
            <a:spLocks noGrp="1"/>
          </p:cNvSpPr>
          <p:nvPr>
            <p:ph type="body" idx="1"/>
          </p:nvPr>
        </p:nvSpPr>
        <p:spPr>
          <a:xfrm>
            <a:off x="969733" y="1573433"/>
            <a:ext cx="10252400" cy="45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Char char="●"/>
              <a:defRPr sz="1600"/>
            </a:lvl1pPr>
            <a:lvl2pPr marL="1219170" lvl="1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2pPr>
            <a:lvl3pPr marL="1828754" lvl="2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3pPr>
            <a:lvl4pPr marL="2438339" lvl="3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4pPr>
            <a:lvl5pPr marL="3047924" lvl="4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5pPr>
            <a:lvl6pPr marL="3657509" lvl="5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6pPr>
            <a:lvl7pPr marL="4267093" lvl="6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7pPr>
            <a:lvl8pPr marL="4876678" lvl="7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8pPr>
            <a:lvl9pPr marL="5486263" lvl="8" indent="-423323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Raleway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832367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5"/>
          <p:cNvSpPr/>
          <p:nvPr/>
        </p:nvSpPr>
        <p:spPr>
          <a:xfrm rot="8760841">
            <a:off x="10516325" y="5094349"/>
            <a:ext cx="2254203" cy="1873847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0" name="Google Shape;90;p5"/>
          <p:cNvGrpSpPr/>
          <p:nvPr/>
        </p:nvGrpSpPr>
        <p:grpSpPr>
          <a:xfrm>
            <a:off x="-171307" y="5210386"/>
            <a:ext cx="1023821" cy="1106919"/>
            <a:chOff x="-128480" y="3907789"/>
            <a:chExt cx="767866" cy="830189"/>
          </a:xfrm>
        </p:grpSpPr>
        <p:sp>
          <p:nvSpPr>
            <p:cNvPr id="91" name="Google Shape;91;p5"/>
            <p:cNvSpPr/>
            <p:nvPr/>
          </p:nvSpPr>
          <p:spPr>
            <a:xfrm rot="930232">
              <a:off x="-33776" y="3914032"/>
              <a:ext cx="145873" cy="728441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5"/>
            <p:cNvSpPr/>
            <p:nvPr/>
          </p:nvSpPr>
          <p:spPr>
            <a:xfrm rot="930232">
              <a:off x="162983" y="3928021"/>
              <a:ext cx="173973" cy="751990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5"/>
            <p:cNvSpPr/>
            <p:nvPr/>
          </p:nvSpPr>
          <p:spPr>
            <a:xfrm rot="930232">
              <a:off x="390026" y="3981598"/>
              <a:ext cx="151923" cy="749715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4" name="Google Shape;94;p5"/>
          <p:cNvSpPr/>
          <p:nvPr/>
        </p:nvSpPr>
        <p:spPr>
          <a:xfrm rot="-1443878">
            <a:off x="-167549" y="35052"/>
            <a:ext cx="1426965" cy="1315496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5" name="Google Shape;95;p5"/>
          <p:cNvSpPr/>
          <p:nvPr/>
        </p:nvSpPr>
        <p:spPr>
          <a:xfrm>
            <a:off x="852501" y="-88682"/>
            <a:ext cx="763199" cy="808497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6" name="Google Shape;96;p5"/>
          <p:cNvGrpSpPr/>
          <p:nvPr/>
        </p:nvGrpSpPr>
        <p:grpSpPr>
          <a:xfrm>
            <a:off x="11261833" y="4461663"/>
            <a:ext cx="763208" cy="909813"/>
            <a:chOff x="8446375" y="3346247"/>
            <a:chExt cx="572406" cy="682360"/>
          </a:xfrm>
        </p:grpSpPr>
        <p:sp>
          <p:nvSpPr>
            <p:cNvPr id="97" name="Google Shape;97;p5"/>
            <p:cNvSpPr/>
            <p:nvPr/>
          </p:nvSpPr>
          <p:spPr>
            <a:xfrm>
              <a:off x="8592550" y="383759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5"/>
            <p:cNvSpPr/>
            <p:nvPr/>
          </p:nvSpPr>
          <p:spPr>
            <a:xfrm>
              <a:off x="8769627" y="372615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5"/>
            <p:cNvSpPr/>
            <p:nvPr/>
          </p:nvSpPr>
          <p:spPr>
            <a:xfrm>
              <a:off x="8625485" y="353054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5"/>
            <p:cNvSpPr/>
            <p:nvPr/>
          </p:nvSpPr>
          <p:spPr>
            <a:xfrm>
              <a:off x="8446375" y="364791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5"/>
            <p:cNvSpPr/>
            <p:nvPr/>
          </p:nvSpPr>
          <p:spPr>
            <a:xfrm>
              <a:off x="8851965" y="3346247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2" name="Google Shape;102;p5"/>
          <p:cNvSpPr/>
          <p:nvPr/>
        </p:nvSpPr>
        <p:spPr>
          <a:xfrm rot="6689635">
            <a:off x="11410045" y="-358524"/>
            <a:ext cx="498088" cy="1714024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03" name="Google Shape;103;p5"/>
          <p:cNvGrpSpPr/>
          <p:nvPr/>
        </p:nvGrpSpPr>
        <p:grpSpPr>
          <a:xfrm>
            <a:off x="10554386" y="145028"/>
            <a:ext cx="794575" cy="706931"/>
            <a:chOff x="7915789" y="108771"/>
            <a:chExt cx="595931" cy="530198"/>
          </a:xfrm>
        </p:grpSpPr>
        <p:sp>
          <p:nvSpPr>
            <p:cNvPr id="104" name="Google Shape;104;p5"/>
            <p:cNvSpPr/>
            <p:nvPr/>
          </p:nvSpPr>
          <p:spPr>
            <a:xfrm rot="1520042">
              <a:off x="8076449" y="166765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5"/>
            <p:cNvSpPr/>
            <p:nvPr/>
          </p:nvSpPr>
          <p:spPr>
            <a:xfrm rot="1520042">
              <a:off x="7998035" y="142242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6" name="Google Shape;106;p5"/>
          <p:cNvSpPr txBox="1">
            <a:spLocks noGrp="1"/>
          </p:cNvSpPr>
          <p:nvPr>
            <p:ph type="subTitle" idx="1"/>
          </p:nvPr>
        </p:nvSpPr>
        <p:spPr>
          <a:xfrm>
            <a:off x="1855533" y="3375500"/>
            <a:ext cx="3594400" cy="62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667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667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667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667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667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667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667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667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2000"/>
              <a:buFont typeface="Bebas Neue"/>
              <a:buNone/>
              <a:defRPr sz="2667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7" name="Google Shape;107;p5"/>
          <p:cNvSpPr txBox="1">
            <a:spLocks noGrp="1"/>
          </p:cNvSpPr>
          <p:nvPr>
            <p:ph type="subTitle" idx="2"/>
          </p:nvPr>
        </p:nvSpPr>
        <p:spPr>
          <a:xfrm>
            <a:off x="6742116" y="3375500"/>
            <a:ext cx="3594400" cy="62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667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667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667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667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667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667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667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667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2000"/>
              <a:buFont typeface="Bebas Neue"/>
              <a:buNone/>
              <a:defRPr sz="2667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8" name="Google Shape;108;p5"/>
          <p:cNvSpPr txBox="1">
            <a:spLocks noGrp="1"/>
          </p:cNvSpPr>
          <p:nvPr>
            <p:ph type="subTitle" idx="3"/>
          </p:nvPr>
        </p:nvSpPr>
        <p:spPr>
          <a:xfrm>
            <a:off x="1855533" y="3991000"/>
            <a:ext cx="3594400" cy="155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" name="Google Shape;109;p5"/>
          <p:cNvSpPr txBox="1">
            <a:spLocks noGrp="1"/>
          </p:cNvSpPr>
          <p:nvPr>
            <p:ph type="subTitle" idx="4"/>
          </p:nvPr>
        </p:nvSpPr>
        <p:spPr>
          <a:xfrm>
            <a:off x="6742116" y="3991000"/>
            <a:ext cx="3594400" cy="155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" name="Google Shape;110;p5"/>
          <p:cNvSpPr txBox="1">
            <a:spLocks noGrp="1"/>
          </p:cNvSpPr>
          <p:nvPr>
            <p:ph type="title"/>
          </p:nvPr>
        </p:nvSpPr>
        <p:spPr>
          <a:xfrm>
            <a:off x="969733" y="719800"/>
            <a:ext cx="102524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948487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6"/>
          <p:cNvSpPr/>
          <p:nvPr/>
        </p:nvSpPr>
        <p:spPr>
          <a:xfrm rot="1563590">
            <a:off x="515049" y="5926586"/>
            <a:ext cx="1426945" cy="1315533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3" name="Google Shape;113;p6"/>
          <p:cNvSpPr/>
          <p:nvPr/>
        </p:nvSpPr>
        <p:spPr>
          <a:xfrm>
            <a:off x="10778867" y="-454700"/>
            <a:ext cx="1925605" cy="1965053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4" name="Google Shape;114;p6"/>
          <p:cNvSpPr/>
          <p:nvPr/>
        </p:nvSpPr>
        <p:spPr>
          <a:xfrm>
            <a:off x="10499070" y="219866"/>
            <a:ext cx="581361" cy="615929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5" name="Google Shape;115;p6"/>
          <p:cNvSpPr txBox="1">
            <a:spLocks noGrp="1"/>
          </p:cNvSpPr>
          <p:nvPr>
            <p:ph type="title"/>
          </p:nvPr>
        </p:nvSpPr>
        <p:spPr>
          <a:xfrm>
            <a:off x="969733" y="719800"/>
            <a:ext cx="102524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grpSp>
        <p:nvGrpSpPr>
          <p:cNvPr id="116" name="Google Shape;116;p6"/>
          <p:cNvGrpSpPr/>
          <p:nvPr/>
        </p:nvGrpSpPr>
        <p:grpSpPr>
          <a:xfrm>
            <a:off x="298567" y="72930"/>
            <a:ext cx="763208" cy="909813"/>
            <a:chOff x="223925" y="54697"/>
            <a:chExt cx="572406" cy="682360"/>
          </a:xfrm>
        </p:grpSpPr>
        <p:sp>
          <p:nvSpPr>
            <p:cNvPr id="117" name="Google Shape;117;p6"/>
            <p:cNvSpPr/>
            <p:nvPr/>
          </p:nvSpPr>
          <p:spPr>
            <a:xfrm>
              <a:off x="370100" y="54604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6"/>
            <p:cNvSpPr/>
            <p:nvPr/>
          </p:nvSpPr>
          <p:spPr>
            <a:xfrm>
              <a:off x="547177" y="43460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6"/>
            <p:cNvSpPr/>
            <p:nvPr/>
          </p:nvSpPr>
          <p:spPr>
            <a:xfrm>
              <a:off x="403035" y="23899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6"/>
            <p:cNvSpPr/>
            <p:nvPr/>
          </p:nvSpPr>
          <p:spPr>
            <a:xfrm>
              <a:off x="223925" y="35636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6"/>
            <p:cNvSpPr/>
            <p:nvPr/>
          </p:nvSpPr>
          <p:spPr>
            <a:xfrm>
              <a:off x="629515" y="54697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2" name="Google Shape;122;p6"/>
          <p:cNvSpPr/>
          <p:nvPr/>
        </p:nvSpPr>
        <p:spPr>
          <a:xfrm rot="-584325">
            <a:off x="11387911" y="6435643"/>
            <a:ext cx="502303" cy="510227"/>
          </a:xfrm>
          <a:custGeom>
            <a:avLst/>
            <a:gdLst/>
            <a:ahLst/>
            <a:cxnLst/>
            <a:rect l="l" t="t" r="r" b="b"/>
            <a:pathLst>
              <a:path w="9572" h="9723" extrusionOk="0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3" name="Google Shape;123;p6"/>
          <p:cNvSpPr/>
          <p:nvPr/>
        </p:nvSpPr>
        <p:spPr>
          <a:xfrm rot="-584325">
            <a:off x="10920321" y="6034191"/>
            <a:ext cx="1380755" cy="916812"/>
          </a:xfrm>
          <a:custGeom>
            <a:avLst/>
            <a:gdLst/>
            <a:ahLst/>
            <a:cxnLst/>
            <a:rect l="l" t="t" r="r" b="b"/>
            <a:pathLst>
              <a:path w="26312" h="17471" extrusionOk="0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24" name="Google Shape;124;p6"/>
          <p:cNvGrpSpPr/>
          <p:nvPr/>
        </p:nvGrpSpPr>
        <p:grpSpPr>
          <a:xfrm>
            <a:off x="-110066" y="5560419"/>
            <a:ext cx="1171821" cy="1457923"/>
            <a:chOff x="-82550" y="4170314"/>
            <a:chExt cx="878866" cy="1093442"/>
          </a:xfrm>
        </p:grpSpPr>
        <p:sp>
          <p:nvSpPr>
            <p:cNvPr id="125" name="Google Shape;125;p6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6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6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0253836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Google Shape;129;p7"/>
          <p:cNvSpPr/>
          <p:nvPr/>
        </p:nvSpPr>
        <p:spPr>
          <a:xfrm>
            <a:off x="-701933" y="-675300"/>
            <a:ext cx="1925605" cy="1965053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30" name="Google Shape;130;p7"/>
          <p:cNvGrpSpPr/>
          <p:nvPr/>
        </p:nvGrpSpPr>
        <p:grpSpPr>
          <a:xfrm rot="-10546643">
            <a:off x="728883" y="128679"/>
            <a:ext cx="734925" cy="876165"/>
            <a:chOff x="2636175" y="248775"/>
            <a:chExt cx="422325" cy="503450"/>
          </a:xfrm>
        </p:grpSpPr>
        <p:sp>
          <p:nvSpPr>
            <p:cNvPr id="131" name="Google Shape;131;p7"/>
            <p:cNvSpPr/>
            <p:nvPr/>
          </p:nvSpPr>
          <p:spPr>
            <a:xfrm>
              <a:off x="2744025" y="611300"/>
              <a:ext cx="76750" cy="140925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7"/>
            <p:cNvSpPr/>
            <p:nvPr/>
          </p:nvSpPr>
          <p:spPr>
            <a:xfrm>
              <a:off x="2874675" y="529075"/>
              <a:ext cx="79025" cy="129900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7"/>
            <p:cNvSpPr/>
            <p:nvPr/>
          </p:nvSpPr>
          <p:spPr>
            <a:xfrm>
              <a:off x="2768325" y="384750"/>
              <a:ext cx="101050" cy="161050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7"/>
            <p:cNvSpPr/>
            <p:nvPr/>
          </p:nvSpPr>
          <p:spPr>
            <a:xfrm>
              <a:off x="2636175" y="471350"/>
              <a:ext cx="85075" cy="160275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7"/>
            <p:cNvSpPr/>
            <p:nvPr/>
          </p:nvSpPr>
          <p:spPr>
            <a:xfrm>
              <a:off x="2935425" y="248775"/>
              <a:ext cx="123075" cy="212725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6" name="Google Shape;136;p7"/>
          <p:cNvSpPr/>
          <p:nvPr/>
        </p:nvSpPr>
        <p:spPr>
          <a:xfrm rot="6865797">
            <a:off x="2338215" y="5649721"/>
            <a:ext cx="498059" cy="1713924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7" name="Google Shape;137;p7"/>
          <p:cNvSpPr/>
          <p:nvPr/>
        </p:nvSpPr>
        <p:spPr>
          <a:xfrm rot="-492515">
            <a:off x="2465795" y="5886534"/>
            <a:ext cx="393751" cy="704620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8" name="Google Shape;138;p7"/>
          <p:cNvSpPr txBox="1">
            <a:spLocks noGrp="1"/>
          </p:cNvSpPr>
          <p:nvPr>
            <p:ph type="title"/>
          </p:nvPr>
        </p:nvSpPr>
        <p:spPr>
          <a:xfrm>
            <a:off x="969800" y="1396451"/>
            <a:ext cx="59484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139" name="Google Shape;139;p7"/>
          <p:cNvSpPr txBox="1">
            <a:spLocks noGrp="1"/>
          </p:cNvSpPr>
          <p:nvPr>
            <p:ph type="body" idx="1"/>
          </p:nvPr>
        </p:nvSpPr>
        <p:spPr>
          <a:xfrm>
            <a:off x="969733" y="2074767"/>
            <a:ext cx="6143200" cy="338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marL="1219170" lvl="1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0" name="Google Shape;140;p7"/>
          <p:cNvSpPr/>
          <p:nvPr/>
        </p:nvSpPr>
        <p:spPr>
          <a:xfrm rot="-399774" flipH="1">
            <a:off x="2324019" y="345334"/>
            <a:ext cx="526591" cy="442860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1" name="Google Shape;141;p7"/>
          <p:cNvGrpSpPr/>
          <p:nvPr/>
        </p:nvGrpSpPr>
        <p:grpSpPr>
          <a:xfrm rot="457519" flipH="1">
            <a:off x="10636341" y="-9186"/>
            <a:ext cx="1171872" cy="1457985"/>
            <a:chOff x="-82550" y="4170314"/>
            <a:chExt cx="878866" cy="1093442"/>
          </a:xfrm>
        </p:grpSpPr>
        <p:sp>
          <p:nvSpPr>
            <p:cNvPr id="142" name="Google Shape;142;p7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7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7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5" name="Google Shape;145;p7"/>
          <p:cNvSpPr/>
          <p:nvPr/>
        </p:nvSpPr>
        <p:spPr>
          <a:xfrm rot="-1820385">
            <a:off x="10900025" y="6030988"/>
            <a:ext cx="1686212" cy="1239401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0200373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B1C120-E57A-423F-8061-E0F82B6F70F0}" type="datetimeFigureOut">
              <a:rPr lang="en-US" smtClean="0"/>
              <a:t>9/9/2022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4537FA-86C9-411D-B763-F866D69E99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101036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2"/>
        </a:solidFill>
        <a:effectLst/>
      </p:bgPr>
    </p:bg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8"/>
          <p:cNvSpPr/>
          <p:nvPr/>
        </p:nvSpPr>
        <p:spPr>
          <a:xfrm>
            <a:off x="10713134" y="4621834"/>
            <a:ext cx="1925605" cy="1965053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8" name="Google Shape;148;p8"/>
          <p:cNvSpPr/>
          <p:nvPr/>
        </p:nvSpPr>
        <p:spPr>
          <a:xfrm rot="613861">
            <a:off x="14099" y="5185773"/>
            <a:ext cx="498064" cy="1713943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9" name="Google Shape;149;p8"/>
          <p:cNvGrpSpPr/>
          <p:nvPr/>
        </p:nvGrpSpPr>
        <p:grpSpPr>
          <a:xfrm rot="44495">
            <a:off x="249351" y="5558326"/>
            <a:ext cx="961188" cy="1066404"/>
            <a:chOff x="134059" y="4302869"/>
            <a:chExt cx="572406" cy="682360"/>
          </a:xfrm>
        </p:grpSpPr>
        <p:sp>
          <p:nvSpPr>
            <p:cNvPr id="150" name="Google Shape;150;p8"/>
            <p:cNvSpPr/>
            <p:nvPr/>
          </p:nvSpPr>
          <p:spPr>
            <a:xfrm>
              <a:off x="280234" y="4794219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rgbClr val="FFC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8"/>
            <p:cNvSpPr/>
            <p:nvPr/>
          </p:nvSpPr>
          <p:spPr>
            <a:xfrm>
              <a:off x="457311" y="4682775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rgbClr val="FFC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8"/>
            <p:cNvSpPr/>
            <p:nvPr/>
          </p:nvSpPr>
          <p:spPr>
            <a:xfrm>
              <a:off x="313169" y="4487163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rgbClr val="FFC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8"/>
            <p:cNvSpPr/>
            <p:nvPr/>
          </p:nvSpPr>
          <p:spPr>
            <a:xfrm>
              <a:off x="134059" y="4604537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rgbClr val="FFC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8"/>
            <p:cNvSpPr/>
            <p:nvPr/>
          </p:nvSpPr>
          <p:spPr>
            <a:xfrm>
              <a:off x="539649" y="4302869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rgbClr val="FFCD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5" name="Google Shape;155;p8"/>
          <p:cNvSpPr/>
          <p:nvPr/>
        </p:nvSpPr>
        <p:spPr>
          <a:xfrm rot="-3837907">
            <a:off x="5484285" y="4922140"/>
            <a:ext cx="1223416" cy="2578677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6" name="Google Shape;156;p8"/>
          <p:cNvSpPr/>
          <p:nvPr/>
        </p:nvSpPr>
        <p:spPr>
          <a:xfrm rot="3185757">
            <a:off x="9291186" y="-344081"/>
            <a:ext cx="1925669" cy="1775164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57" name="Google Shape;157;p8"/>
          <p:cNvGrpSpPr/>
          <p:nvPr/>
        </p:nvGrpSpPr>
        <p:grpSpPr>
          <a:xfrm>
            <a:off x="5727951" y="6214167"/>
            <a:ext cx="336267" cy="372733"/>
            <a:chOff x="4295963" y="4660625"/>
            <a:chExt cx="252200" cy="279550"/>
          </a:xfrm>
        </p:grpSpPr>
        <p:sp>
          <p:nvSpPr>
            <p:cNvPr id="158" name="Google Shape;158;p8"/>
            <p:cNvSpPr/>
            <p:nvPr/>
          </p:nvSpPr>
          <p:spPr>
            <a:xfrm>
              <a:off x="4411413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8"/>
            <p:cNvSpPr/>
            <p:nvPr/>
          </p:nvSpPr>
          <p:spPr>
            <a:xfrm>
              <a:off x="4415988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8"/>
            <p:cNvSpPr/>
            <p:nvPr/>
          </p:nvSpPr>
          <p:spPr>
            <a:xfrm>
              <a:off x="4326363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8"/>
            <p:cNvSpPr/>
            <p:nvPr/>
          </p:nvSpPr>
          <p:spPr>
            <a:xfrm>
              <a:off x="4295963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2" name="Google Shape;162;p8"/>
          <p:cNvGrpSpPr/>
          <p:nvPr/>
        </p:nvGrpSpPr>
        <p:grpSpPr>
          <a:xfrm>
            <a:off x="10338638" y="5283169"/>
            <a:ext cx="1723207" cy="1526679"/>
            <a:chOff x="7753978" y="3962376"/>
            <a:chExt cx="1292405" cy="1145009"/>
          </a:xfrm>
        </p:grpSpPr>
        <p:sp>
          <p:nvSpPr>
            <p:cNvPr id="163" name="Google Shape;163;p8"/>
            <p:cNvSpPr/>
            <p:nvPr/>
          </p:nvSpPr>
          <p:spPr>
            <a:xfrm rot="-775894" flipH="1">
              <a:off x="8734532" y="3972164"/>
              <a:ext cx="201682" cy="1007216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8"/>
            <p:cNvSpPr/>
            <p:nvPr/>
          </p:nvSpPr>
          <p:spPr>
            <a:xfrm rot="-775894" flipH="1">
              <a:off x="8422334" y="3978406"/>
              <a:ext cx="240532" cy="1039779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8"/>
            <p:cNvSpPr/>
            <p:nvPr/>
          </p:nvSpPr>
          <p:spPr>
            <a:xfrm rot="-775894" flipH="1">
              <a:off x="8135956" y="4039029"/>
              <a:ext cx="210046" cy="1036633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8"/>
            <p:cNvSpPr/>
            <p:nvPr/>
          </p:nvSpPr>
          <p:spPr>
            <a:xfrm rot="-775894" flipH="1">
              <a:off x="7864388" y="4083343"/>
              <a:ext cx="223699" cy="101184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7" name="Google Shape;167;p8"/>
          <p:cNvSpPr/>
          <p:nvPr/>
        </p:nvSpPr>
        <p:spPr>
          <a:xfrm>
            <a:off x="-199334" y="-112436"/>
            <a:ext cx="2544511" cy="1484231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68" name="Google Shape;168;p8"/>
          <p:cNvGrpSpPr/>
          <p:nvPr/>
        </p:nvGrpSpPr>
        <p:grpSpPr>
          <a:xfrm>
            <a:off x="405777" y="190546"/>
            <a:ext cx="1001843" cy="1324932"/>
            <a:chOff x="304333" y="142909"/>
            <a:chExt cx="751382" cy="993699"/>
          </a:xfrm>
        </p:grpSpPr>
        <p:sp>
          <p:nvSpPr>
            <p:cNvPr id="169" name="Google Shape;169;p8"/>
            <p:cNvSpPr/>
            <p:nvPr/>
          </p:nvSpPr>
          <p:spPr>
            <a:xfrm>
              <a:off x="304333" y="165476"/>
              <a:ext cx="224671" cy="971133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8"/>
            <p:cNvSpPr/>
            <p:nvPr/>
          </p:nvSpPr>
          <p:spPr>
            <a:xfrm>
              <a:off x="605477" y="157631"/>
              <a:ext cx="196196" cy="968195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8"/>
            <p:cNvSpPr/>
            <p:nvPr/>
          </p:nvSpPr>
          <p:spPr>
            <a:xfrm>
              <a:off x="846767" y="142909"/>
              <a:ext cx="208949" cy="945047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2" name="Google Shape;172;p8"/>
          <p:cNvSpPr/>
          <p:nvPr/>
        </p:nvSpPr>
        <p:spPr>
          <a:xfrm>
            <a:off x="4201151" y="-57143"/>
            <a:ext cx="733396" cy="776925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3" name="Google Shape;173;p8"/>
          <p:cNvSpPr txBox="1">
            <a:spLocks noGrp="1"/>
          </p:cNvSpPr>
          <p:nvPr>
            <p:ph type="title"/>
          </p:nvPr>
        </p:nvSpPr>
        <p:spPr>
          <a:xfrm>
            <a:off x="1861033" y="1846400"/>
            <a:ext cx="6270000" cy="31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8666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174" name="Google Shape;174;p8"/>
          <p:cNvSpPr/>
          <p:nvPr/>
        </p:nvSpPr>
        <p:spPr>
          <a:xfrm>
            <a:off x="11632534" y="2298152"/>
            <a:ext cx="763199" cy="808497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5" name="Google Shape;175;p8"/>
          <p:cNvSpPr/>
          <p:nvPr/>
        </p:nvSpPr>
        <p:spPr>
          <a:xfrm rot="399578">
            <a:off x="6830803" y="364403"/>
            <a:ext cx="393752" cy="704616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6" name="Google Shape;176;p8"/>
          <p:cNvSpPr/>
          <p:nvPr/>
        </p:nvSpPr>
        <p:spPr>
          <a:xfrm rot="399578">
            <a:off x="536469" y="2611269"/>
            <a:ext cx="393752" cy="704616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4544339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9"/>
          <p:cNvSpPr/>
          <p:nvPr/>
        </p:nvSpPr>
        <p:spPr>
          <a:xfrm rot="9482715">
            <a:off x="-1041750" y="3982"/>
            <a:ext cx="2488491" cy="2068601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79" name="Google Shape;179;p9"/>
          <p:cNvGrpSpPr/>
          <p:nvPr/>
        </p:nvGrpSpPr>
        <p:grpSpPr>
          <a:xfrm>
            <a:off x="210117" y="-386199"/>
            <a:ext cx="1626656" cy="1650531"/>
            <a:chOff x="157588" y="-289649"/>
            <a:chExt cx="1219992" cy="1237898"/>
          </a:xfrm>
        </p:grpSpPr>
        <p:sp>
          <p:nvSpPr>
            <p:cNvPr id="180" name="Google Shape;180;p9"/>
            <p:cNvSpPr/>
            <p:nvPr/>
          </p:nvSpPr>
          <p:spPr>
            <a:xfrm>
              <a:off x="157588" y="-194325"/>
              <a:ext cx="228805" cy="1142574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9"/>
            <p:cNvSpPr/>
            <p:nvPr/>
          </p:nvSpPr>
          <p:spPr>
            <a:xfrm>
              <a:off x="464966" y="-262240"/>
              <a:ext cx="272880" cy="117951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9"/>
            <p:cNvSpPr/>
            <p:nvPr/>
          </p:nvSpPr>
          <p:spPr>
            <a:xfrm>
              <a:off x="830730" y="-271769"/>
              <a:ext cx="238294" cy="117594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9"/>
            <p:cNvSpPr/>
            <p:nvPr/>
          </p:nvSpPr>
          <p:spPr>
            <a:xfrm>
              <a:off x="1123796" y="-289649"/>
              <a:ext cx="253783" cy="114782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4" name="Google Shape;184;p9"/>
          <p:cNvSpPr/>
          <p:nvPr/>
        </p:nvSpPr>
        <p:spPr>
          <a:xfrm rot="410715">
            <a:off x="768384" y="5785643"/>
            <a:ext cx="293123" cy="524567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5" name="Google Shape;185;p9"/>
          <p:cNvSpPr/>
          <p:nvPr/>
        </p:nvSpPr>
        <p:spPr>
          <a:xfrm rot="448387">
            <a:off x="11146334" y="727333"/>
            <a:ext cx="365049" cy="621911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6" name="Google Shape;186;p9"/>
          <p:cNvSpPr txBox="1">
            <a:spLocks noGrp="1"/>
          </p:cNvSpPr>
          <p:nvPr>
            <p:ph type="title"/>
          </p:nvPr>
        </p:nvSpPr>
        <p:spPr>
          <a:xfrm>
            <a:off x="1034800" y="1670900"/>
            <a:ext cx="506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87" name="Google Shape;187;p9"/>
          <p:cNvSpPr txBox="1">
            <a:spLocks noGrp="1"/>
          </p:cNvSpPr>
          <p:nvPr>
            <p:ph type="subTitle" idx="1"/>
          </p:nvPr>
        </p:nvSpPr>
        <p:spPr>
          <a:xfrm>
            <a:off x="1034800" y="2860000"/>
            <a:ext cx="5108000" cy="23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" name="Google Shape;188;p9"/>
          <p:cNvSpPr/>
          <p:nvPr/>
        </p:nvSpPr>
        <p:spPr>
          <a:xfrm>
            <a:off x="10705569" y="5309286"/>
            <a:ext cx="1798308" cy="1657820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2622561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2"/>
        </a:solidFill>
        <a:effectLst/>
      </p:bgPr>
    </p:bg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10"/>
          <p:cNvSpPr/>
          <p:nvPr/>
        </p:nvSpPr>
        <p:spPr>
          <a:xfrm rot="1086392" flipH="1">
            <a:off x="-426812" y="5642295"/>
            <a:ext cx="2601581" cy="1517520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91" name="Google Shape;191;p10"/>
          <p:cNvGrpSpPr/>
          <p:nvPr/>
        </p:nvGrpSpPr>
        <p:grpSpPr>
          <a:xfrm>
            <a:off x="1218001" y="5601532"/>
            <a:ext cx="1844881" cy="1924985"/>
            <a:chOff x="8085825" y="1477998"/>
            <a:chExt cx="1383661" cy="1443739"/>
          </a:xfrm>
        </p:grpSpPr>
        <p:sp>
          <p:nvSpPr>
            <p:cNvPr id="192" name="Google Shape;192;p10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10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10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10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6" name="Google Shape;196;p10"/>
          <p:cNvSpPr/>
          <p:nvPr/>
        </p:nvSpPr>
        <p:spPr>
          <a:xfrm>
            <a:off x="5057867" y="508601"/>
            <a:ext cx="555536" cy="467167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7" name="Google Shape;197;p10"/>
          <p:cNvSpPr/>
          <p:nvPr/>
        </p:nvSpPr>
        <p:spPr>
          <a:xfrm rot="292123">
            <a:off x="383611" y="508598"/>
            <a:ext cx="410276" cy="1071492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98" name="Google Shape;198;p10"/>
          <p:cNvGrpSpPr/>
          <p:nvPr/>
        </p:nvGrpSpPr>
        <p:grpSpPr>
          <a:xfrm>
            <a:off x="11222407" y="-162653"/>
            <a:ext cx="691656" cy="824517"/>
            <a:chOff x="2636175" y="248775"/>
            <a:chExt cx="422325" cy="503450"/>
          </a:xfrm>
        </p:grpSpPr>
        <p:sp>
          <p:nvSpPr>
            <p:cNvPr id="199" name="Google Shape;199;p10"/>
            <p:cNvSpPr/>
            <p:nvPr/>
          </p:nvSpPr>
          <p:spPr>
            <a:xfrm>
              <a:off x="2744025" y="611300"/>
              <a:ext cx="76750" cy="140925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10"/>
            <p:cNvSpPr/>
            <p:nvPr/>
          </p:nvSpPr>
          <p:spPr>
            <a:xfrm>
              <a:off x="2874675" y="529075"/>
              <a:ext cx="79025" cy="129900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10"/>
            <p:cNvSpPr/>
            <p:nvPr/>
          </p:nvSpPr>
          <p:spPr>
            <a:xfrm>
              <a:off x="2768325" y="384750"/>
              <a:ext cx="101050" cy="161050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10"/>
            <p:cNvSpPr/>
            <p:nvPr/>
          </p:nvSpPr>
          <p:spPr>
            <a:xfrm>
              <a:off x="2636175" y="471350"/>
              <a:ext cx="85075" cy="160275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10"/>
            <p:cNvSpPr/>
            <p:nvPr/>
          </p:nvSpPr>
          <p:spPr>
            <a:xfrm>
              <a:off x="2935425" y="248775"/>
              <a:ext cx="123075" cy="212725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4" name="Google Shape;204;p10"/>
          <p:cNvSpPr/>
          <p:nvPr/>
        </p:nvSpPr>
        <p:spPr>
          <a:xfrm rot="-1251821">
            <a:off x="11155857" y="5397657"/>
            <a:ext cx="544531" cy="589372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5" name="Google Shape;205;p10"/>
          <p:cNvSpPr txBox="1">
            <a:spLocks noGrp="1"/>
          </p:cNvSpPr>
          <p:nvPr>
            <p:ph type="title"/>
          </p:nvPr>
        </p:nvSpPr>
        <p:spPr>
          <a:xfrm>
            <a:off x="6172267" y="719800"/>
            <a:ext cx="5050000" cy="14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0792180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accent2"/>
        </a:solidFill>
        <a:effectLst/>
      </p:bgPr>
    </p:bg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" name="Google Shape;207;p11"/>
          <p:cNvSpPr/>
          <p:nvPr/>
        </p:nvSpPr>
        <p:spPr>
          <a:xfrm rot="-3883519">
            <a:off x="-223642" y="4129671"/>
            <a:ext cx="1621980" cy="1495296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8" name="Google Shape;208;p11"/>
          <p:cNvGrpSpPr/>
          <p:nvPr/>
        </p:nvGrpSpPr>
        <p:grpSpPr>
          <a:xfrm>
            <a:off x="651170" y="3863967"/>
            <a:ext cx="420865" cy="466504"/>
            <a:chOff x="488377" y="2897975"/>
            <a:chExt cx="315649" cy="349878"/>
          </a:xfrm>
        </p:grpSpPr>
        <p:sp>
          <p:nvSpPr>
            <p:cNvPr id="209" name="Google Shape;209;p11"/>
            <p:cNvSpPr/>
            <p:nvPr/>
          </p:nvSpPr>
          <p:spPr>
            <a:xfrm>
              <a:off x="632870" y="3068125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11"/>
            <p:cNvSpPr/>
            <p:nvPr/>
          </p:nvSpPr>
          <p:spPr>
            <a:xfrm>
              <a:off x="638596" y="2897975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11"/>
            <p:cNvSpPr/>
            <p:nvPr/>
          </p:nvSpPr>
          <p:spPr>
            <a:xfrm>
              <a:off x="526425" y="3140122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11"/>
            <p:cNvSpPr/>
            <p:nvPr/>
          </p:nvSpPr>
          <p:spPr>
            <a:xfrm>
              <a:off x="488377" y="2966404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3" name="Google Shape;213;p11"/>
          <p:cNvSpPr/>
          <p:nvPr/>
        </p:nvSpPr>
        <p:spPr>
          <a:xfrm rot="7898116">
            <a:off x="10470209" y="4767186"/>
            <a:ext cx="1860959" cy="1367844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4" name="Google Shape;214;p11"/>
          <p:cNvSpPr/>
          <p:nvPr/>
        </p:nvSpPr>
        <p:spPr>
          <a:xfrm rot="504363">
            <a:off x="9230511" y="-38965"/>
            <a:ext cx="2601603" cy="1517533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5" name="Google Shape;215;p11"/>
          <p:cNvSpPr/>
          <p:nvPr/>
        </p:nvSpPr>
        <p:spPr>
          <a:xfrm>
            <a:off x="11292867" y="75651"/>
            <a:ext cx="763199" cy="808497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6" name="Google Shape;216;p11"/>
          <p:cNvGrpSpPr/>
          <p:nvPr/>
        </p:nvGrpSpPr>
        <p:grpSpPr>
          <a:xfrm>
            <a:off x="5" y="38251"/>
            <a:ext cx="1723207" cy="1526679"/>
            <a:chOff x="3" y="28688"/>
            <a:chExt cx="1292405" cy="1145009"/>
          </a:xfrm>
        </p:grpSpPr>
        <p:sp>
          <p:nvSpPr>
            <p:cNvPr id="217" name="Google Shape;217;p11"/>
            <p:cNvSpPr/>
            <p:nvPr/>
          </p:nvSpPr>
          <p:spPr>
            <a:xfrm rot="-775894" flipH="1">
              <a:off x="980557" y="38476"/>
              <a:ext cx="201682" cy="1007216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11"/>
            <p:cNvSpPr/>
            <p:nvPr/>
          </p:nvSpPr>
          <p:spPr>
            <a:xfrm rot="-775894" flipH="1">
              <a:off x="668359" y="44718"/>
              <a:ext cx="240532" cy="1039779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11"/>
            <p:cNvSpPr/>
            <p:nvPr/>
          </p:nvSpPr>
          <p:spPr>
            <a:xfrm rot="-775894" flipH="1">
              <a:off x="381981" y="105342"/>
              <a:ext cx="210046" cy="1036633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11"/>
            <p:cNvSpPr/>
            <p:nvPr/>
          </p:nvSpPr>
          <p:spPr>
            <a:xfrm rot="-775894" flipH="1">
              <a:off x="110413" y="149656"/>
              <a:ext cx="223699" cy="101184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1" name="Google Shape;221;p11"/>
          <p:cNvSpPr/>
          <p:nvPr/>
        </p:nvSpPr>
        <p:spPr>
          <a:xfrm rot="4784323">
            <a:off x="2922241" y="5793944"/>
            <a:ext cx="498111" cy="1714105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" name="Google Shape;222;p11"/>
          <p:cNvSpPr/>
          <p:nvPr/>
        </p:nvSpPr>
        <p:spPr>
          <a:xfrm rot="3814763">
            <a:off x="2638764" y="5687271"/>
            <a:ext cx="414307" cy="1401477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3" name="Google Shape;223;p11"/>
          <p:cNvSpPr txBox="1">
            <a:spLocks noGrp="1"/>
          </p:cNvSpPr>
          <p:nvPr>
            <p:ph type="title" hasCustomPrompt="1"/>
          </p:nvPr>
        </p:nvSpPr>
        <p:spPr>
          <a:xfrm>
            <a:off x="2126200" y="2090800"/>
            <a:ext cx="7939600" cy="20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666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224" name="Google Shape;224;p11"/>
          <p:cNvSpPr txBox="1">
            <a:spLocks noGrp="1"/>
          </p:cNvSpPr>
          <p:nvPr>
            <p:ph type="subTitle" idx="1"/>
          </p:nvPr>
        </p:nvSpPr>
        <p:spPr>
          <a:xfrm>
            <a:off x="2690000" y="4105600"/>
            <a:ext cx="6812000" cy="6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25" name="Google Shape;225;p11"/>
          <p:cNvSpPr/>
          <p:nvPr/>
        </p:nvSpPr>
        <p:spPr>
          <a:xfrm rot="-341310">
            <a:off x="7651959" y="5910443"/>
            <a:ext cx="420853" cy="455511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6" name="Google Shape;226;p11"/>
          <p:cNvSpPr/>
          <p:nvPr/>
        </p:nvSpPr>
        <p:spPr>
          <a:xfrm rot="-470258">
            <a:off x="3642467" y="646278"/>
            <a:ext cx="568317" cy="466503"/>
          </a:xfrm>
          <a:custGeom>
            <a:avLst/>
            <a:gdLst/>
            <a:ahLst/>
            <a:cxnLst/>
            <a:rect l="l" t="t" r="r" b="b"/>
            <a:pathLst>
              <a:path w="12308" h="10103" extrusionOk="0">
                <a:moveTo>
                  <a:pt x="7918" y="1"/>
                </a:moveTo>
                <a:cubicBezTo>
                  <a:pt x="7684" y="1"/>
                  <a:pt x="7474" y="211"/>
                  <a:pt x="7474" y="445"/>
                </a:cubicBezTo>
                <a:lnTo>
                  <a:pt x="7474" y="468"/>
                </a:lnTo>
                <a:lnTo>
                  <a:pt x="7474" y="491"/>
                </a:lnTo>
                <a:cubicBezTo>
                  <a:pt x="7310" y="912"/>
                  <a:pt x="6797" y="1425"/>
                  <a:pt x="6563" y="1776"/>
                </a:cubicBezTo>
                <a:cubicBezTo>
                  <a:pt x="6236" y="2243"/>
                  <a:pt x="5886" y="2733"/>
                  <a:pt x="5559" y="3200"/>
                </a:cubicBezTo>
                <a:cubicBezTo>
                  <a:pt x="4998" y="3994"/>
                  <a:pt x="4438" y="4788"/>
                  <a:pt x="3854" y="5536"/>
                </a:cubicBezTo>
                <a:cubicBezTo>
                  <a:pt x="3714" y="5395"/>
                  <a:pt x="3574" y="5279"/>
                  <a:pt x="3410" y="5185"/>
                </a:cubicBezTo>
                <a:cubicBezTo>
                  <a:pt x="2992" y="4912"/>
                  <a:pt x="2508" y="4771"/>
                  <a:pt x="2010" y="4771"/>
                </a:cubicBezTo>
                <a:cubicBezTo>
                  <a:pt x="1785" y="4771"/>
                  <a:pt x="1557" y="4800"/>
                  <a:pt x="1332" y="4858"/>
                </a:cubicBezTo>
                <a:cubicBezTo>
                  <a:pt x="725" y="4998"/>
                  <a:pt x="1" y="5676"/>
                  <a:pt x="678" y="6213"/>
                </a:cubicBezTo>
                <a:cubicBezTo>
                  <a:pt x="1192" y="6610"/>
                  <a:pt x="1776" y="6843"/>
                  <a:pt x="2406" y="6937"/>
                </a:cubicBezTo>
                <a:cubicBezTo>
                  <a:pt x="2633" y="6978"/>
                  <a:pt x="2924" y="7024"/>
                  <a:pt x="3206" y="7024"/>
                </a:cubicBezTo>
                <a:cubicBezTo>
                  <a:pt x="3563" y="7024"/>
                  <a:pt x="3905" y="6951"/>
                  <a:pt x="4088" y="6703"/>
                </a:cubicBezTo>
                <a:cubicBezTo>
                  <a:pt x="4111" y="6657"/>
                  <a:pt x="4134" y="6610"/>
                  <a:pt x="4134" y="6563"/>
                </a:cubicBezTo>
                <a:cubicBezTo>
                  <a:pt x="4928" y="5629"/>
                  <a:pt x="5629" y="4625"/>
                  <a:pt x="6306" y="3644"/>
                </a:cubicBezTo>
                <a:cubicBezTo>
                  <a:pt x="6703" y="3107"/>
                  <a:pt x="7077" y="2546"/>
                  <a:pt x="7450" y="2009"/>
                </a:cubicBezTo>
                <a:cubicBezTo>
                  <a:pt x="7637" y="1729"/>
                  <a:pt x="7988" y="1355"/>
                  <a:pt x="8221" y="958"/>
                </a:cubicBezTo>
                <a:cubicBezTo>
                  <a:pt x="8712" y="1262"/>
                  <a:pt x="9202" y="1542"/>
                  <a:pt x="9739" y="1799"/>
                </a:cubicBezTo>
                <a:cubicBezTo>
                  <a:pt x="10229" y="2079"/>
                  <a:pt x="10767" y="2313"/>
                  <a:pt x="11304" y="2500"/>
                </a:cubicBezTo>
                <a:cubicBezTo>
                  <a:pt x="11047" y="3527"/>
                  <a:pt x="10767" y="4555"/>
                  <a:pt x="10463" y="5582"/>
                </a:cubicBezTo>
                <a:cubicBezTo>
                  <a:pt x="10159" y="6540"/>
                  <a:pt x="9739" y="7521"/>
                  <a:pt x="9529" y="8501"/>
                </a:cubicBezTo>
                <a:cubicBezTo>
                  <a:pt x="9280" y="8439"/>
                  <a:pt x="9020" y="8418"/>
                  <a:pt x="8764" y="8418"/>
                </a:cubicBezTo>
                <a:cubicBezTo>
                  <a:pt x="8636" y="8418"/>
                  <a:pt x="8509" y="8424"/>
                  <a:pt x="8385" y="8431"/>
                </a:cubicBezTo>
                <a:cubicBezTo>
                  <a:pt x="7871" y="8478"/>
                  <a:pt x="7217" y="8665"/>
                  <a:pt x="7170" y="9295"/>
                </a:cubicBezTo>
                <a:cubicBezTo>
                  <a:pt x="7114" y="9900"/>
                  <a:pt x="7676" y="10102"/>
                  <a:pt x="8338" y="10102"/>
                </a:cubicBezTo>
                <a:cubicBezTo>
                  <a:pt x="9056" y="10102"/>
                  <a:pt x="9891" y="9865"/>
                  <a:pt x="10183" y="9646"/>
                </a:cubicBezTo>
                <a:cubicBezTo>
                  <a:pt x="10370" y="9506"/>
                  <a:pt x="10440" y="9225"/>
                  <a:pt x="10346" y="8992"/>
                </a:cubicBezTo>
                <a:cubicBezTo>
                  <a:pt x="11374" y="7100"/>
                  <a:pt x="11747" y="4672"/>
                  <a:pt x="12191" y="2570"/>
                </a:cubicBezTo>
                <a:cubicBezTo>
                  <a:pt x="12191" y="2500"/>
                  <a:pt x="12191" y="2430"/>
                  <a:pt x="12168" y="2336"/>
                </a:cubicBezTo>
                <a:cubicBezTo>
                  <a:pt x="12308" y="2173"/>
                  <a:pt x="12261" y="1939"/>
                  <a:pt x="12098" y="1822"/>
                </a:cubicBezTo>
                <a:cubicBezTo>
                  <a:pt x="11514" y="1449"/>
                  <a:pt x="10907" y="1145"/>
                  <a:pt x="10253" y="912"/>
                </a:cubicBezTo>
                <a:lnTo>
                  <a:pt x="8244" y="48"/>
                </a:lnTo>
                <a:cubicBezTo>
                  <a:pt x="8151" y="1"/>
                  <a:pt x="8058" y="1"/>
                  <a:pt x="79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7833504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" name="Google Shape;228;p12"/>
          <p:cNvSpPr/>
          <p:nvPr/>
        </p:nvSpPr>
        <p:spPr>
          <a:xfrm>
            <a:off x="0" y="-12033"/>
            <a:ext cx="12192000" cy="6870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4809509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" name="Google Shape;230;p13"/>
          <p:cNvSpPr/>
          <p:nvPr/>
        </p:nvSpPr>
        <p:spPr>
          <a:xfrm rot="-780553">
            <a:off x="-314907" y="-88839"/>
            <a:ext cx="1608211" cy="1336853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31" name="Google Shape;231;p13"/>
          <p:cNvGrpSpPr/>
          <p:nvPr/>
        </p:nvGrpSpPr>
        <p:grpSpPr>
          <a:xfrm>
            <a:off x="107600" y="634696"/>
            <a:ext cx="763208" cy="909813"/>
            <a:chOff x="80700" y="476022"/>
            <a:chExt cx="572406" cy="682360"/>
          </a:xfrm>
        </p:grpSpPr>
        <p:sp>
          <p:nvSpPr>
            <p:cNvPr id="232" name="Google Shape;232;p13"/>
            <p:cNvSpPr/>
            <p:nvPr/>
          </p:nvSpPr>
          <p:spPr>
            <a:xfrm>
              <a:off x="226875" y="967372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13"/>
            <p:cNvSpPr/>
            <p:nvPr/>
          </p:nvSpPr>
          <p:spPr>
            <a:xfrm>
              <a:off x="403952" y="855928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13"/>
            <p:cNvSpPr/>
            <p:nvPr/>
          </p:nvSpPr>
          <p:spPr>
            <a:xfrm>
              <a:off x="259810" y="660316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13"/>
            <p:cNvSpPr/>
            <p:nvPr/>
          </p:nvSpPr>
          <p:spPr>
            <a:xfrm>
              <a:off x="80700" y="777690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13"/>
            <p:cNvSpPr/>
            <p:nvPr/>
          </p:nvSpPr>
          <p:spPr>
            <a:xfrm>
              <a:off x="486290" y="476022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37" name="Google Shape;237;p13"/>
          <p:cNvSpPr/>
          <p:nvPr/>
        </p:nvSpPr>
        <p:spPr>
          <a:xfrm rot="-5030280">
            <a:off x="-255101" y="5497753"/>
            <a:ext cx="1595465" cy="1416313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" name="Google Shape;238;p13"/>
          <p:cNvSpPr/>
          <p:nvPr/>
        </p:nvSpPr>
        <p:spPr>
          <a:xfrm rot="448387">
            <a:off x="2327968" y="151999"/>
            <a:ext cx="365049" cy="621911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39" name="Google Shape;239;p13"/>
          <p:cNvGrpSpPr/>
          <p:nvPr/>
        </p:nvGrpSpPr>
        <p:grpSpPr>
          <a:xfrm>
            <a:off x="11302894" y="39786"/>
            <a:ext cx="1023821" cy="1106919"/>
            <a:chOff x="8477170" y="29839"/>
            <a:chExt cx="767866" cy="830189"/>
          </a:xfrm>
        </p:grpSpPr>
        <p:sp>
          <p:nvSpPr>
            <p:cNvPr id="240" name="Google Shape;240;p13"/>
            <p:cNvSpPr/>
            <p:nvPr/>
          </p:nvSpPr>
          <p:spPr>
            <a:xfrm rot="930232">
              <a:off x="8571874" y="36082"/>
              <a:ext cx="145873" cy="728441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241;p13"/>
            <p:cNvSpPr/>
            <p:nvPr/>
          </p:nvSpPr>
          <p:spPr>
            <a:xfrm rot="930232">
              <a:off x="8768633" y="50071"/>
              <a:ext cx="173973" cy="751990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242;p13"/>
            <p:cNvSpPr/>
            <p:nvPr/>
          </p:nvSpPr>
          <p:spPr>
            <a:xfrm rot="930232">
              <a:off x="8995676" y="103648"/>
              <a:ext cx="151923" cy="749715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3" name="Google Shape;243;p13"/>
          <p:cNvSpPr/>
          <p:nvPr/>
        </p:nvSpPr>
        <p:spPr>
          <a:xfrm>
            <a:off x="11017134" y="795001"/>
            <a:ext cx="410268" cy="1071471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4" name="Google Shape;244;p13"/>
          <p:cNvSpPr/>
          <p:nvPr/>
        </p:nvSpPr>
        <p:spPr>
          <a:xfrm>
            <a:off x="11694734" y="5133752"/>
            <a:ext cx="763199" cy="808497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5" name="Google Shape;245;p13"/>
          <p:cNvSpPr txBox="1">
            <a:spLocks noGrp="1"/>
          </p:cNvSpPr>
          <p:nvPr>
            <p:ph type="title"/>
          </p:nvPr>
        </p:nvSpPr>
        <p:spPr>
          <a:xfrm>
            <a:off x="1862605" y="2403400"/>
            <a:ext cx="37808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46" name="Google Shape;246;p13"/>
          <p:cNvSpPr txBox="1">
            <a:spLocks noGrp="1"/>
          </p:cNvSpPr>
          <p:nvPr>
            <p:ph type="title" idx="2" hasCustomPrompt="1"/>
          </p:nvPr>
        </p:nvSpPr>
        <p:spPr>
          <a:xfrm>
            <a:off x="965172" y="2365997"/>
            <a:ext cx="91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47" name="Google Shape;247;p13"/>
          <p:cNvSpPr txBox="1">
            <a:spLocks noGrp="1"/>
          </p:cNvSpPr>
          <p:nvPr>
            <p:ph type="subTitle" idx="1"/>
          </p:nvPr>
        </p:nvSpPr>
        <p:spPr>
          <a:xfrm>
            <a:off x="1862605" y="2975500"/>
            <a:ext cx="34968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8" name="Google Shape;248;p13"/>
          <p:cNvSpPr txBox="1">
            <a:spLocks noGrp="1"/>
          </p:cNvSpPr>
          <p:nvPr>
            <p:ph type="title" idx="3"/>
          </p:nvPr>
        </p:nvSpPr>
        <p:spPr>
          <a:xfrm>
            <a:off x="969733" y="719800"/>
            <a:ext cx="102524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249" name="Google Shape;249;p13"/>
          <p:cNvSpPr txBox="1">
            <a:spLocks noGrp="1"/>
          </p:cNvSpPr>
          <p:nvPr>
            <p:ph type="title" idx="4"/>
          </p:nvPr>
        </p:nvSpPr>
        <p:spPr>
          <a:xfrm>
            <a:off x="7446028" y="2403400"/>
            <a:ext cx="37808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50" name="Google Shape;250;p13"/>
          <p:cNvSpPr txBox="1">
            <a:spLocks noGrp="1"/>
          </p:cNvSpPr>
          <p:nvPr>
            <p:ph type="title" idx="5" hasCustomPrompt="1"/>
          </p:nvPr>
        </p:nvSpPr>
        <p:spPr>
          <a:xfrm>
            <a:off x="6548595" y="2365997"/>
            <a:ext cx="91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51" name="Google Shape;251;p13"/>
          <p:cNvSpPr txBox="1">
            <a:spLocks noGrp="1"/>
          </p:cNvSpPr>
          <p:nvPr>
            <p:ph type="subTitle" idx="6"/>
          </p:nvPr>
        </p:nvSpPr>
        <p:spPr>
          <a:xfrm>
            <a:off x="7470133" y="2975500"/>
            <a:ext cx="34968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" name="Google Shape;252;p13"/>
          <p:cNvSpPr txBox="1">
            <a:spLocks noGrp="1"/>
          </p:cNvSpPr>
          <p:nvPr>
            <p:ph type="title" idx="7"/>
          </p:nvPr>
        </p:nvSpPr>
        <p:spPr>
          <a:xfrm>
            <a:off x="1862605" y="4456067"/>
            <a:ext cx="37808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53" name="Google Shape;253;p13"/>
          <p:cNvSpPr txBox="1">
            <a:spLocks noGrp="1"/>
          </p:cNvSpPr>
          <p:nvPr>
            <p:ph type="title" idx="8" hasCustomPrompt="1"/>
          </p:nvPr>
        </p:nvSpPr>
        <p:spPr>
          <a:xfrm>
            <a:off x="965172" y="4418664"/>
            <a:ext cx="91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54" name="Google Shape;254;p13"/>
          <p:cNvSpPr txBox="1">
            <a:spLocks noGrp="1"/>
          </p:cNvSpPr>
          <p:nvPr>
            <p:ph type="subTitle" idx="9"/>
          </p:nvPr>
        </p:nvSpPr>
        <p:spPr>
          <a:xfrm>
            <a:off x="1862605" y="5028167"/>
            <a:ext cx="34968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5" name="Google Shape;255;p13"/>
          <p:cNvSpPr txBox="1">
            <a:spLocks noGrp="1"/>
          </p:cNvSpPr>
          <p:nvPr>
            <p:ph type="title" idx="13"/>
          </p:nvPr>
        </p:nvSpPr>
        <p:spPr>
          <a:xfrm>
            <a:off x="7446028" y="4456067"/>
            <a:ext cx="37808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56" name="Google Shape;256;p13"/>
          <p:cNvSpPr txBox="1">
            <a:spLocks noGrp="1"/>
          </p:cNvSpPr>
          <p:nvPr>
            <p:ph type="title" idx="14" hasCustomPrompt="1"/>
          </p:nvPr>
        </p:nvSpPr>
        <p:spPr>
          <a:xfrm>
            <a:off x="6548595" y="4418664"/>
            <a:ext cx="91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57" name="Google Shape;257;p13"/>
          <p:cNvSpPr txBox="1">
            <a:spLocks noGrp="1"/>
          </p:cNvSpPr>
          <p:nvPr>
            <p:ph type="subTitle" idx="15"/>
          </p:nvPr>
        </p:nvSpPr>
        <p:spPr>
          <a:xfrm>
            <a:off x="7446028" y="5028167"/>
            <a:ext cx="34968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8" name="Google Shape;258;p13"/>
          <p:cNvSpPr/>
          <p:nvPr/>
        </p:nvSpPr>
        <p:spPr>
          <a:xfrm rot="532356">
            <a:off x="11425606" y="6163817"/>
            <a:ext cx="365044" cy="421616"/>
          </a:xfrm>
          <a:custGeom>
            <a:avLst/>
            <a:gdLst/>
            <a:ahLst/>
            <a:cxnLst/>
            <a:rect l="l" t="t" r="r" b="b"/>
            <a:pathLst>
              <a:path w="8454" h="9765" extrusionOk="0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295325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chemeClr val="accent2"/>
        </a:solidFill>
        <a:effectLst/>
      </p:bgPr>
    </p:bg>
    <p:spTree>
      <p:nvGrpSpPr>
        <p:cNvPr id="1" name="Shape 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" name="Google Shape;260;p14"/>
          <p:cNvSpPr/>
          <p:nvPr/>
        </p:nvSpPr>
        <p:spPr>
          <a:xfrm rot="-3030967">
            <a:off x="10164957" y="1705281"/>
            <a:ext cx="2601608" cy="1517536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61" name="Google Shape;261;p14"/>
          <p:cNvGrpSpPr/>
          <p:nvPr/>
        </p:nvGrpSpPr>
        <p:grpSpPr>
          <a:xfrm>
            <a:off x="10781101" y="1970665"/>
            <a:ext cx="1844881" cy="1924985"/>
            <a:chOff x="8085825" y="1477998"/>
            <a:chExt cx="1383661" cy="1443739"/>
          </a:xfrm>
        </p:grpSpPr>
        <p:sp>
          <p:nvSpPr>
            <p:cNvPr id="262" name="Google Shape;262;p14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263;p14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264;p14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265;p14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6" name="Google Shape;266;p14"/>
          <p:cNvSpPr/>
          <p:nvPr/>
        </p:nvSpPr>
        <p:spPr>
          <a:xfrm>
            <a:off x="10781085" y="456527"/>
            <a:ext cx="365044" cy="421620"/>
          </a:xfrm>
          <a:custGeom>
            <a:avLst/>
            <a:gdLst/>
            <a:ahLst/>
            <a:cxnLst/>
            <a:rect l="l" t="t" r="r" b="b"/>
            <a:pathLst>
              <a:path w="8454" h="9765" extrusionOk="0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7" name="Google Shape;267;p14"/>
          <p:cNvSpPr/>
          <p:nvPr/>
        </p:nvSpPr>
        <p:spPr>
          <a:xfrm>
            <a:off x="764601" y="5397601"/>
            <a:ext cx="410268" cy="1071471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8" name="Google Shape;268;p14"/>
          <p:cNvSpPr/>
          <p:nvPr/>
        </p:nvSpPr>
        <p:spPr>
          <a:xfrm>
            <a:off x="3579701" y="-106799"/>
            <a:ext cx="1338900" cy="1366233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69" name="Google Shape;269;p14"/>
          <p:cNvGrpSpPr/>
          <p:nvPr/>
        </p:nvGrpSpPr>
        <p:grpSpPr>
          <a:xfrm>
            <a:off x="3514901" y="331700"/>
            <a:ext cx="563100" cy="671267"/>
            <a:chOff x="2636175" y="248775"/>
            <a:chExt cx="422325" cy="503450"/>
          </a:xfrm>
        </p:grpSpPr>
        <p:sp>
          <p:nvSpPr>
            <p:cNvPr id="270" name="Google Shape;270;p14"/>
            <p:cNvSpPr/>
            <p:nvPr/>
          </p:nvSpPr>
          <p:spPr>
            <a:xfrm>
              <a:off x="2744025" y="611300"/>
              <a:ext cx="76750" cy="140925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271;p14"/>
            <p:cNvSpPr/>
            <p:nvPr/>
          </p:nvSpPr>
          <p:spPr>
            <a:xfrm>
              <a:off x="2874675" y="529075"/>
              <a:ext cx="79025" cy="129900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272;p14"/>
            <p:cNvSpPr/>
            <p:nvPr/>
          </p:nvSpPr>
          <p:spPr>
            <a:xfrm>
              <a:off x="2768325" y="384750"/>
              <a:ext cx="101050" cy="161050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273;p14"/>
            <p:cNvSpPr/>
            <p:nvPr/>
          </p:nvSpPr>
          <p:spPr>
            <a:xfrm>
              <a:off x="2636175" y="471350"/>
              <a:ext cx="85075" cy="160275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274;p14"/>
            <p:cNvSpPr/>
            <p:nvPr/>
          </p:nvSpPr>
          <p:spPr>
            <a:xfrm>
              <a:off x="2935425" y="248775"/>
              <a:ext cx="123075" cy="212725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75" name="Google Shape;275;p14"/>
          <p:cNvSpPr/>
          <p:nvPr/>
        </p:nvSpPr>
        <p:spPr>
          <a:xfrm>
            <a:off x="3984801" y="586934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FFF29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6" name="Google Shape;276;p14"/>
          <p:cNvSpPr/>
          <p:nvPr/>
        </p:nvSpPr>
        <p:spPr>
          <a:xfrm>
            <a:off x="3875700" y="5753895"/>
            <a:ext cx="1338915" cy="1234333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7" name="Google Shape;277;p14"/>
          <p:cNvSpPr/>
          <p:nvPr/>
        </p:nvSpPr>
        <p:spPr>
          <a:xfrm>
            <a:off x="3429751" y="5749724"/>
            <a:ext cx="733396" cy="776925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8" name="Google Shape;278;p14"/>
          <p:cNvSpPr/>
          <p:nvPr/>
        </p:nvSpPr>
        <p:spPr>
          <a:xfrm rot="4943404">
            <a:off x="-429701" y="2714483"/>
            <a:ext cx="1491455" cy="416479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9" name="Google Shape;279;p14"/>
          <p:cNvSpPr/>
          <p:nvPr/>
        </p:nvSpPr>
        <p:spPr>
          <a:xfrm rot="4315122">
            <a:off x="-649730" y="3297500"/>
            <a:ext cx="1491491" cy="416491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0" name="Google Shape;280;p14"/>
          <p:cNvSpPr txBox="1">
            <a:spLocks noGrp="1"/>
          </p:cNvSpPr>
          <p:nvPr>
            <p:ph type="title"/>
          </p:nvPr>
        </p:nvSpPr>
        <p:spPr>
          <a:xfrm>
            <a:off x="3053400" y="4182051"/>
            <a:ext cx="6085200" cy="62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81" name="Google Shape;281;p14"/>
          <p:cNvSpPr txBox="1">
            <a:spLocks noGrp="1"/>
          </p:cNvSpPr>
          <p:nvPr>
            <p:ph type="subTitle" idx="1"/>
          </p:nvPr>
        </p:nvSpPr>
        <p:spPr>
          <a:xfrm>
            <a:off x="2139000" y="2055951"/>
            <a:ext cx="7914000" cy="212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596683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" name="Google Shape;304;p16"/>
          <p:cNvSpPr/>
          <p:nvPr/>
        </p:nvSpPr>
        <p:spPr>
          <a:xfrm flipH="1">
            <a:off x="-295156" y="482918"/>
            <a:ext cx="763199" cy="808497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05" name="Google Shape;305;p16"/>
          <p:cNvGrpSpPr/>
          <p:nvPr/>
        </p:nvGrpSpPr>
        <p:grpSpPr>
          <a:xfrm rot="-9323888" flipH="1">
            <a:off x="122664" y="-510906"/>
            <a:ext cx="1694091" cy="1404793"/>
            <a:chOff x="-142022" y="90588"/>
            <a:chExt cx="1270599" cy="1053621"/>
          </a:xfrm>
        </p:grpSpPr>
        <p:sp>
          <p:nvSpPr>
            <p:cNvPr id="306" name="Google Shape;306;p16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16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16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16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16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311;p16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312;p16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313;p16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16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315;p16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316;p16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16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16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319;p16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20" name="Google Shape;320;p16"/>
          <p:cNvSpPr/>
          <p:nvPr/>
        </p:nvSpPr>
        <p:spPr>
          <a:xfrm rot="5102664" flipH="1">
            <a:off x="10616473" y="5503598"/>
            <a:ext cx="1621985" cy="1495279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21" name="Google Shape;321;p16"/>
          <p:cNvGrpSpPr/>
          <p:nvPr/>
        </p:nvGrpSpPr>
        <p:grpSpPr>
          <a:xfrm flipH="1">
            <a:off x="10668676" y="6195300"/>
            <a:ext cx="420865" cy="466504"/>
            <a:chOff x="488377" y="2897975"/>
            <a:chExt cx="315649" cy="349878"/>
          </a:xfrm>
        </p:grpSpPr>
        <p:sp>
          <p:nvSpPr>
            <p:cNvPr id="322" name="Google Shape;322;p16"/>
            <p:cNvSpPr/>
            <p:nvPr/>
          </p:nvSpPr>
          <p:spPr>
            <a:xfrm>
              <a:off x="632870" y="3068125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16"/>
            <p:cNvSpPr/>
            <p:nvPr/>
          </p:nvSpPr>
          <p:spPr>
            <a:xfrm>
              <a:off x="638596" y="2897975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16"/>
            <p:cNvSpPr/>
            <p:nvPr/>
          </p:nvSpPr>
          <p:spPr>
            <a:xfrm>
              <a:off x="526425" y="3140122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16"/>
            <p:cNvSpPr/>
            <p:nvPr/>
          </p:nvSpPr>
          <p:spPr>
            <a:xfrm>
              <a:off x="488377" y="2966404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26" name="Google Shape;326;p16"/>
          <p:cNvSpPr/>
          <p:nvPr/>
        </p:nvSpPr>
        <p:spPr>
          <a:xfrm>
            <a:off x="-610133" y="5535751"/>
            <a:ext cx="1925605" cy="1965053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" name="Google Shape;327;p16"/>
          <p:cNvSpPr/>
          <p:nvPr/>
        </p:nvSpPr>
        <p:spPr>
          <a:xfrm rot="5665102">
            <a:off x="11119678" y="-542680"/>
            <a:ext cx="498087" cy="1714021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" name="Google Shape;328;p16"/>
          <p:cNvSpPr/>
          <p:nvPr/>
        </p:nvSpPr>
        <p:spPr>
          <a:xfrm rot="4497319">
            <a:off x="10973227" y="-93895"/>
            <a:ext cx="498080" cy="1714000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29" name="Google Shape;329;p16"/>
          <p:cNvGrpSpPr/>
          <p:nvPr/>
        </p:nvGrpSpPr>
        <p:grpSpPr>
          <a:xfrm rot="457519" flipH="1">
            <a:off x="881775" y="6042381"/>
            <a:ext cx="1171872" cy="1457985"/>
            <a:chOff x="-82550" y="4170314"/>
            <a:chExt cx="878866" cy="1093442"/>
          </a:xfrm>
        </p:grpSpPr>
        <p:sp>
          <p:nvSpPr>
            <p:cNvPr id="330" name="Google Shape;330;p16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16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16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33" name="Google Shape;333;p16"/>
          <p:cNvSpPr txBox="1">
            <a:spLocks noGrp="1"/>
          </p:cNvSpPr>
          <p:nvPr>
            <p:ph type="title"/>
          </p:nvPr>
        </p:nvSpPr>
        <p:spPr>
          <a:xfrm>
            <a:off x="969733" y="719800"/>
            <a:ext cx="102524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334" name="Google Shape;334;p16"/>
          <p:cNvSpPr txBox="1">
            <a:spLocks noGrp="1"/>
          </p:cNvSpPr>
          <p:nvPr>
            <p:ph type="title" idx="2"/>
          </p:nvPr>
        </p:nvSpPr>
        <p:spPr>
          <a:xfrm>
            <a:off x="1464533" y="4465100"/>
            <a:ext cx="29500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35" name="Google Shape;335;p16"/>
          <p:cNvSpPr txBox="1">
            <a:spLocks noGrp="1"/>
          </p:cNvSpPr>
          <p:nvPr>
            <p:ph type="title" idx="3" hasCustomPrompt="1"/>
          </p:nvPr>
        </p:nvSpPr>
        <p:spPr>
          <a:xfrm>
            <a:off x="2050733" y="3313188"/>
            <a:ext cx="17776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336" name="Google Shape;336;p16"/>
          <p:cNvSpPr txBox="1">
            <a:spLocks noGrp="1"/>
          </p:cNvSpPr>
          <p:nvPr>
            <p:ph type="subTitle" idx="1"/>
          </p:nvPr>
        </p:nvSpPr>
        <p:spPr>
          <a:xfrm>
            <a:off x="1464533" y="5037200"/>
            <a:ext cx="295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7" name="Google Shape;337;p16"/>
          <p:cNvSpPr txBox="1">
            <a:spLocks noGrp="1"/>
          </p:cNvSpPr>
          <p:nvPr>
            <p:ph type="title" idx="4"/>
          </p:nvPr>
        </p:nvSpPr>
        <p:spPr>
          <a:xfrm>
            <a:off x="4620992" y="4465100"/>
            <a:ext cx="29500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38" name="Google Shape;338;p16"/>
          <p:cNvSpPr txBox="1">
            <a:spLocks noGrp="1"/>
          </p:cNvSpPr>
          <p:nvPr>
            <p:ph type="title" idx="5" hasCustomPrompt="1"/>
          </p:nvPr>
        </p:nvSpPr>
        <p:spPr>
          <a:xfrm>
            <a:off x="5207192" y="3365200"/>
            <a:ext cx="1777600" cy="68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339" name="Google Shape;339;p16"/>
          <p:cNvSpPr txBox="1">
            <a:spLocks noGrp="1"/>
          </p:cNvSpPr>
          <p:nvPr>
            <p:ph type="subTitle" idx="6"/>
          </p:nvPr>
        </p:nvSpPr>
        <p:spPr>
          <a:xfrm>
            <a:off x="4620992" y="5037200"/>
            <a:ext cx="295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0" name="Google Shape;340;p16"/>
          <p:cNvSpPr txBox="1">
            <a:spLocks noGrp="1"/>
          </p:cNvSpPr>
          <p:nvPr>
            <p:ph type="title" idx="7"/>
          </p:nvPr>
        </p:nvSpPr>
        <p:spPr>
          <a:xfrm>
            <a:off x="7916867" y="4465100"/>
            <a:ext cx="29500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41" name="Google Shape;341;p16"/>
          <p:cNvSpPr txBox="1">
            <a:spLocks noGrp="1"/>
          </p:cNvSpPr>
          <p:nvPr>
            <p:ph type="title" idx="8" hasCustomPrompt="1"/>
          </p:nvPr>
        </p:nvSpPr>
        <p:spPr>
          <a:xfrm>
            <a:off x="8503067" y="3365200"/>
            <a:ext cx="1777600" cy="68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342" name="Google Shape;342;p16"/>
          <p:cNvSpPr txBox="1">
            <a:spLocks noGrp="1"/>
          </p:cNvSpPr>
          <p:nvPr>
            <p:ph type="subTitle" idx="9"/>
          </p:nvPr>
        </p:nvSpPr>
        <p:spPr>
          <a:xfrm>
            <a:off x="7916867" y="5037200"/>
            <a:ext cx="2950000" cy="7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2958272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solidFill>
          <a:schemeClr val="accent2"/>
        </a:solidFill>
        <a:effectLst/>
      </p:bgPr>
    </p:bg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4" name="Google Shape;344;p17"/>
          <p:cNvGrpSpPr/>
          <p:nvPr/>
        </p:nvGrpSpPr>
        <p:grpSpPr>
          <a:xfrm>
            <a:off x="69933" y="5792468"/>
            <a:ext cx="1626656" cy="1650531"/>
            <a:chOff x="727288" y="3991176"/>
            <a:chExt cx="1219992" cy="1237898"/>
          </a:xfrm>
        </p:grpSpPr>
        <p:sp>
          <p:nvSpPr>
            <p:cNvPr id="345" name="Google Shape;345;p17"/>
            <p:cNvSpPr/>
            <p:nvPr/>
          </p:nvSpPr>
          <p:spPr>
            <a:xfrm>
              <a:off x="727287" y="4086500"/>
              <a:ext cx="228805" cy="1142574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17"/>
            <p:cNvSpPr/>
            <p:nvPr/>
          </p:nvSpPr>
          <p:spPr>
            <a:xfrm>
              <a:off x="1034666" y="4018585"/>
              <a:ext cx="272880" cy="117951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17"/>
            <p:cNvSpPr/>
            <p:nvPr/>
          </p:nvSpPr>
          <p:spPr>
            <a:xfrm>
              <a:off x="1400430" y="4009056"/>
              <a:ext cx="238294" cy="117594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17"/>
            <p:cNvSpPr/>
            <p:nvPr/>
          </p:nvSpPr>
          <p:spPr>
            <a:xfrm>
              <a:off x="1693496" y="3991176"/>
              <a:ext cx="253783" cy="114782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49" name="Google Shape;349;p17"/>
          <p:cNvSpPr/>
          <p:nvPr/>
        </p:nvSpPr>
        <p:spPr>
          <a:xfrm rot="-5665102" flipH="1">
            <a:off x="424658" y="-362464"/>
            <a:ext cx="498087" cy="1714021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0" name="Google Shape;350;p17"/>
          <p:cNvSpPr/>
          <p:nvPr/>
        </p:nvSpPr>
        <p:spPr>
          <a:xfrm rot="7898116">
            <a:off x="10423642" y="5337719"/>
            <a:ext cx="1860959" cy="1367844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1" name="Google Shape;351;p17"/>
          <p:cNvSpPr/>
          <p:nvPr/>
        </p:nvSpPr>
        <p:spPr>
          <a:xfrm rot="8586844">
            <a:off x="11046106" y="4948312"/>
            <a:ext cx="515513" cy="781769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2" name="Google Shape;352;p17"/>
          <p:cNvSpPr/>
          <p:nvPr/>
        </p:nvSpPr>
        <p:spPr>
          <a:xfrm rot="-8506666">
            <a:off x="2146286" y="-352899"/>
            <a:ext cx="1338871" cy="1366204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53" name="Google Shape;353;p17"/>
          <p:cNvGrpSpPr/>
          <p:nvPr/>
        </p:nvGrpSpPr>
        <p:grpSpPr>
          <a:xfrm rot="-9849415">
            <a:off x="10708886" y="1705709"/>
            <a:ext cx="1694109" cy="1404809"/>
            <a:chOff x="-142022" y="90588"/>
            <a:chExt cx="1270599" cy="1053621"/>
          </a:xfrm>
        </p:grpSpPr>
        <p:sp>
          <p:nvSpPr>
            <p:cNvPr id="354" name="Google Shape;354;p17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17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" name="Google Shape;356;p17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" name="Google Shape;357;p17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" name="Google Shape;358;p17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" name="Google Shape;359;p17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" name="Google Shape;360;p17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361;p17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362;p17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363;p17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364;p17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365;p17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17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17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68" name="Google Shape;368;p17"/>
          <p:cNvSpPr/>
          <p:nvPr/>
        </p:nvSpPr>
        <p:spPr>
          <a:xfrm rot="-3975368" flipH="1">
            <a:off x="517971" y="-59698"/>
            <a:ext cx="498077" cy="1713988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9" name="Google Shape;369;p17"/>
          <p:cNvSpPr/>
          <p:nvPr/>
        </p:nvSpPr>
        <p:spPr>
          <a:xfrm rot="-466267">
            <a:off x="9499858" y="-264188"/>
            <a:ext cx="2601500" cy="1517472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70" name="Google Shape;370;p17"/>
          <p:cNvSpPr/>
          <p:nvPr/>
        </p:nvSpPr>
        <p:spPr>
          <a:xfrm rot="-5400000" flipH="1">
            <a:off x="5646378" y="5931473"/>
            <a:ext cx="498077" cy="1713988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71" name="Google Shape;371;p17"/>
          <p:cNvSpPr/>
          <p:nvPr/>
        </p:nvSpPr>
        <p:spPr>
          <a:xfrm>
            <a:off x="6857200" y="6138200"/>
            <a:ext cx="593448" cy="628608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72" name="Google Shape;372;p17"/>
          <p:cNvSpPr txBox="1">
            <a:spLocks noGrp="1"/>
          </p:cNvSpPr>
          <p:nvPr>
            <p:ph type="title"/>
          </p:nvPr>
        </p:nvSpPr>
        <p:spPr>
          <a:xfrm>
            <a:off x="2201600" y="2146033"/>
            <a:ext cx="7788800" cy="148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1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373" name="Google Shape;373;p17"/>
          <p:cNvSpPr txBox="1">
            <a:spLocks noGrp="1"/>
          </p:cNvSpPr>
          <p:nvPr>
            <p:ph type="subTitle" idx="1"/>
          </p:nvPr>
        </p:nvSpPr>
        <p:spPr>
          <a:xfrm>
            <a:off x="3200800" y="3867967"/>
            <a:ext cx="5790400" cy="8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0527997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" name="Google Shape;375;p18"/>
          <p:cNvSpPr/>
          <p:nvPr/>
        </p:nvSpPr>
        <p:spPr>
          <a:xfrm>
            <a:off x="90200" y="5588267"/>
            <a:ext cx="1925605" cy="1965053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76" name="Google Shape;376;p18"/>
          <p:cNvGrpSpPr/>
          <p:nvPr/>
        </p:nvGrpSpPr>
        <p:grpSpPr>
          <a:xfrm>
            <a:off x="0" y="-308548"/>
            <a:ext cx="1171821" cy="1457923"/>
            <a:chOff x="-82550" y="4170314"/>
            <a:chExt cx="878866" cy="1093442"/>
          </a:xfrm>
        </p:grpSpPr>
        <p:sp>
          <p:nvSpPr>
            <p:cNvPr id="377" name="Google Shape;377;p18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18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18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80" name="Google Shape;380;p18"/>
          <p:cNvSpPr/>
          <p:nvPr/>
        </p:nvSpPr>
        <p:spPr>
          <a:xfrm rot="5665102">
            <a:off x="11162445" y="5433054"/>
            <a:ext cx="498087" cy="1714021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81" name="Google Shape;381;p18"/>
          <p:cNvSpPr/>
          <p:nvPr/>
        </p:nvSpPr>
        <p:spPr>
          <a:xfrm rot="3975368">
            <a:off x="11069140" y="5735819"/>
            <a:ext cx="498077" cy="1713988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82" name="Google Shape;382;p18"/>
          <p:cNvGrpSpPr/>
          <p:nvPr/>
        </p:nvGrpSpPr>
        <p:grpSpPr>
          <a:xfrm>
            <a:off x="1657370" y="5975717"/>
            <a:ext cx="420865" cy="466504"/>
            <a:chOff x="4846427" y="-66500"/>
            <a:chExt cx="315649" cy="349878"/>
          </a:xfrm>
        </p:grpSpPr>
        <p:sp>
          <p:nvSpPr>
            <p:cNvPr id="383" name="Google Shape;383;p18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18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18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18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87" name="Google Shape;387;p18"/>
          <p:cNvSpPr/>
          <p:nvPr/>
        </p:nvSpPr>
        <p:spPr>
          <a:xfrm rot="650906">
            <a:off x="11039755" y="5298989"/>
            <a:ext cx="365029" cy="421604"/>
          </a:xfrm>
          <a:custGeom>
            <a:avLst/>
            <a:gdLst/>
            <a:ahLst/>
            <a:cxnLst/>
            <a:rect l="l" t="t" r="r" b="b"/>
            <a:pathLst>
              <a:path w="8454" h="9765" extrusionOk="0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88" name="Google Shape;388;p18"/>
          <p:cNvSpPr/>
          <p:nvPr/>
        </p:nvSpPr>
        <p:spPr>
          <a:xfrm rot="3048824">
            <a:off x="10546742" y="-290728"/>
            <a:ext cx="1542857" cy="1422271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89" name="Google Shape;389;p18"/>
          <p:cNvGrpSpPr/>
          <p:nvPr/>
        </p:nvGrpSpPr>
        <p:grpSpPr>
          <a:xfrm>
            <a:off x="9983469" y="66961"/>
            <a:ext cx="794575" cy="706931"/>
            <a:chOff x="5927389" y="663096"/>
            <a:chExt cx="595931" cy="530198"/>
          </a:xfrm>
        </p:grpSpPr>
        <p:sp>
          <p:nvSpPr>
            <p:cNvPr id="390" name="Google Shape;390;p18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18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92" name="Google Shape;392;p18"/>
          <p:cNvGrpSpPr/>
          <p:nvPr/>
        </p:nvGrpSpPr>
        <p:grpSpPr>
          <a:xfrm rot="-2349600">
            <a:off x="5329589" y="-762726"/>
            <a:ext cx="1694164" cy="1404855"/>
            <a:chOff x="-142022" y="90588"/>
            <a:chExt cx="1270599" cy="1053621"/>
          </a:xfrm>
        </p:grpSpPr>
        <p:sp>
          <p:nvSpPr>
            <p:cNvPr id="393" name="Google Shape;393;p18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18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18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18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18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18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18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18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18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18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18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18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18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18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07" name="Google Shape;407;p18"/>
          <p:cNvSpPr txBox="1">
            <a:spLocks noGrp="1"/>
          </p:cNvSpPr>
          <p:nvPr>
            <p:ph type="title"/>
          </p:nvPr>
        </p:nvSpPr>
        <p:spPr>
          <a:xfrm>
            <a:off x="2549384" y="2183233"/>
            <a:ext cx="2220400" cy="10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08" name="Google Shape;408;p18"/>
          <p:cNvSpPr txBox="1">
            <a:spLocks noGrp="1"/>
          </p:cNvSpPr>
          <p:nvPr>
            <p:ph type="subTitle" idx="1"/>
          </p:nvPr>
        </p:nvSpPr>
        <p:spPr>
          <a:xfrm>
            <a:off x="1128584" y="3190767"/>
            <a:ext cx="3641200" cy="148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4683478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B1C120-E57A-423F-8061-E0F82B6F70F0}" type="datetimeFigureOut">
              <a:rPr lang="en-US" smtClean="0"/>
              <a:t>9/9/2022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4537FA-86C9-411D-B763-F866D69E99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856848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Google Shape;410;p19"/>
          <p:cNvSpPr/>
          <p:nvPr/>
        </p:nvSpPr>
        <p:spPr>
          <a:xfrm rot="-5102664">
            <a:off x="-142146" y="5503598"/>
            <a:ext cx="1621985" cy="1495279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11" name="Google Shape;411;p19"/>
          <p:cNvGrpSpPr/>
          <p:nvPr/>
        </p:nvGrpSpPr>
        <p:grpSpPr>
          <a:xfrm>
            <a:off x="548870" y="5322100"/>
            <a:ext cx="420865" cy="466504"/>
            <a:chOff x="488377" y="2897975"/>
            <a:chExt cx="315649" cy="349878"/>
          </a:xfrm>
        </p:grpSpPr>
        <p:sp>
          <p:nvSpPr>
            <p:cNvPr id="412" name="Google Shape;412;p19"/>
            <p:cNvSpPr/>
            <p:nvPr/>
          </p:nvSpPr>
          <p:spPr>
            <a:xfrm>
              <a:off x="632870" y="3068125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19"/>
            <p:cNvSpPr/>
            <p:nvPr/>
          </p:nvSpPr>
          <p:spPr>
            <a:xfrm>
              <a:off x="638596" y="2897975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19"/>
            <p:cNvSpPr/>
            <p:nvPr/>
          </p:nvSpPr>
          <p:spPr>
            <a:xfrm>
              <a:off x="526425" y="3140122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19"/>
            <p:cNvSpPr/>
            <p:nvPr/>
          </p:nvSpPr>
          <p:spPr>
            <a:xfrm>
              <a:off x="488377" y="2966404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16" name="Google Shape;416;p19"/>
          <p:cNvSpPr/>
          <p:nvPr/>
        </p:nvSpPr>
        <p:spPr>
          <a:xfrm rot="8749359">
            <a:off x="10614331" y="-800255"/>
            <a:ext cx="1925563" cy="1964985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7" name="Google Shape;417;p19"/>
          <p:cNvSpPr/>
          <p:nvPr/>
        </p:nvSpPr>
        <p:spPr>
          <a:xfrm rot="7898116">
            <a:off x="10505142" y="5454269"/>
            <a:ext cx="1860959" cy="1367844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8" name="Google Shape;418;p19"/>
          <p:cNvSpPr/>
          <p:nvPr/>
        </p:nvSpPr>
        <p:spPr>
          <a:xfrm>
            <a:off x="11479167" y="638352"/>
            <a:ext cx="763199" cy="808497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9" name="Google Shape;419;p19"/>
          <p:cNvSpPr/>
          <p:nvPr/>
        </p:nvSpPr>
        <p:spPr>
          <a:xfrm rot="-5641596" flipH="1">
            <a:off x="567121" y="-529496"/>
            <a:ext cx="453159" cy="1559413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20" name="Google Shape;420;p19"/>
          <p:cNvSpPr/>
          <p:nvPr/>
        </p:nvSpPr>
        <p:spPr>
          <a:xfrm rot="-4974102" flipH="1">
            <a:off x="638760" y="-325860"/>
            <a:ext cx="498061" cy="1713936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21" name="Google Shape;421;p19"/>
          <p:cNvSpPr/>
          <p:nvPr/>
        </p:nvSpPr>
        <p:spPr>
          <a:xfrm rot="-1310044">
            <a:off x="583271" y="631921"/>
            <a:ext cx="420853" cy="455511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22" name="Google Shape;422;p19"/>
          <p:cNvSpPr txBox="1">
            <a:spLocks noGrp="1"/>
          </p:cNvSpPr>
          <p:nvPr>
            <p:ph type="title"/>
          </p:nvPr>
        </p:nvSpPr>
        <p:spPr>
          <a:xfrm>
            <a:off x="7326184" y="2154033"/>
            <a:ext cx="2572400" cy="10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23" name="Google Shape;423;p19"/>
          <p:cNvSpPr txBox="1">
            <a:spLocks noGrp="1"/>
          </p:cNvSpPr>
          <p:nvPr>
            <p:ph type="subTitle" idx="1"/>
          </p:nvPr>
        </p:nvSpPr>
        <p:spPr>
          <a:xfrm>
            <a:off x="7326184" y="3190767"/>
            <a:ext cx="3641200" cy="148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5742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" name="Google Shape;425;p20"/>
          <p:cNvSpPr txBox="1">
            <a:spLocks noGrp="1"/>
          </p:cNvSpPr>
          <p:nvPr>
            <p:ph type="title"/>
          </p:nvPr>
        </p:nvSpPr>
        <p:spPr>
          <a:xfrm>
            <a:off x="3439884" y="2130768"/>
            <a:ext cx="2220400" cy="10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26" name="Google Shape;426;p20"/>
          <p:cNvSpPr txBox="1">
            <a:spLocks noGrp="1"/>
          </p:cNvSpPr>
          <p:nvPr>
            <p:ph type="subTitle" idx="1"/>
          </p:nvPr>
        </p:nvSpPr>
        <p:spPr>
          <a:xfrm>
            <a:off x="2019084" y="3190751"/>
            <a:ext cx="3641200" cy="148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7" name="Google Shape;427;p20"/>
          <p:cNvSpPr/>
          <p:nvPr/>
        </p:nvSpPr>
        <p:spPr>
          <a:xfrm rot="-8933533">
            <a:off x="-101388" y="5656964"/>
            <a:ext cx="2526639" cy="1383501"/>
          </a:xfrm>
          <a:custGeom>
            <a:avLst/>
            <a:gdLst/>
            <a:ahLst/>
            <a:cxnLst/>
            <a:rect l="l" t="t" r="r" b="b"/>
            <a:pathLst>
              <a:path w="44086" h="24140" extrusionOk="0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28" name="Google Shape;428;p20"/>
          <p:cNvGrpSpPr/>
          <p:nvPr/>
        </p:nvGrpSpPr>
        <p:grpSpPr>
          <a:xfrm>
            <a:off x="1785437" y="6010684"/>
            <a:ext cx="420865" cy="466504"/>
            <a:chOff x="4846427" y="-66500"/>
            <a:chExt cx="315649" cy="349878"/>
          </a:xfrm>
        </p:grpSpPr>
        <p:sp>
          <p:nvSpPr>
            <p:cNvPr id="429" name="Google Shape;429;p20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20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20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20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3" name="Google Shape;433;p20"/>
          <p:cNvGrpSpPr/>
          <p:nvPr/>
        </p:nvGrpSpPr>
        <p:grpSpPr>
          <a:xfrm rot="-1308085" flipH="1">
            <a:off x="-117251" y="-209966"/>
            <a:ext cx="1171851" cy="1457959"/>
            <a:chOff x="-82550" y="4170314"/>
            <a:chExt cx="878866" cy="1093442"/>
          </a:xfrm>
        </p:grpSpPr>
        <p:sp>
          <p:nvSpPr>
            <p:cNvPr id="434" name="Google Shape;434;p20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20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20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37" name="Google Shape;437;p20"/>
          <p:cNvSpPr/>
          <p:nvPr/>
        </p:nvSpPr>
        <p:spPr>
          <a:xfrm rot="487906">
            <a:off x="837615" y="1233061"/>
            <a:ext cx="359005" cy="642479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8" name="Google Shape;438;p20"/>
          <p:cNvSpPr/>
          <p:nvPr/>
        </p:nvSpPr>
        <p:spPr>
          <a:xfrm rot="10800000" flipH="1">
            <a:off x="10608109" y="5891321"/>
            <a:ext cx="1686132" cy="1239343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9" name="Google Shape;439;p20"/>
          <p:cNvSpPr/>
          <p:nvPr/>
        </p:nvSpPr>
        <p:spPr>
          <a:xfrm rot="399774">
            <a:off x="10870319" y="4552167"/>
            <a:ext cx="526591" cy="442860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40" name="Google Shape;440;p20"/>
          <p:cNvSpPr/>
          <p:nvPr/>
        </p:nvSpPr>
        <p:spPr>
          <a:xfrm rot="-7290801">
            <a:off x="10679744" y="-213348"/>
            <a:ext cx="1542875" cy="1422288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41" name="Google Shape;441;p20"/>
          <p:cNvGrpSpPr/>
          <p:nvPr/>
        </p:nvGrpSpPr>
        <p:grpSpPr>
          <a:xfrm>
            <a:off x="11129129" y="996523"/>
            <a:ext cx="644115" cy="573069"/>
            <a:chOff x="1101247" y="2686592"/>
            <a:chExt cx="483086" cy="429802"/>
          </a:xfrm>
        </p:grpSpPr>
        <p:sp>
          <p:nvSpPr>
            <p:cNvPr id="442" name="Google Shape;442;p20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20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44" name="Google Shape;444;p20"/>
          <p:cNvSpPr/>
          <p:nvPr/>
        </p:nvSpPr>
        <p:spPr>
          <a:xfrm rot="10800000">
            <a:off x="5912409" y="-116416"/>
            <a:ext cx="502307" cy="510231"/>
          </a:xfrm>
          <a:custGeom>
            <a:avLst/>
            <a:gdLst/>
            <a:ahLst/>
            <a:cxnLst/>
            <a:rect l="l" t="t" r="r" b="b"/>
            <a:pathLst>
              <a:path w="9572" h="9723" extrusionOk="0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45" name="Google Shape;445;p20"/>
          <p:cNvSpPr/>
          <p:nvPr/>
        </p:nvSpPr>
        <p:spPr>
          <a:xfrm rot="10800000">
            <a:off x="5467618" y="-119615"/>
            <a:ext cx="1380767" cy="916820"/>
          </a:xfrm>
          <a:custGeom>
            <a:avLst/>
            <a:gdLst/>
            <a:ahLst/>
            <a:cxnLst/>
            <a:rect l="l" t="t" r="r" b="b"/>
            <a:pathLst>
              <a:path w="26312" h="17471" extrusionOk="0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6306298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" name="Google Shape;447;p21"/>
          <p:cNvSpPr/>
          <p:nvPr/>
        </p:nvSpPr>
        <p:spPr>
          <a:xfrm rot="-8506666">
            <a:off x="10788637" y="6008185"/>
            <a:ext cx="1338871" cy="1366204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48" name="Google Shape;448;p21"/>
          <p:cNvSpPr/>
          <p:nvPr/>
        </p:nvSpPr>
        <p:spPr>
          <a:xfrm rot="-6067523" flipH="1">
            <a:off x="502295" y="5644441"/>
            <a:ext cx="453157" cy="1559412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49" name="Google Shape;449;p21"/>
          <p:cNvGrpSpPr/>
          <p:nvPr/>
        </p:nvGrpSpPr>
        <p:grpSpPr>
          <a:xfrm rot="3918966">
            <a:off x="10872187" y="-133253"/>
            <a:ext cx="1171788" cy="1457881"/>
            <a:chOff x="-82550" y="4170314"/>
            <a:chExt cx="878866" cy="1093442"/>
          </a:xfrm>
        </p:grpSpPr>
        <p:sp>
          <p:nvSpPr>
            <p:cNvPr id="450" name="Google Shape;450;p21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21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21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53" name="Google Shape;453;p21"/>
          <p:cNvSpPr/>
          <p:nvPr/>
        </p:nvSpPr>
        <p:spPr>
          <a:xfrm rot="-5400000" flipH="1">
            <a:off x="607942" y="5834286"/>
            <a:ext cx="498077" cy="1713988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54" name="Google Shape;454;p21"/>
          <p:cNvGrpSpPr/>
          <p:nvPr/>
        </p:nvGrpSpPr>
        <p:grpSpPr>
          <a:xfrm>
            <a:off x="376570" y="5847651"/>
            <a:ext cx="420865" cy="466504"/>
            <a:chOff x="4846427" y="-66500"/>
            <a:chExt cx="315649" cy="349878"/>
          </a:xfrm>
        </p:grpSpPr>
        <p:sp>
          <p:nvSpPr>
            <p:cNvPr id="455" name="Google Shape;455;p21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21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21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21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59" name="Google Shape;459;p21"/>
          <p:cNvSpPr/>
          <p:nvPr/>
        </p:nvSpPr>
        <p:spPr>
          <a:xfrm rot="-244539">
            <a:off x="-99272" y="28039"/>
            <a:ext cx="2526639" cy="1383503"/>
          </a:xfrm>
          <a:custGeom>
            <a:avLst/>
            <a:gdLst/>
            <a:ahLst/>
            <a:cxnLst/>
            <a:rect l="l" t="t" r="r" b="b"/>
            <a:pathLst>
              <a:path w="44086" h="24140" extrusionOk="0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60" name="Google Shape;460;p21"/>
          <p:cNvSpPr/>
          <p:nvPr/>
        </p:nvSpPr>
        <p:spPr>
          <a:xfrm>
            <a:off x="11601901" y="5505685"/>
            <a:ext cx="763199" cy="808497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61" name="Google Shape;461;p21"/>
          <p:cNvGrpSpPr/>
          <p:nvPr/>
        </p:nvGrpSpPr>
        <p:grpSpPr>
          <a:xfrm rot="3550083">
            <a:off x="11749898" y="534215"/>
            <a:ext cx="790873" cy="942792"/>
            <a:chOff x="8446375" y="3346247"/>
            <a:chExt cx="572406" cy="682360"/>
          </a:xfrm>
        </p:grpSpPr>
        <p:sp>
          <p:nvSpPr>
            <p:cNvPr id="462" name="Google Shape;462;p21"/>
            <p:cNvSpPr/>
            <p:nvPr/>
          </p:nvSpPr>
          <p:spPr>
            <a:xfrm>
              <a:off x="8592550" y="383759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21"/>
            <p:cNvSpPr/>
            <p:nvPr/>
          </p:nvSpPr>
          <p:spPr>
            <a:xfrm>
              <a:off x="8769627" y="372615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21"/>
            <p:cNvSpPr/>
            <p:nvPr/>
          </p:nvSpPr>
          <p:spPr>
            <a:xfrm>
              <a:off x="8625485" y="353054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21"/>
            <p:cNvSpPr/>
            <p:nvPr/>
          </p:nvSpPr>
          <p:spPr>
            <a:xfrm>
              <a:off x="8446375" y="364791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21"/>
            <p:cNvSpPr/>
            <p:nvPr/>
          </p:nvSpPr>
          <p:spPr>
            <a:xfrm>
              <a:off x="8851965" y="3346247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67" name="Google Shape;467;p21"/>
          <p:cNvSpPr txBox="1">
            <a:spLocks noGrp="1"/>
          </p:cNvSpPr>
          <p:nvPr>
            <p:ph type="title"/>
          </p:nvPr>
        </p:nvSpPr>
        <p:spPr>
          <a:xfrm>
            <a:off x="969733" y="719800"/>
            <a:ext cx="102524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468" name="Google Shape;468;p21"/>
          <p:cNvSpPr txBox="1">
            <a:spLocks noGrp="1"/>
          </p:cNvSpPr>
          <p:nvPr>
            <p:ph type="title" idx="2"/>
          </p:nvPr>
        </p:nvSpPr>
        <p:spPr>
          <a:xfrm>
            <a:off x="2063017" y="426666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69" name="Google Shape;469;p21"/>
          <p:cNvSpPr txBox="1">
            <a:spLocks noGrp="1"/>
          </p:cNvSpPr>
          <p:nvPr>
            <p:ph type="subTitle" idx="1"/>
          </p:nvPr>
        </p:nvSpPr>
        <p:spPr>
          <a:xfrm>
            <a:off x="2063017" y="4788388"/>
            <a:ext cx="3115200" cy="8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0" name="Google Shape;470;p21"/>
          <p:cNvSpPr txBox="1">
            <a:spLocks noGrp="1"/>
          </p:cNvSpPr>
          <p:nvPr>
            <p:ph type="title" idx="3"/>
          </p:nvPr>
        </p:nvSpPr>
        <p:spPr>
          <a:xfrm>
            <a:off x="7013784" y="477246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71" name="Google Shape;471;p21"/>
          <p:cNvSpPr txBox="1">
            <a:spLocks noGrp="1"/>
          </p:cNvSpPr>
          <p:nvPr>
            <p:ph type="subTitle" idx="4"/>
          </p:nvPr>
        </p:nvSpPr>
        <p:spPr>
          <a:xfrm>
            <a:off x="7013784" y="5294187"/>
            <a:ext cx="3115200" cy="8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6932627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22"/>
          <p:cNvSpPr/>
          <p:nvPr/>
        </p:nvSpPr>
        <p:spPr>
          <a:xfrm>
            <a:off x="11783751" y="5954991"/>
            <a:ext cx="733396" cy="776925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74" name="Google Shape;474;p22"/>
          <p:cNvSpPr/>
          <p:nvPr/>
        </p:nvSpPr>
        <p:spPr>
          <a:xfrm flipH="1">
            <a:off x="-142125" y="270151"/>
            <a:ext cx="2238437" cy="1305696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75" name="Google Shape;475;p22"/>
          <p:cNvGrpSpPr/>
          <p:nvPr/>
        </p:nvGrpSpPr>
        <p:grpSpPr>
          <a:xfrm>
            <a:off x="334467" y="920496"/>
            <a:ext cx="763208" cy="909813"/>
            <a:chOff x="98450" y="537972"/>
            <a:chExt cx="572406" cy="682360"/>
          </a:xfrm>
        </p:grpSpPr>
        <p:sp>
          <p:nvSpPr>
            <p:cNvPr id="476" name="Google Shape;476;p22"/>
            <p:cNvSpPr/>
            <p:nvPr/>
          </p:nvSpPr>
          <p:spPr>
            <a:xfrm>
              <a:off x="244625" y="1029322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22"/>
            <p:cNvSpPr/>
            <p:nvPr/>
          </p:nvSpPr>
          <p:spPr>
            <a:xfrm>
              <a:off x="421702" y="917878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22"/>
            <p:cNvSpPr/>
            <p:nvPr/>
          </p:nvSpPr>
          <p:spPr>
            <a:xfrm>
              <a:off x="277560" y="722266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22"/>
            <p:cNvSpPr/>
            <p:nvPr/>
          </p:nvSpPr>
          <p:spPr>
            <a:xfrm>
              <a:off x="98450" y="839640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22"/>
            <p:cNvSpPr/>
            <p:nvPr/>
          </p:nvSpPr>
          <p:spPr>
            <a:xfrm>
              <a:off x="504040" y="537972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81" name="Google Shape;481;p22"/>
          <p:cNvSpPr/>
          <p:nvPr/>
        </p:nvSpPr>
        <p:spPr>
          <a:xfrm rot="10149192" flipH="1">
            <a:off x="11044559" y="57335"/>
            <a:ext cx="1521468" cy="1402680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2" name="Google Shape;482;p22"/>
          <p:cNvSpPr/>
          <p:nvPr/>
        </p:nvSpPr>
        <p:spPr>
          <a:xfrm>
            <a:off x="3089034" y="409001"/>
            <a:ext cx="502287" cy="422384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174451"/>
              </a:solidFill>
              <a:cs typeface="Arial"/>
              <a:sym typeface="Arial"/>
            </a:endParaRPr>
          </a:p>
        </p:txBody>
      </p:sp>
      <p:sp>
        <p:nvSpPr>
          <p:cNvPr id="483" name="Google Shape;483;p22"/>
          <p:cNvSpPr txBox="1">
            <a:spLocks noGrp="1"/>
          </p:cNvSpPr>
          <p:nvPr>
            <p:ph type="title"/>
          </p:nvPr>
        </p:nvSpPr>
        <p:spPr>
          <a:xfrm>
            <a:off x="969733" y="719800"/>
            <a:ext cx="102524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484" name="Google Shape;484;p22"/>
          <p:cNvSpPr txBox="1">
            <a:spLocks noGrp="1"/>
          </p:cNvSpPr>
          <p:nvPr>
            <p:ph type="body" idx="1"/>
          </p:nvPr>
        </p:nvSpPr>
        <p:spPr>
          <a:xfrm>
            <a:off x="969733" y="1692100"/>
            <a:ext cx="5059200" cy="44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2pPr>
            <a:lvl3pPr marL="1828754" lvl="2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3pPr>
            <a:lvl4pPr marL="2438339" lvl="3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4pPr>
            <a:lvl5pPr marL="3047924" lvl="4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5pPr>
            <a:lvl6pPr marL="3657509" lvl="5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6pPr>
            <a:lvl7pPr marL="4267093" lvl="6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7pPr>
            <a:lvl8pPr marL="4876678" lvl="7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8pPr>
            <a:lvl9pPr marL="5486263" lvl="8" indent="-423323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Raleway"/>
              <a:buChar char="■"/>
              <a:defRPr/>
            </a:lvl9pPr>
          </a:lstStyle>
          <a:p>
            <a:endParaRPr/>
          </a:p>
        </p:txBody>
      </p:sp>
      <p:sp>
        <p:nvSpPr>
          <p:cNvPr id="485" name="Google Shape;485;p22"/>
          <p:cNvSpPr txBox="1">
            <a:spLocks noGrp="1"/>
          </p:cNvSpPr>
          <p:nvPr>
            <p:ph type="body" idx="2"/>
          </p:nvPr>
        </p:nvSpPr>
        <p:spPr>
          <a:xfrm>
            <a:off x="6163067" y="1692100"/>
            <a:ext cx="5059200" cy="44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2pPr>
            <a:lvl3pPr marL="1828754" lvl="2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3pPr>
            <a:lvl4pPr marL="2438339" lvl="3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4pPr>
            <a:lvl5pPr marL="3047924" lvl="4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5pPr>
            <a:lvl6pPr marL="3657509" lvl="5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6pPr>
            <a:lvl7pPr marL="4267093" lvl="6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7pPr>
            <a:lvl8pPr marL="4876678" lvl="7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8pPr>
            <a:lvl9pPr marL="5486263" lvl="8" indent="-423323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Raleway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2836732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p23"/>
          <p:cNvSpPr txBox="1">
            <a:spLocks noGrp="1"/>
          </p:cNvSpPr>
          <p:nvPr>
            <p:ph type="title"/>
          </p:nvPr>
        </p:nvSpPr>
        <p:spPr>
          <a:xfrm>
            <a:off x="960000" y="25207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88" name="Google Shape;488;p23"/>
          <p:cNvSpPr txBox="1">
            <a:spLocks noGrp="1"/>
          </p:cNvSpPr>
          <p:nvPr>
            <p:ph type="subTitle" idx="1"/>
          </p:nvPr>
        </p:nvSpPr>
        <p:spPr>
          <a:xfrm>
            <a:off x="960000" y="3144021"/>
            <a:ext cx="3115200" cy="8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9" name="Google Shape;489;p23"/>
          <p:cNvSpPr txBox="1">
            <a:spLocks noGrp="1"/>
          </p:cNvSpPr>
          <p:nvPr>
            <p:ph type="title" idx="2"/>
          </p:nvPr>
        </p:nvSpPr>
        <p:spPr>
          <a:xfrm>
            <a:off x="4538400" y="25207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90" name="Google Shape;490;p23"/>
          <p:cNvSpPr txBox="1">
            <a:spLocks noGrp="1"/>
          </p:cNvSpPr>
          <p:nvPr>
            <p:ph type="subTitle" idx="3"/>
          </p:nvPr>
        </p:nvSpPr>
        <p:spPr>
          <a:xfrm>
            <a:off x="4538400" y="3144020"/>
            <a:ext cx="3115200" cy="8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1" name="Google Shape;491;p23"/>
          <p:cNvSpPr txBox="1">
            <a:spLocks noGrp="1"/>
          </p:cNvSpPr>
          <p:nvPr>
            <p:ph type="title" idx="4"/>
          </p:nvPr>
        </p:nvSpPr>
        <p:spPr>
          <a:xfrm>
            <a:off x="8116800" y="25207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92" name="Google Shape;492;p23"/>
          <p:cNvSpPr txBox="1">
            <a:spLocks noGrp="1"/>
          </p:cNvSpPr>
          <p:nvPr>
            <p:ph type="subTitle" idx="5"/>
          </p:nvPr>
        </p:nvSpPr>
        <p:spPr>
          <a:xfrm>
            <a:off x="8116800" y="3144020"/>
            <a:ext cx="3115200" cy="8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3" name="Google Shape;493;p23"/>
          <p:cNvSpPr txBox="1">
            <a:spLocks noGrp="1"/>
          </p:cNvSpPr>
          <p:nvPr>
            <p:ph type="title" idx="6"/>
          </p:nvPr>
        </p:nvSpPr>
        <p:spPr>
          <a:xfrm>
            <a:off x="969733" y="719800"/>
            <a:ext cx="102524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494" name="Google Shape;494;p23"/>
          <p:cNvSpPr/>
          <p:nvPr/>
        </p:nvSpPr>
        <p:spPr>
          <a:xfrm>
            <a:off x="10314142" y="-100467"/>
            <a:ext cx="2238437" cy="1305696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95" name="Google Shape;495;p23"/>
          <p:cNvSpPr/>
          <p:nvPr/>
        </p:nvSpPr>
        <p:spPr>
          <a:xfrm>
            <a:off x="10832767" y="6382334"/>
            <a:ext cx="920077" cy="970959"/>
          </a:xfrm>
          <a:custGeom>
            <a:avLst/>
            <a:gdLst/>
            <a:ahLst/>
            <a:cxnLst/>
            <a:rect l="l" t="t" r="r" b="b"/>
            <a:pathLst>
              <a:path w="14828" h="15648" extrusionOk="0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96" name="Google Shape;496;p23"/>
          <p:cNvSpPr/>
          <p:nvPr/>
        </p:nvSpPr>
        <p:spPr>
          <a:xfrm>
            <a:off x="-340333" y="100067"/>
            <a:ext cx="1686300" cy="1239467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97" name="Google Shape;497;p23"/>
          <p:cNvGrpSpPr/>
          <p:nvPr/>
        </p:nvGrpSpPr>
        <p:grpSpPr>
          <a:xfrm>
            <a:off x="10888068" y="-100467"/>
            <a:ext cx="1090555" cy="1146944"/>
            <a:chOff x="8166051" y="-75350"/>
            <a:chExt cx="817916" cy="860208"/>
          </a:xfrm>
        </p:grpSpPr>
        <p:sp>
          <p:nvSpPr>
            <p:cNvPr id="498" name="Google Shape;498;p23"/>
            <p:cNvSpPr/>
            <p:nvPr/>
          </p:nvSpPr>
          <p:spPr>
            <a:xfrm rot="1238432">
              <a:off x="8289700" y="-72880"/>
              <a:ext cx="146623" cy="728242"/>
            </a:xfrm>
            <a:custGeom>
              <a:avLst/>
              <a:gdLst/>
              <a:ahLst/>
              <a:cxnLst/>
              <a:rect l="l" t="t" r="r" b="b"/>
              <a:pathLst>
                <a:path w="5865" h="29130" extrusionOk="0">
                  <a:moveTo>
                    <a:pt x="3708" y="0"/>
                  </a:moveTo>
                  <a:cubicBezTo>
                    <a:pt x="3495" y="0"/>
                    <a:pt x="3252" y="31"/>
                    <a:pt x="3039" y="31"/>
                  </a:cubicBezTo>
                  <a:cubicBezTo>
                    <a:pt x="2766" y="61"/>
                    <a:pt x="2523" y="122"/>
                    <a:pt x="2249" y="183"/>
                  </a:cubicBezTo>
                  <a:cubicBezTo>
                    <a:pt x="2128" y="213"/>
                    <a:pt x="1976" y="274"/>
                    <a:pt x="1854" y="335"/>
                  </a:cubicBezTo>
                  <a:cubicBezTo>
                    <a:pt x="1611" y="486"/>
                    <a:pt x="1429" y="669"/>
                    <a:pt x="1307" y="912"/>
                  </a:cubicBezTo>
                  <a:cubicBezTo>
                    <a:pt x="1095" y="1368"/>
                    <a:pt x="943" y="1854"/>
                    <a:pt x="912" y="2370"/>
                  </a:cubicBezTo>
                  <a:cubicBezTo>
                    <a:pt x="852" y="2917"/>
                    <a:pt x="791" y="3434"/>
                    <a:pt x="73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426" y="6806"/>
                  </a:cubicBezTo>
                  <a:cubicBezTo>
                    <a:pt x="365" y="7353"/>
                    <a:pt x="305" y="7900"/>
                    <a:pt x="244" y="8447"/>
                  </a:cubicBezTo>
                  <a:cubicBezTo>
                    <a:pt x="183" y="8842"/>
                    <a:pt x="153" y="9267"/>
                    <a:pt x="92" y="9692"/>
                  </a:cubicBezTo>
                  <a:cubicBezTo>
                    <a:pt x="62" y="10179"/>
                    <a:pt x="3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8473"/>
                  </a:lnTo>
                  <a:lnTo>
                    <a:pt x="1" y="19385"/>
                  </a:lnTo>
                  <a:lnTo>
                    <a:pt x="1" y="21390"/>
                  </a:lnTo>
                  <a:cubicBezTo>
                    <a:pt x="1" y="21694"/>
                    <a:pt x="1" y="21998"/>
                    <a:pt x="31" y="22301"/>
                  </a:cubicBezTo>
                  <a:lnTo>
                    <a:pt x="31" y="22909"/>
                  </a:lnTo>
                  <a:lnTo>
                    <a:pt x="31" y="23547"/>
                  </a:lnTo>
                  <a:lnTo>
                    <a:pt x="31" y="24307"/>
                  </a:lnTo>
                  <a:cubicBezTo>
                    <a:pt x="31" y="24428"/>
                    <a:pt x="31" y="24580"/>
                    <a:pt x="62" y="24702"/>
                  </a:cubicBezTo>
                  <a:lnTo>
                    <a:pt x="62" y="25005"/>
                  </a:lnTo>
                  <a:lnTo>
                    <a:pt x="62" y="25613"/>
                  </a:lnTo>
                  <a:lnTo>
                    <a:pt x="62" y="25674"/>
                  </a:lnTo>
                  <a:cubicBezTo>
                    <a:pt x="62" y="26130"/>
                    <a:pt x="92" y="26616"/>
                    <a:pt x="153" y="27071"/>
                  </a:cubicBezTo>
                  <a:cubicBezTo>
                    <a:pt x="213" y="27740"/>
                    <a:pt x="305" y="28560"/>
                    <a:pt x="1003" y="28894"/>
                  </a:cubicBezTo>
                  <a:cubicBezTo>
                    <a:pt x="1277" y="29016"/>
                    <a:pt x="1581" y="29107"/>
                    <a:pt x="1915" y="29107"/>
                  </a:cubicBezTo>
                  <a:cubicBezTo>
                    <a:pt x="1961" y="29122"/>
                    <a:pt x="2006" y="29130"/>
                    <a:pt x="2055" y="29130"/>
                  </a:cubicBezTo>
                  <a:cubicBezTo>
                    <a:pt x="2105" y="29130"/>
                    <a:pt x="2158" y="29122"/>
                    <a:pt x="2219" y="29107"/>
                  </a:cubicBezTo>
                  <a:lnTo>
                    <a:pt x="2583" y="29107"/>
                  </a:lnTo>
                  <a:cubicBezTo>
                    <a:pt x="2735" y="29107"/>
                    <a:pt x="2887" y="29077"/>
                    <a:pt x="3009" y="29077"/>
                  </a:cubicBezTo>
                  <a:cubicBezTo>
                    <a:pt x="3191" y="29016"/>
                    <a:pt x="3343" y="28955"/>
                    <a:pt x="3495" y="28894"/>
                  </a:cubicBezTo>
                  <a:cubicBezTo>
                    <a:pt x="3677" y="28803"/>
                    <a:pt x="3859" y="28651"/>
                    <a:pt x="3981" y="28439"/>
                  </a:cubicBezTo>
                  <a:cubicBezTo>
                    <a:pt x="4072" y="28287"/>
                    <a:pt x="4163" y="28104"/>
                    <a:pt x="4224" y="27922"/>
                  </a:cubicBezTo>
                  <a:cubicBezTo>
                    <a:pt x="4376" y="27466"/>
                    <a:pt x="4467" y="26980"/>
                    <a:pt x="4497" y="26494"/>
                  </a:cubicBezTo>
                  <a:lnTo>
                    <a:pt x="4497" y="26464"/>
                  </a:lnTo>
                  <a:cubicBezTo>
                    <a:pt x="4619" y="25552"/>
                    <a:pt x="4710" y="24610"/>
                    <a:pt x="4771" y="23669"/>
                  </a:cubicBezTo>
                  <a:cubicBezTo>
                    <a:pt x="4771" y="23365"/>
                    <a:pt x="4801" y="23091"/>
                    <a:pt x="4832" y="22787"/>
                  </a:cubicBezTo>
                  <a:cubicBezTo>
                    <a:pt x="4862" y="22575"/>
                    <a:pt x="4862" y="22392"/>
                    <a:pt x="4892" y="22180"/>
                  </a:cubicBezTo>
                  <a:cubicBezTo>
                    <a:pt x="4923" y="21876"/>
                    <a:pt x="4923" y="21572"/>
                    <a:pt x="4953" y="21299"/>
                  </a:cubicBezTo>
                  <a:lnTo>
                    <a:pt x="4984" y="20752"/>
                  </a:lnTo>
                  <a:cubicBezTo>
                    <a:pt x="5014" y="20387"/>
                    <a:pt x="5044" y="20023"/>
                    <a:pt x="5075" y="19688"/>
                  </a:cubicBezTo>
                  <a:lnTo>
                    <a:pt x="5105" y="19293"/>
                  </a:lnTo>
                  <a:lnTo>
                    <a:pt x="5105" y="19111"/>
                  </a:lnTo>
                  <a:cubicBezTo>
                    <a:pt x="5136" y="18929"/>
                    <a:pt x="5136" y="18747"/>
                    <a:pt x="5166" y="18564"/>
                  </a:cubicBezTo>
                  <a:cubicBezTo>
                    <a:pt x="5166" y="18412"/>
                    <a:pt x="5166" y="18291"/>
                    <a:pt x="5166" y="18169"/>
                  </a:cubicBezTo>
                  <a:cubicBezTo>
                    <a:pt x="5196" y="18078"/>
                    <a:pt x="5166" y="17987"/>
                    <a:pt x="5166" y="17896"/>
                  </a:cubicBezTo>
                  <a:cubicBezTo>
                    <a:pt x="5166" y="17653"/>
                    <a:pt x="5196" y="17410"/>
                    <a:pt x="5227" y="17167"/>
                  </a:cubicBezTo>
                  <a:cubicBezTo>
                    <a:pt x="5227" y="16954"/>
                    <a:pt x="5227" y="16681"/>
                    <a:pt x="5257" y="16407"/>
                  </a:cubicBezTo>
                  <a:cubicBezTo>
                    <a:pt x="5257" y="16286"/>
                    <a:pt x="5257" y="16134"/>
                    <a:pt x="5287" y="15982"/>
                  </a:cubicBezTo>
                  <a:cubicBezTo>
                    <a:pt x="5318" y="15617"/>
                    <a:pt x="5318" y="15253"/>
                    <a:pt x="5348" y="14888"/>
                  </a:cubicBezTo>
                  <a:cubicBezTo>
                    <a:pt x="5348" y="14554"/>
                    <a:pt x="5379" y="14128"/>
                    <a:pt x="5379" y="13764"/>
                  </a:cubicBezTo>
                  <a:lnTo>
                    <a:pt x="5379" y="13399"/>
                  </a:lnTo>
                  <a:cubicBezTo>
                    <a:pt x="5379" y="12913"/>
                    <a:pt x="5470" y="12397"/>
                    <a:pt x="5530" y="11941"/>
                  </a:cubicBezTo>
                  <a:lnTo>
                    <a:pt x="5530" y="11910"/>
                  </a:lnTo>
                  <a:cubicBezTo>
                    <a:pt x="5591" y="11455"/>
                    <a:pt x="5652" y="10999"/>
                    <a:pt x="5652" y="10543"/>
                  </a:cubicBezTo>
                  <a:cubicBezTo>
                    <a:pt x="5682" y="10087"/>
                    <a:pt x="5682" y="9510"/>
                    <a:pt x="5682" y="9024"/>
                  </a:cubicBezTo>
                  <a:cubicBezTo>
                    <a:pt x="5713" y="8538"/>
                    <a:pt x="5682" y="8082"/>
                    <a:pt x="5713" y="7596"/>
                  </a:cubicBezTo>
                  <a:cubicBezTo>
                    <a:pt x="5743" y="7140"/>
                    <a:pt x="5743" y="6624"/>
                    <a:pt x="5743" y="6168"/>
                  </a:cubicBezTo>
                  <a:lnTo>
                    <a:pt x="5743" y="3889"/>
                  </a:lnTo>
                  <a:lnTo>
                    <a:pt x="5865" y="3373"/>
                  </a:lnTo>
                  <a:lnTo>
                    <a:pt x="5865" y="2127"/>
                  </a:lnTo>
                  <a:cubicBezTo>
                    <a:pt x="5865" y="1884"/>
                    <a:pt x="5834" y="1641"/>
                    <a:pt x="5804" y="1368"/>
                  </a:cubicBezTo>
                  <a:cubicBezTo>
                    <a:pt x="5774" y="1276"/>
                    <a:pt x="5774" y="1185"/>
                    <a:pt x="5743" y="1094"/>
                  </a:cubicBezTo>
                  <a:cubicBezTo>
                    <a:pt x="5713" y="973"/>
                    <a:pt x="5652" y="851"/>
                    <a:pt x="5591" y="730"/>
                  </a:cubicBezTo>
                  <a:cubicBezTo>
                    <a:pt x="5561" y="669"/>
                    <a:pt x="5530" y="638"/>
                    <a:pt x="5470" y="578"/>
                  </a:cubicBezTo>
                  <a:lnTo>
                    <a:pt x="5470" y="547"/>
                  </a:lnTo>
                  <a:lnTo>
                    <a:pt x="5379" y="426"/>
                  </a:lnTo>
                  <a:lnTo>
                    <a:pt x="5348" y="426"/>
                  </a:lnTo>
                  <a:cubicBezTo>
                    <a:pt x="5287" y="335"/>
                    <a:pt x="5166" y="274"/>
                    <a:pt x="5075" y="243"/>
                  </a:cubicBezTo>
                  <a:cubicBezTo>
                    <a:pt x="5014" y="213"/>
                    <a:pt x="4953" y="213"/>
                    <a:pt x="4892" y="213"/>
                  </a:cubicBezTo>
                  <a:lnTo>
                    <a:pt x="4801" y="213"/>
                  </a:lnTo>
                  <a:lnTo>
                    <a:pt x="4741" y="152"/>
                  </a:lnTo>
                  <a:cubicBezTo>
                    <a:pt x="4619" y="92"/>
                    <a:pt x="4497" y="61"/>
                    <a:pt x="4406" y="61"/>
                  </a:cubicBezTo>
                  <a:cubicBezTo>
                    <a:pt x="4163" y="31"/>
                    <a:pt x="3920" y="0"/>
                    <a:pt x="3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23"/>
            <p:cNvSpPr/>
            <p:nvPr/>
          </p:nvSpPr>
          <p:spPr>
            <a:xfrm rot="1238432">
              <a:off x="8485173" y="-40678"/>
              <a:ext cx="172448" cy="751217"/>
            </a:xfrm>
            <a:custGeom>
              <a:avLst/>
              <a:gdLst/>
              <a:ahLst/>
              <a:cxnLst/>
              <a:rect l="l" t="t" r="r" b="b"/>
              <a:pathLst>
                <a:path w="6898" h="30049" extrusionOk="0">
                  <a:moveTo>
                    <a:pt x="3099" y="0"/>
                  </a:moveTo>
                  <a:lnTo>
                    <a:pt x="2735" y="31"/>
                  </a:lnTo>
                  <a:lnTo>
                    <a:pt x="2401" y="61"/>
                  </a:lnTo>
                  <a:cubicBezTo>
                    <a:pt x="2279" y="91"/>
                    <a:pt x="2127" y="152"/>
                    <a:pt x="2006" y="213"/>
                  </a:cubicBezTo>
                  <a:cubicBezTo>
                    <a:pt x="1945" y="243"/>
                    <a:pt x="1884" y="274"/>
                    <a:pt x="1854" y="334"/>
                  </a:cubicBezTo>
                  <a:cubicBezTo>
                    <a:pt x="1763" y="395"/>
                    <a:pt x="1671" y="456"/>
                    <a:pt x="1580" y="547"/>
                  </a:cubicBezTo>
                  <a:cubicBezTo>
                    <a:pt x="1459" y="669"/>
                    <a:pt x="1337" y="821"/>
                    <a:pt x="1246" y="972"/>
                  </a:cubicBezTo>
                  <a:cubicBezTo>
                    <a:pt x="1185" y="1124"/>
                    <a:pt x="1124" y="1276"/>
                    <a:pt x="1094" y="1428"/>
                  </a:cubicBezTo>
                  <a:cubicBezTo>
                    <a:pt x="1064" y="1610"/>
                    <a:pt x="1033" y="1793"/>
                    <a:pt x="1033" y="1975"/>
                  </a:cubicBezTo>
                  <a:lnTo>
                    <a:pt x="1033" y="2188"/>
                  </a:lnTo>
                  <a:cubicBezTo>
                    <a:pt x="1033" y="2309"/>
                    <a:pt x="1033" y="2431"/>
                    <a:pt x="1064" y="2552"/>
                  </a:cubicBezTo>
                  <a:cubicBezTo>
                    <a:pt x="1094" y="2674"/>
                    <a:pt x="1124" y="2826"/>
                    <a:pt x="1155" y="2947"/>
                  </a:cubicBezTo>
                  <a:lnTo>
                    <a:pt x="1155" y="3190"/>
                  </a:lnTo>
                  <a:lnTo>
                    <a:pt x="1155" y="3403"/>
                  </a:lnTo>
                  <a:cubicBezTo>
                    <a:pt x="1155" y="3585"/>
                    <a:pt x="1185" y="3798"/>
                    <a:pt x="1185" y="3950"/>
                  </a:cubicBezTo>
                  <a:lnTo>
                    <a:pt x="1185" y="5196"/>
                  </a:lnTo>
                  <a:lnTo>
                    <a:pt x="1185" y="5378"/>
                  </a:lnTo>
                  <a:cubicBezTo>
                    <a:pt x="1185" y="5834"/>
                    <a:pt x="1155" y="6320"/>
                    <a:pt x="1124" y="6806"/>
                  </a:cubicBezTo>
                  <a:cubicBezTo>
                    <a:pt x="1094" y="7262"/>
                    <a:pt x="1094" y="7748"/>
                    <a:pt x="1064" y="8204"/>
                  </a:cubicBezTo>
                  <a:cubicBezTo>
                    <a:pt x="1064" y="8447"/>
                    <a:pt x="1064" y="8690"/>
                    <a:pt x="1033" y="8933"/>
                  </a:cubicBezTo>
                  <a:cubicBezTo>
                    <a:pt x="1003" y="9176"/>
                    <a:pt x="1033" y="9449"/>
                    <a:pt x="1003" y="9723"/>
                  </a:cubicBezTo>
                  <a:lnTo>
                    <a:pt x="1003" y="10270"/>
                  </a:lnTo>
                  <a:cubicBezTo>
                    <a:pt x="1003" y="10573"/>
                    <a:pt x="1003" y="10877"/>
                    <a:pt x="973" y="11181"/>
                  </a:cubicBezTo>
                  <a:cubicBezTo>
                    <a:pt x="973" y="11637"/>
                    <a:pt x="942" y="12123"/>
                    <a:pt x="912" y="12579"/>
                  </a:cubicBezTo>
                  <a:cubicBezTo>
                    <a:pt x="881" y="13034"/>
                    <a:pt x="851" y="13490"/>
                    <a:pt x="790" y="14098"/>
                  </a:cubicBezTo>
                  <a:cubicBezTo>
                    <a:pt x="760" y="14280"/>
                    <a:pt x="730" y="14462"/>
                    <a:pt x="730" y="14675"/>
                  </a:cubicBezTo>
                  <a:cubicBezTo>
                    <a:pt x="699" y="14948"/>
                    <a:pt x="669" y="15222"/>
                    <a:pt x="638" y="15495"/>
                  </a:cubicBezTo>
                  <a:lnTo>
                    <a:pt x="578" y="16042"/>
                  </a:lnTo>
                  <a:cubicBezTo>
                    <a:pt x="578" y="16346"/>
                    <a:pt x="547" y="16620"/>
                    <a:pt x="517" y="16923"/>
                  </a:cubicBezTo>
                  <a:cubicBezTo>
                    <a:pt x="486" y="17379"/>
                    <a:pt x="426" y="17865"/>
                    <a:pt x="395" y="18351"/>
                  </a:cubicBezTo>
                  <a:lnTo>
                    <a:pt x="395" y="18716"/>
                  </a:lnTo>
                  <a:lnTo>
                    <a:pt x="395" y="19050"/>
                  </a:lnTo>
                  <a:lnTo>
                    <a:pt x="395" y="19202"/>
                  </a:lnTo>
                  <a:cubicBezTo>
                    <a:pt x="395" y="19384"/>
                    <a:pt x="395" y="19567"/>
                    <a:pt x="365" y="19749"/>
                  </a:cubicBezTo>
                  <a:cubicBezTo>
                    <a:pt x="365" y="20205"/>
                    <a:pt x="365" y="20660"/>
                    <a:pt x="365" y="21177"/>
                  </a:cubicBezTo>
                  <a:lnTo>
                    <a:pt x="365" y="21329"/>
                  </a:lnTo>
                  <a:lnTo>
                    <a:pt x="365" y="21906"/>
                  </a:lnTo>
                  <a:lnTo>
                    <a:pt x="365" y="22180"/>
                  </a:lnTo>
                  <a:lnTo>
                    <a:pt x="365" y="22605"/>
                  </a:lnTo>
                  <a:lnTo>
                    <a:pt x="365" y="23182"/>
                  </a:lnTo>
                  <a:cubicBezTo>
                    <a:pt x="365" y="23456"/>
                    <a:pt x="365" y="23760"/>
                    <a:pt x="335" y="24063"/>
                  </a:cubicBezTo>
                  <a:cubicBezTo>
                    <a:pt x="304" y="24489"/>
                    <a:pt x="274" y="24914"/>
                    <a:pt x="243" y="25400"/>
                  </a:cubicBezTo>
                  <a:cubicBezTo>
                    <a:pt x="183" y="25917"/>
                    <a:pt x="152" y="26281"/>
                    <a:pt x="91" y="26798"/>
                  </a:cubicBezTo>
                  <a:cubicBezTo>
                    <a:pt x="61" y="27010"/>
                    <a:pt x="31" y="27223"/>
                    <a:pt x="31" y="27436"/>
                  </a:cubicBezTo>
                  <a:cubicBezTo>
                    <a:pt x="0" y="27618"/>
                    <a:pt x="0" y="27800"/>
                    <a:pt x="31" y="28013"/>
                  </a:cubicBezTo>
                  <a:cubicBezTo>
                    <a:pt x="31" y="28256"/>
                    <a:pt x="91" y="28530"/>
                    <a:pt x="152" y="28773"/>
                  </a:cubicBezTo>
                  <a:cubicBezTo>
                    <a:pt x="274" y="29046"/>
                    <a:pt x="426" y="29320"/>
                    <a:pt x="638" y="29532"/>
                  </a:cubicBezTo>
                  <a:lnTo>
                    <a:pt x="760" y="29654"/>
                  </a:lnTo>
                  <a:cubicBezTo>
                    <a:pt x="851" y="29715"/>
                    <a:pt x="912" y="29775"/>
                    <a:pt x="1003" y="29806"/>
                  </a:cubicBezTo>
                  <a:cubicBezTo>
                    <a:pt x="1064" y="29836"/>
                    <a:pt x="1124" y="29866"/>
                    <a:pt x="1185" y="29897"/>
                  </a:cubicBezTo>
                  <a:lnTo>
                    <a:pt x="1276" y="29927"/>
                  </a:lnTo>
                  <a:cubicBezTo>
                    <a:pt x="1368" y="29958"/>
                    <a:pt x="1428" y="29988"/>
                    <a:pt x="1550" y="29988"/>
                  </a:cubicBezTo>
                  <a:cubicBezTo>
                    <a:pt x="1702" y="30018"/>
                    <a:pt x="1854" y="30049"/>
                    <a:pt x="1975" y="30049"/>
                  </a:cubicBezTo>
                  <a:lnTo>
                    <a:pt x="2796" y="30049"/>
                  </a:lnTo>
                  <a:cubicBezTo>
                    <a:pt x="3069" y="30018"/>
                    <a:pt x="3312" y="29988"/>
                    <a:pt x="3555" y="29927"/>
                  </a:cubicBezTo>
                  <a:cubicBezTo>
                    <a:pt x="3798" y="29866"/>
                    <a:pt x="4011" y="29806"/>
                    <a:pt x="4254" y="29715"/>
                  </a:cubicBezTo>
                  <a:cubicBezTo>
                    <a:pt x="4375" y="29623"/>
                    <a:pt x="4497" y="29532"/>
                    <a:pt x="4619" y="29441"/>
                  </a:cubicBezTo>
                  <a:cubicBezTo>
                    <a:pt x="4831" y="29289"/>
                    <a:pt x="4953" y="29046"/>
                    <a:pt x="5044" y="28833"/>
                  </a:cubicBezTo>
                  <a:cubicBezTo>
                    <a:pt x="5105" y="28590"/>
                    <a:pt x="5165" y="28347"/>
                    <a:pt x="5196" y="28104"/>
                  </a:cubicBezTo>
                  <a:cubicBezTo>
                    <a:pt x="5257" y="27831"/>
                    <a:pt x="5287" y="27557"/>
                    <a:pt x="5317" y="27284"/>
                  </a:cubicBezTo>
                  <a:lnTo>
                    <a:pt x="5317" y="27223"/>
                  </a:lnTo>
                  <a:cubicBezTo>
                    <a:pt x="5348" y="26828"/>
                    <a:pt x="5408" y="26403"/>
                    <a:pt x="5439" y="25917"/>
                  </a:cubicBezTo>
                  <a:cubicBezTo>
                    <a:pt x="5469" y="25643"/>
                    <a:pt x="5500" y="25370"/>
                    <a:pt x="5530" y="25096"/>
                  </a:cubicBezTo>
                  <a:cubicBezTo>
                    <a:pt x="5560" y="24914"/>
                    <a:pt x="5591" y="24732"/>
                    <a:pt x="5591" y="24549"/>
                  </a:cubicBezTo>
                  <a:cubicBezTo>
                    <a:pt x="5621" y="24367"/>
                    <a:pt x="5621" y="24094"/>
                    <a:pt x="5652" y="23881"/>
                  </a:cubicBezTo>
                  <a:cubicBezTo>
                    <a:pt x="5682" y="23668"/>
                    <a:pt x="5712" y="23425"/>
                    <a:pt x="5712" y="23182"/>
                  </a:cubicBezTo>
                  <a:cubicBezTo>
                    <a:pt x="5743" y="22970"/>
                    <a:pt x="5773" y="22666"/>
                    <a:pt x="5803" y="22392"/>
                  </a:cubicBezTo>
                  <a:cubicBezTo>
                    <a:pt x="5834" y="22180"/>
                    <a:pt x="5864" y="21967"/>
                    <a:pt x="5895" y="21754"/>
                  </a:cubicBezTo>
                  <a:cubicBezTo>
                    <a:pt x="5925" y="21420"/>
                    <a:pt x="5955" y="21055"/>
                    <a:pt x="5986" y="20691"/>
                  </a:cubicBezTo>
                  <a:lnTo>
                    <a:pt x="6016" y="20357"/>
                  </a:lnTo>
                  <a:cubicBezTo>
                    <a:pt x="6047" y="20114"/>
                    <a:pt x="6047" y="19840"/>
                    <a:pt x="6077" y="19567"/>
                  </a:cubicBezTo>
                  <a:cubicBezTo>
                    <a:pt x="6107" y="19324"/>
                    <a:pt x="6107" y="19141"/>
                    <a:pt x="6138" y="18929"/>
                  </a:cubicBezTo>
                  <a:lnTo>
                    <a:pt x="6138" y="18655"/>
                  </a:lnTo>
                  <a:cubicBezTo>
                    <a:pt x="6138" y="18503"/>
                    <a:pt x="6168" y="18351"/>
                    <a:pt x="6198" y="18199"/>
                  </a:cubicBezTo>
                  <a:cubicBezTo>
                    <a:pt x="6198" y="18048"/>
                    <a:pt x="6229" y="17926"/>
                    <a:pt x="6229" y="17774"/>
                  </a:cubicBezTo>
                  <a:lnTo>
                    <a:pt x="6259" y="17501"/>
                  </a:lnTo>
                  <a:cubicBezTo>
                    <a:pt x="6320" y="17075"/>
                    <a:pt x="6350" y="16589"/>
                    <a:pt x="6411" y="16012"/>
                  </a:cubicBezTo>
                  <a:cubicBezTo>
                    <a:pt x="6441" y="15495"/>
                    <a:pt x="6502" y="15009"/>
                    <a:pt x="6533" y="14523"/>
                  </a:cubicBezTo>
                  <a:cubicBezTo>
                    <a:pt x="6563" y="14250"/>
                    <a:pt x="6593" y="13976"/>
                    <a:pt x="6624" y="13703"/>
                  </a:cubicBezTo>
                  <a:cubicBezTo>
                    <a:pt x="6654" y="13521"/>
                    <a:pt x="6685" y="13338"/>
                    <a:pt x="6715" y="13095"/>
                  </a:cubicBezTo>
                  <a:cubicBezTo>
                    <a:pt x="6776" y="12609"/>
                    <a:pt x="6806" y="12123"/>
                    <a:pt x="6806" y="11698"/>
                  </a:cubicBezTo>
                  <a:lnTo>
                    <a:pt x="6806" y="11394"/>
                  </a:lnTo>
                  <a:lnTo>
                    <a:pt x="6806" y="11029"/>
                  </a:lnTo>
                  <a:lnTo>
                    <a:pt x="6806" y="10786"/>
                  </a:lnTo>
                  <a:lnTo>
                    <a:pt x="6836" y="10300"/>
                  </a:lnTo>
                  <a:cubicBezTo>
                    <a:pt x="6836" y="9875"/>
                    <a:pt x="6867" y="9419"/>
                    <a:pt x="6867" y="8842"/>
                  </a:cubicBezTo>
                  <a:lnTo>
                    <a:pt x="6867" y="6624"/>
                  </a:lnTo>
                  <a:cubicBezTo>
                    <a:pt x="6897" y="6350"/>
                    <a:pt x="6897" y="6107"/>
                    <a:pt x="6867" y="5864"/>
                  </a:cubicBezTo>
                  <a:cubicBezTo>
                    <a:pt x="6867" y="5773"/>
                    <a:pt x="6867" y="5651"/>
                    <a:pt x="6867" y="5530"/>
                  </a:cubicBezTo>
                  <a:cubicBezTo>
                    <a:pt x="6836" y="5104"/>
                    <a:pt x="6806" y="4710"/>
                    <a:pt x="6745" y="4315"/>
                  </a:cubicBezTo>
                  <a:lnTo>
                    <a:pt x="6685" y="3950"/>
                  </a:lnTo>
                  <a:lnTo>
                    <a:pt x="6654" y="3707"/>
                  </a:lnTo>
                  <a:lnTo>
                    <a:pt x="6654" y="3737"/>
                  </a:lnTo>
                  <a:cubicBezTo>
                    <a:pt x="6654" y="3646"/>
                    <a:pt x="6624" y="3555"/>
                    <a:pt x="6624" y="3464"/>
                  </a:cubicBezTo>
                  <a:lnTo>
                    <a:pt x="6624" y="3373"/>
                  </a:lnTo>
                  <a:cubicBezTo>
                    <a:pt x="6593" y="3160"/>
                    <a:pt x="6563" y="2947"/>
                    <a:pt x="6502" y="2735"/>
                  </a:cubicBezTo>
                  <a:cubicBezTo>
                    <a:pt x="6502" y="2643"/>
                    <a:pt x="6472" y="2522"/>
                    <a:pt x="6441" y="2431"/>
                  </a:cubicBezTo>
                  <a:lnTo>
                    <a:pt x="6381" y="2036"/>
                  </a:lnTo>
                  <a:cubicBezTo>
                    <a:pt x="6381" y="1945"/>
                    <a:pt x="6350" y="1823"/>
                    <a:pt x="6320" y="1732"/>
                  </a:cubicBezTo>
                  <a:cubicBezTo>
                    <a:pt x="6259" y="1580"/>
                    <a:pt x="6198" y="1428"/>
                    <a:pt x="6107" y="1307"/>
                  </a:cubicBezTo>
                  <a:cubicBezTo>
                    <a:pt x="6016" y="1155"/>
                    <a:pt x="5925" y="1033"/>
                    <a:pt x="5834" y="912"/>
                  </a:cubicBezTo>
                  <a:cubicBezTo>
                    <a:pt x="5773" y="851"/>
                    <a:pt x="5712" y="760"/>
                    <a:pt x="5621" y="699"/>
                  </a:cubicBezTo>
                  <a:cubicBezTo>
                    <a:pt x="5530" y="608"/>
                    <a:pt x="5408" y="547"/>
                    <a:pt x="5317" y="456"/>
                  </a:cubicBezTo>
                  <a:cubicBezTo>
                    <a:pt x="5196" y="395"/>
                    <a:pt x="5074" y="334"/>
                    <a:pt x="4922" y="304"/>
                  </a:cubicBezTo>
                  <a:cubicBezTo>
                    <a:pt x="4740" y="213"/>
                    <a:pt x="4558" y="152"/>
                    <a:pt x="4345" y="91"/>
                  </a:cubicBezTo>
                  <a:cubicBezTo>
                    <a:pt x="4132" y="61"/>
                    <a:pt x="3920" y="31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23"/>
            <p:cNvSpPr/>
            <p:nvPr/>
          </p:nvSpPr>
          <p:spPr>
            <a:xfrm rot="1238432">
              <a:off x="8705506" y="32559"/>
              <a:ext cx="151173" cy="749717"/>
            </a:xfrm>
            <a:custGeom>
              <a:avLst/>
              <a:gdLst/>
              <a:ahLst/>
              <a:cxnLst/>
              <a:rect l="l" t="t" r="r" b="b"/>
              <a:pathLst>
                <a:path w="6047" h="29989" extrusionOk="0">
                  <a:moveTo>
                    <a:pt x="3889" y="0"/>
                  </a:moveTo>
                  <a:cubicBezTo>
                    <a:pt x="3677" y="0"/>
                    <a:pt x="3494" y="31"/>
                    <a:pt x="3282" y="61"/>
                  </a:cubicBezTo>
                  <a:cubicBezTo>
                    <a:pt x="3130" y="92"/>
                    <a:pt x="2948" y="92"/>
                    <a:pt x="2796" y="152"/>
                  </a:cubicBezTo>
                  <a:cubicBezTo>
                    <a:pt x="2674" y="183"/>
                    <a:pt x="2553" y="213"/>
                    <a:pt x="2431" y="274"/>
                  </a:cubicBezTo>
                  <a:cubicBezTo>
                    <a:pt x="2249" y="335"/>
                    <a:pt x="2097" y="395"/>
                    <a:pt x="1945" y="487"/>
                  </a:cubicBezTo>
                  <a:cubicBezTo>
                    <a:pt x="1823" y="578"/>
                    <a:pt x="1702" y="669"/>
                    <a:pt x="1580" y="790"/>
                  </a:cubicBezTo>
                  <a:cubicBezTo>
                    <a:pt x="1489" y="912"/>
                    <a:pt x="1398" y="1034"/>
                    <a:pt x="1337" y="1155"/>
                  </a:cubicBezTo>
                  <a:cubicBezTo>
                    <a:pt x="1246" y="1307"/>
                    <a:pt x="1185" y="1489"/>
                    <a:pt x="1125" y="1641"/>
                  </a:cubicBezTo>
                  <a:cubicBezTo>
                    <a:pt x="1064" y="1823"/>
                    <a:pt x="1033" y="2036"/>
                    <a:pt x="1033" y="2218"/>
                  </a:cubicBezTo>
                  <a:cubicBezTo>
                    <a:pt x="1003" y="2340"/>
                    <a:pt x="942" y="2461"/>
                    <a:pt x="912" y="2553"/>
                  </a:cubicBezTo>
                  <a:cubicBezTo>
                    <a:pt x="851" y="2735"/>
                    <a:pt x="821" y="2917"/>
                    <a:pt x="790" y="3069"/>
                  </a:cubicBezTo>
                  <a:lnTo>
                    <a:pt x="760" y="3191"/>
                  </a:lnTo>
                  <a:cubicBezTo>
                    <a:pt x="547" y="4041"/>
                    <a:pt x="456" y="4892"/>
                    <a:pt x="395" y="5743"/>
                  </a:cubicBezTo>
                  <a:cubicBezTo>
                    <a:pt x="395" y="5864"/>
                    <a:pt x="365" y="5986"/>
                    <a:pt x="365" y="6107"/>
                  </a:cubicBezTo>
                  <a:cubicBezTo>
                    <a:pt x="335" y="6350"/>
                    <a:pt x="304" y="6594"/>
                    <a:pt x="304" y="6837"/>
                  </a:cubicBezTo>
                  <a:cubicBezTo>
                    <a:pt x="274" y="7080"/>
                    <a:pt x="274" y="7292"/>
                    <a:pt x="244" y="7505"/>
                  </a:cubicBezTo>
                  <a:cubicBezTo>
                    <a:pt x="244" y="7718"/>
                    <a:pt x="213" y="7991"/>
                    <a:pt x="213" y="8265"/>
                  </a:cubicBezTo>
                  <a:lnTo>
                    <a:pt x="213" y="8538"/>
                  </a:lnTo>
                  <a:lnTo>
                    <a:pt x="213" y="8963"/>
                  </a:lnTo>
                  <a:lnTo>
                    <a:pt x="213" y="9146"/>
                  </a:lnTo>
                  <a:cubicBezTo>
                    <a:pt x="183" y="9541"/>
                    <a:pt x="152" y="9966"/>
                    <a:pt x="122" y="10391"/>
                  </a:cubicBezTo>
                  <a:cubicBezTo>
                    <a:pt x="61" y="10878"/>
                    <a:pt x="61" y="11364"/>
                    <a:pt x="31" y="11850"/>
                  </a:cubicBezTo>
                  <a:lnTo>
                    <a:pt x="31" y="1400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31" y="16650"/>
                    <a:pt x="0" y="17136"/>
                    <a:pt x="0" y="17623"/>
                  </a:cubicBezTo>
                  <a:lnTo>
                    <a:pt x="0" y="19719"/>
                  </a:lnTo>
                  <a:lnTo>
                    <a:pt x="0" y="20448"/>
                  </a:lnTo>
                  <a:lnTo>
                    <a:pt x="0" y="20873"/>
                  </a:lnTo>
                  <a:lnTo>
                    <a:pt x="0" y="21876"/>
                  </a:lnTo>
                  <a:cubicBezTo>
                    <a:pt x="0" y="22028"/>
                    <a:pt x="0" y="22150"/>
                    <a:pt x="31" y="22271"/>
                  </a:cubicBezTo>
                  <a:lnTo>
                    <a:pt x="31" y="22575"/>
                  </a:lnTo>
                  <a:lnTo>
                    <a:pt x="31" y="22848"/>
                  </a:lnTo>
                  <a:lnTo>
                    <a:pt x="31" y="23274"/>
                  </a:lnTo>
                  <a:cubicBezTo>
                    <a:pt x="31" y="23669"/>
                    <a:pt x="61" y="24155"/>
                    <a:pt x="61" y="24671"/>
                  </a:cubicBezTo>
                  <a:cubicBezTo>
                    <a:pt x="61" y="24884"/>
                    <a:pt x="61" y="25097"/>
                    <a:pt x="92" y="25279"/>
                  </a:cubicBezTo>
                  <a:lnTo>
                    <a:pt x="92" y="25340"/>
                  </a:lnTo>
                  <a:lnTo>
                    <a:pt x="92" y="25583"/>
                  </a:lnTo>
                  <a:cubicBezTo>
                    <a:pt x="92" y="25704"/>
                    <a:pt x="92" y="25856"/>
                    <a:pt x="122" y="26008"/>
                  </a:cubicBezTo>
                  <a:lnTo>
                    <a:pt x="152" y="26312"/>
                  </a:lnTo>
                  <a:cubicBezTo>
                    <a:pt x="183" y="26646"/>
                    <a:pt x="213" y="26980"/>
                    <a:pt x="244" y="27315"/>
                  </a:cubicBezTo>
                  <a:lnTo>
                    <a:pt x="244" y="27345"/>
                  </a:lnTo>
                  <a:cubicBezTo>
                    <a:pt x="274" y="27831"/>
                    <a:pt x="365" y="28287"/>
                    <a:pt x="487" y="28743"/>
                  </a:cubicBezTo>
                  <a:cubicBezTo>
                    <a:pt x="517" y="28834"/>
                    <a:pt x="547" y="28925"/>
                    <a:pt x="578" y="29016"/>
                  </a:cubicBezTo>
                  <a:cubicBezTo>
                    <a:pt x="608" y="29077"/>
                    <a:pt x="638" y="29168"/>
                    <a:pt x="669" y="29259"/>
                  </a:cubicBezTo>
                  <a:cubicBezTo>
                    <a:pt x="730" y="29320"/>
                    <a:pt x="760" y="29381"/>
                    <a:pt x="821" y="29441"/>
                  </a:cubicBezTo>
                  <a:lnTo>
                    <a:pt x="851" y="29472"/>
                  </a:lnTo>
                  <a:cubicBezTo>
                    <a:pt x="1033" y="29684"/>
                    <a:pt x="1277" y="29806"/>
                    <a:pt x="1520" y="29897"/>
                  </a:cubicBezTo>
                  <a:cubicBezTo>
                    <a:pt x="1641" y="29928"/>
                    <a:pt x="1732" y="29958"/>
                    <a:pt x="1854" y="29958"/>
                  </a:cubicBezTo>
                  <a:lnTo>
                    <a:pt x="1915" y="29958"/>
                  </a:lnTo>
                  <a:cubicBezTo>
                    <a:pt x="2036" y="29958"/>
                    <a:pt x="2127" y="29988"/>
                    <a:pt x="2249" y="29988"/>
                  </a:cubicBezTo>
                  <a:cubicBezTo>
                    <a:pt x="2522" y="29958"/>
                    <a:pt x="2765" y="29897"/>
                    <a:pt x="3008" y="29745"/>
                  </a:cubicBezTo>
                  <a:lnTo>
                    <a:pt x="3221" y="29654"/>
                  </a:lnTo>
                  <a:lnTo>
                    <a:pt x="3251" y="29624"/>
                  </a:lnTo>
                  <a:cubicBezTo>
                    <a:pt x="3403" y="29563"/>
                    <a:pt x="3586" y="29502"/>
                    <a:pt x="3707" y="29411"/>
                  </a:cubicBezTo>
                  <a:cubicBezTo>
                    <a:pt x="3829" y="29350"/>
                    <a:pt x="3950" y="29259"/>
                    <a:pt x="4072" y="29168"/>
                  </a:cubicBezTo>
                  <a:cubicBezTo>
                    <a:pt x="4193" y="29046"/>
                    <a:pt x="4315" y="28955"/>
                    <a:pt x="4406" y="28834"/>
                  </a:cubicBezTo>
                  <a:cubicBezTo>
                    <a:pt x="4497" y="28743"/>
                    <a:pt x="4588" y="28621"/>
                    <a:pt x="4649" y="28500"/>
                  </a:cubicBezTo>
                  <a:cubicBezTo>
                    <a:pt x="4710" y="28348"/>
                    <a:pt x="4740" y="28196"/>
                    <a:pt x="4771" y="28074"/>
                  </a:cubicBezTo>
                  <a:cubicBezTo>
                    <a:pt x="4831" y="27649"/>
                    <a:pt x="4862" y="27223"/>
                    <a:pt x="4862" y="26828"/>
                  </a:cubicBezTo>
                  <a:lnTo>
                    <a:pt x="4862" y="26616"/>
                  </a:lnTo>
                  <a:lnTo>
                    <a:pt x="4862" y="25279"/>
                  </a:lnTo>
                  <a:lnTo>
                    <a:pt x="4862" y="24823"/>
                  </a:lnTo>
                  <a:lnTo>
                    <a:pt x="4862" y="24580"/>
                  </a:lnTo>
                  <a:cubicBezTo>
                    <a:pt x="4862" y="24307"/>
                    <a:pt x="4862" y="24064"/>
                    <a:pt x="4831" y="23881"/>
                  </a:cubicBezTo>
                  <a:lnTo>
                    <a:pt x="4831" y="21755"/>
                  </a:lnTo>
                  <a:lnTo>
                    <a:pt x="4831" y="21086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31" y="19901"/>
                  </a:lnTo>
                  <a:lnTo>
                    <a:pt x="4831" y="19689"/>
                  </a:lnTo>
                  <a:cubicBezTo>
                    <a:pt x="4831" y="19263"/>
                    <a:pt x="4892" y="18838"/>
                    <a:pt x="4953" y="18443"/>
                  </a:cubicBezTo>
                  <a:lnTo>
                    <a:pt x="4953" y="18230"/>
                  </a:lnTo>
                  <a:cubicBezTo>
                    <a:pt x="4983" y="17805"/>
                    <a:pt x="5014" y="17319"/>
                    <a:pt x="5044" y="16833"/>
                  </a:cubicBezTo>
                  <a:cubicBezTo>
                    <a:pt x="5044" y="16468"/>
                    <a:pt x="5074" y="16073"/>
                    <a:pt x="5074" y="15708"/>
                  </a:cubicBezTo>
                  <a:lnTo>
                    <a:pt x="5074" y="15405"/>
                  </a:lnTo>
                  <a:cubicBezTo>
                    <a:pt x="5074" y="14979"/>
                    <a:pt x="5105" y="14554"/>
                    <a:pt x="5135" y="14128"/>
                  </a:cubicBezTo>
                  <a:lnTo>
                    <a:pt x="5135" y="13946"/>
                  </a:lnTo>
                  <a:cubicBezTo>
                    <a:pt x="5135" y="13703"/>
                    <a:pt x="5135" y="13460"/>
                    <a:pt x="5166" y="13187"/>
                  </a:cubicBezTo>
                  <a:cubicBezTo>
                    <a:pt x="5166" y="12913"/>
                    <a:pt x="5166" y="12731"/>
                    <a:pt x="5196" y="12518"/>
                  </a:cubicBezTo>
                  <a:cubicBezTo>
                    <a:pt x="5196" y="12093"/>
                    <a:pt x="5257" y="11667"/>
                    <a:pt x="5287" y="11242"/>
                  </a:cubicBezTo>
                  <a:cubicBezTo>
                    <a:pt x="5287" y="11060"/>
                    <a:pt x="5317" y="10878"/>
                    <a:pt x="5348" y="10695"/>
                  </a:cubicBezTo>
                  <a:cubicBezTo>
                    <a:pt x="5409" y="10088"/>
                    <a:pt x="5469" y="9510"/>
                    <a:pt x="5530" y="8933"/>
                  </a:cubicBezTo>
                  <a:cubicBezTo>
                    <a:pt x="5561" y="8720"/>
                    <a:pt x="5591" y="8508"/>
                    <a:pt x="5621" y="8295"/>
                  </a:cubicBezTo>
                  <a:cubicBezTo>
                    <a:pt x="5712" y="7839"/>
                    <a:pt x="5773" y="7384"/>
                    <a:pt x="5834" y="6897"/>
                  </a:cubicBezTo>
                  <a:lnTo>
                    <a:pt x="5834" y="6745"/>
                  </a:lnTo>
                  <a:cubicBezTo>
                    <a:pt x="5895" y="6381"/>
                    <a:pt x="5955" y="5925"/>
                    <a:pt x="5986" y="5469"/>
                  </a:cubicBezTo>
                  <a:cubicBezTo>
                    <a:pt x="6016" y="5014"/>
                    <a:pt x="6016" y="4558"/>
                    <a:pt x="6016" y="4133"/>
                  </a:cubicBezTo>
                  <a:lnTo>
                    <a:pt x="6016" y="3130"/>
                  </a:lnTo>
                  <a:lnTo>
                    <a:pt x="6016" y="2826"/>
                  </a:lnTo>
                  <a:cubicBezTo>
                    <a:pt x="6047" y="2583"/>
                    <a:pt x="6047" y="2310"/>
                    <a:pt x="6016" y="2067"/>
                  </a:cubicBezTo>
                  <a:cubicBezTo>
                    <a:pt x="5986" y="1915"/>
                    <a:pt x="5925" y="1793"/>
                    <a:pt x="5864" y="1672"/>
                  </a:cubicBezTo>
                  <a:cubicBezTo>
                    <a:pt x="5834" y="1641"/>
                    <a:pt x="5834" y="1580"/>
                    <a:pt x="5804" y="1520"/>
                  </a:cubicBezTo>
                  <a:cubicBezTo>
                    <a:pt x="5712" y="1398"/>
                    <a:pt x="5591" y="1277"/>
                    <a:pt x="5439" y="1216"/>
                  </a:cubicBezTo>
                  <a:cubicBezTo>
                    <a:pt x="5409" y="1125"/>
                    <a:pt x="5348" y="1034"/>
                    <a:pt x="5317" y="912"/>
                  </a:cubicBezTo>
                  <a:cubicBezTo>
                    <a:pt x="5287" y="851"/>
                    <a:pt x="5257" y="790"/>
                    <a:pt x="5196" y="730"/>
                  </a:cubicBezTo>
                  <a:cubicBezTo>
                    <a:pt x="5074" y="547"/>
                    <a:pt x="4922" y="365"/>
                    <a:pt x="4740" y="244"/>
                  </a:cubicBezTo>
                  <a:cubicBezTo>
                    <a:pt x="4497" y="92"/>
                    <a:pt x="4224" y="0"/>
                    <a:pt x="39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01" name="Google Shape;501;p23"/>
          <p:cNvSpPr/>
          <p:nvPr/>
        </p:nvSpPr>
        <p:spPr>
          <a:xfrm rot="-900035">
            <a:off x="320286" y="1538892"/>
            <a:ext cx="365041" cy="621896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02" name="Google Shape;502;p23"/>
          <p:cNvSpPr/>
          <p:nvPr/>
        </p:nvSpPr>
        <p:spPr>
          <a:xfrm rot="7589800">
            <a:off x="98468" y="5372022"/>
            <a:ext cx="498061" cy="1713933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03" name="Google Shape;503;p23"/>
          <p:cNvGrpSpPr/>
          <p:nvPr/>
        </p:nvGrpSpPr>
        <p:grpSpPr>
          <a:xfrm>
            <a:off x="801584" y="6214167"/>
            <a:ext cx="336267" cy="372733"/>
            <a:chOff x="601188" y="4660625"/>
            <a:chExt cx="252200" cy="279550"/>
          </a:xfrm>
        </p:grpSpPr>
        <p:sp>
          <p:nvSpPr>
            <p:cNvPr id="504" name="Google Shape;504;p23"/>
            <p:cNvSpPr/>
            <p:nvPr/>
          </p:nvSpPr>
          <p:spPr>
            <a:xfrm>
              <a:off x="716638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23"/>
            <p:cNvSpPr/>
            <p:nvPr/>
          </p:nvSpPr>
          <p:spPr>
            <a:xfrm>
              <a:off x="721213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" name="Google Shape;506;p23"/>
            <p:cNvSpPr/>
            <p:nvPr/>
          </p:nvSpPr>
          <p:spPr>
            <a:xfrm>
              <a:off x="631588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" name="Google Shape;507;p23"/>
            <p:cNvSpPr/>
            <p:nvPr/>
          </p:nvSpPr>
          <p:spPr>
            <a:xfrm>
              <a:off x="601188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150826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Google Shape;509;p24"/>
          <p:cNvSpPr/>
          <p:nvPr/>
        </p:nvSpPr>
        <p:spPr>
          <a:xfrm rot="-7290801">
            <a:off x="-267890" y="5734236"/>
            <a:ext cx="1542875" cy="1422288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10" name="Google Shape;510;p24"/>
          <p:cNvSpPr/>
          <p:nvPr/>
        </p:nvSpPr>
        <p:spPr>
          <a:xfrm rot="-7770583">
            <a:off x="10649199" y="-558855"/>
            <a:ext cx="1925615" cy="1965012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11" name="Google Shape;511;p24"/>
          <p:cNvSpPr/>
          <p:nvPr/>
        </p:nvSpPr>
        <p:spPr>
          <a:xfrm rot="-6865797" flipH="1">
            <a:off x="11295299" y="5659387"/>
            <a:ext cx="498059" cy="1713924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12" name="Google Shape;512;p24"/>
          <p:cNvSpPr/>
          <p:nvPr/>
        </p:nvSpPr>
        <p:spPr>
          <a:xfrm rot="-1820385">
            <a:off x="-232042" y="22954"/>
            <a:ext cx="1686212" cy="1239401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13" name="Google Shape;513;p24"/>
          <p:cNvSpPr/>
          <p:nvPr/>
        </p:nvSpPr>
        <p:spPr>
          <a:xfrm rot="849156">
            <a:off x="1177836" y="142250"/>
            <a:ext cx="393745" cy="704603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14" name="Google Shape;514;p24"/>
          <p:cNvSpPr/>
          <p:nvPr/>
        </p:nvSpPr>
        <p:spPr>
          <a:xfrm>
            <a:off x="11428134" y="5713708"/>
            <a:ext cx="554047" cy="586931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15" name="Google Shape;515;p24"/>
          <p:cNvGrpSpPr/>
          <p:nvPr/>
        </p:nvGrpSpPr>
        <p:grpSpPr>
          <a:xfrm rot="3550083">
            <a:off x="-33135" y="5666815"/>
            <a:ext cx="790873" cy="942792"/>
            <a:chOff x="8446375" y="3346247"/>
            <a:chExt cx="572406" cy="682360"/>
          </a:xfrm>
        </p:grpSpPr>
        <p:sp>
          <p:nvSpPr>
            <p:cNvPr id="516" name="Google Shape;516;p24"/>
            <p:cNvSpPr/>
            <p:nvPr/>
          </p:nvSpPr>
          <p:spPr>
            <a:xfrm>
              <a:off x="8592550" y="383759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24"/>
            <p:cNvSpPr/>
            <p:nvPr/>
          </p:nvSpPr>
          <p:spPr>
            <a:xfrm>
              <a:off x="8769627" y="372615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24"/>
            <p:cNvSpPr/>
            <p:nvPr/>
          </p:nvSpPr>
          <p:spPr>
            <a:xfrm>
              <a:off x="8625485" y="353054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519;p24"/>
            <p:cNvSpPr/>
            <p:nvPr/>
          </p:nvSpPr>
          <p:spPr>
            <a:xfrm>
              <a:off x="8446375" y="364791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520;p24"/>
            <p:cNvSpPr/>
            <p:nvPr/>
          </p:nvSpPr>
          <p:spPr>
            <a:xfrm>
              <a:off x="8851965" y="3346247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21" name="Google Shape;521;p24"/>
          <p:cNvGrpSpPr/>
          <p:nvPr/>
        </p:nvGrpSpPr>
        <p:grpSpPr>
          <a:xfrm>
            <a:off x="11222280" y="1030290"/>
            <a:ext cx="644115" cy="573069"/>
            <a:chOff x="1101247" y="2686592"/>
            <a:chExt cx="483086" cy="429802"/>
          </a:xfrm>
        </p:grpSpPr>
        <p:sp>
          <p:nvSpPr>
            <p:cNvPr id="522" name="Google Shape;522;p24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24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24" name="Google Shape;524;p24"/>
          <p:cNvSpPr txBox="1">
            <a:spLocks noGrp="1"/>
          </p:cNvSpPr>
          <p:nvPr>
            <p:ph type="title"/>
          </p:nvPr>
        </p:nvSpPr>
        <p:spPr>
          <a:xfrm>
            <a:off x="1172767" y="2404351"/>
            <a:ext cx="28392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525" name="Google Shape;525;p24"/>
          <p:cNvSpPr txBox="1">
            <a:spLocks noGrp="1"/>
          </p:cNvSpPr>
          <p:nvPr>
            <p:ph type="subTitle" idx="1"/>
          </p:nvPr>
        </p:nvSpPr>
        <p:spPr>
          <a:xfrm>
            <a:off x="1172767" y="2952784"/>
            <a:ext cx="2839200" cy="89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6" name="Google Shape;526;p24"/>
          <p:cNvSpPr txBox="1">
            <a:spLocks noGrp="1"/>
          </p:cNvSpPr>
          <p:nvPr>
            <p:ph type="title" idx="2"/>
          </p:nvPr>
        </p:nvSpPr>
        <p:spPr>
          <a:xfrm>
            <a:off x="8179567" y="2404351"/>
            <a:ext cx="28392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527" name="Google Shape;527;p24"/>
          <p:cNvSpPr txBox="1">
            <a:spLocks noGrp="1"/>
          </p:cNvSpPr>
          <p:nvPr>
            <p:ph type="subTitle" idx="3"/>
          </p:nvPr>
        </p:nvSpPr>
        <p:spPr>
          <a:xfrm>
            <a:off x="8179867" y="2952784"/>
            <a:ext cx="2839200" cy="89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8" name="Google Shape;528;p24"/>
          <p:cNvSpPr txBox="1">
            <a:spLocks noGrp="1"/>
          </p:cNvSpPr>
          <p:nvPr>
            <p:ph type="title" idx="4"/>
          </p:nvPr>
        </p:nvSpPr>
        <p:spPr>
          <a:xfrm>
            <a:off x="1172767" y="4315551"/>
            <a:ext cx="28392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529" name="Google Shape;529;p24"/>
          <p:cNvSpPr txBox="1">
            <a:spLocks noGrp="1"/>
          </p:cNvSpPr>
          <p:nvPr>
            <p:ph type="subTitle" idx="5"/>
          </p:nvPr>
        </p:nvSpPr>
        <p:spPr>
          <a:xfrm>
            <a:off x="1172767" y="4863984"/>
            <a:ext cx="2839200" cy="9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0" name="Google Shape;530;p24"/>
          <p:cNvSpPr txBox="1">
            <a:spLocks noGrp="1"/>
          </p:cNvSpPr>
          <p:nvPr>
            <p:ph type="title" idx="6"/>
          </p:nvPr>
        </p:nvSpPr>
        <p:spPr>
          <a:xfrm>
            <a:off x="8179567" y="4315551"/>
            <a:ext cx="28392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531" name="Google Shape;531;p24"/>
          <p:cNvSpPr txBox="1">
            <a:spLocks noGrp="1"/>
          </p:cNvSpPr>
          <p:nvPr>
            <p:ph type="subTitle" idx="7"/>
          </p:nvPr>
        </p:nvSpPr>
        <p:spPr>
          <a:xfrm>
            <a:off x="8179867" y="4863984"/>
            <a:ext cx="2839200" cy="9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2" name="Google Shape;532;p24"/>
          <p:cNvSpPr txBox="1">
            <a:spLocks noGrp="1"/>
          </p:cNvSpPr>
          <p:nvPr>
            <p:ph type="title" idx="8"/>
          </p:nvPr>
        </p:nvSpPr>
        <p:spPr>
          <a:xfrm>
            <a:off x="1433800" y="719800"/>
            <a:ext cx="93244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8538020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4" name="Google Shape;534;p25"/>
          <p:cNvGrpSpPr/>
          <p:nvPr/>
        </p:nvGrpSpPr>
        <p:grpSpPr>
          <a:xfrm rot="-625890">
            <a:off x="457" y="-347859"/>
            <a:ext cx="1494052" cy="1515980"/>
            <a:chOff x="727288" y="3991176"/>
            <a:chExt cx="1219992" cy="1237898"/>
          </a:xfrm>
        </p:grpSpPr>
        <p:sp>
          <p:nvSpPr>
            <p:cNvPr id="535" name="Google Shape;535;p25"/>
            <p:cNvSpPr/>
            <p:nvPr/>
          </p:nvSpPr>
          <p:spPr>
            <a:xfrm>
              <a:off x="727287" y="4086500"/>
              <a:ext cx="228805" cy="1142574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" name="Google Shape;536;p25"/>
            <p:cNvSpPr/>
            <p:nvPr/>
          </p:nvSpPr>
          <p:spPr>
            <a:xfrm>
              <a:off x="1034666" y="4018585"/>
              <a:ext cx="272880" cy="117951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" name="Google Shape;537;p25"/>
            <p:cNvSpPr/>
            <p:nvPr/>
          </p:nvSpPr>
          <p:spPr>
            <a:xfrm>
              <a:off x="1400430" y="4009056"/>
              <a:ext cx="238294" cy="117594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" name="Google Shape;538;p25"/>
            <p:cNvSpPr/>
            <p:nvPr/>
          </p:nvSpPr>
          <p:spPr>
            <a:xfrm>
              <a:off x="1693496" y="3991176"/>
              <a:ext cx="253783" cy="114782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39" name="Google Shape;539;p25"/>
          <p:cNvSpPr/>
          <p:nvPr/>
        </p:nvSpPr>
        <p:spPr>
          <a:xfrm>
            <a:off x="1475567" y="-322433"/>
            <a:ext cx="748743" cy="79318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40" name="Google Shape;540;p25"/>
          <p:cNvGrpSpPr/>
          <p:nvPr/>
        </p:nvGrpSpPr>
        <p:grpSpPr>
          <a:xfrm rot="-742780">
            <a:off x="11031005" y="5997027"/>
            <a:ext cx="1380839" cy="916868"/>
            <a:chOff x="6571588" y="4504700"/>
            <a:chExt cx="1035575" cy="687615"/>
          </a:xfrm>
        </p:grpSpPr>
        <p:sp>
          <p:nvSpPr>
            <p:cNvPr id="541" name="Google Shape;541;p25"/>
            <p:cNvSpPr/>
            <p:nvPr/>
          </p:nvSpPr>
          <p:spPr>
            <a:xfrm>
              <a:off x="6896838" y="4807241"/>
              <a:ext cx="376730" cy="382673"/>
            </a:xfrm>
            <a:custGeom>
              <a:avLst/>
              <a:gdLst/>
              <a:ahLst/>
              <a:cxnLst/>
              <a:rect l="l" t="t" r="r" b="b"/>
              <a:pathLst>
                <a:path w="9572" h="9723" extrusionOk="0">
                  <a:moveTo>
                    <a:pt x="4285" y="0"/>
                  </a:moveTo>
                  <a:cubicBezTo>
                    <a:pt x="4163" y="31"/>
                    <a:pt x="4072" y="31"/>
                    <a:pt x="3950" y="31"/>
                  </a:cubicBezTo>
                  <a:lnTo>
                    <a:pt x="3798" y="91"/>
                  </a:lnTo>
                  <a:cubicBezTo>
                    <a:pt x="3677" y="91"/>
                    <a:pt x="3586" y="122"/>
                    <a:pt x="3495" y="152"/>
                  </a:cubicBezTo>
                  <a:cubicBezTo>
                    <a:pt x="3312" y="213"/>
                    <a:pt x="3130" y="274"/>
                    <a:pt x="2948" y="365"/>
                  </a:cubicBezTo>
                  <a:cubicBezTo>
                    <a:pt x="2674" y="486"/>
                    <a:pt x="2431" y="608"/>
                    <a:pt x="2219" y="790"/>
                  </a:cubicBezTo>
                  <a:cubicBezTo>
                    <a:pt x="2036" y="942"/>
                    <a:pt x="1854" y="1125"/>
                    <a:pt x="1702" y="1337"/>
                  </a:cubicBezTo>
                  <a:cubicBezTo>
                    <a:pt x="1550" y="1519"/>
                    <a:pt x="1429" y="1763"/>
                    <a:pt x="1307" y="1975"/>
                  </a:cubicBezTo>
                  <a:cubicBezTo>
                    <a:pt x="1185" y="2279"/>
                    <a:pt x="1064" y="2613"/>
                    <a:pt x="973" y="2917"/>
                  </a:cubicBezTo>
                  <a:cubicBezTo>
                    <a:pt x="942" y="3039"/>
                    <a:pt x="912" y="3130"/>
                    <a:pt x="851" y="3221"/>
                  </a:cubicBezTo>
                  <a:cubicBezTo>
                    <a:pt x="699" y="3677"/>
                    <a:pt x="578" y="4132"/>
                    <a:pt x="426" y="4619"/>
                  </a:cubicBezTo>
                  <a:cubicBezTo>
                    <a:pt x="335" y="5013"/>
                    <a:pt x="213" y="5469"/>
                    <a:pt x="122" y="5925"/>
                  </a:cubicBezTo>
                  <a:lnTo>
                    <a:pt x="92" y="6077"/>
                  </a:lnTo>
                  <a:cubicBezTo>
                    <a:pt x="61" y="6198"/>
                    <a:pt x="31" y="6350"/>
                    <a:pt x="31" y="6472"/>
                  </a:cubicBezTo>
                  <a:cubicBezTo>
                    <a:pt x="1" y="6624"/>
                    <a:pt x="1" y="6745"/>
                    <a:pt x="1" y="6897"/>
                  </a:cubicBezTo>
                  <a:cubicBezTo>
                    <a:pt x="1" y="6988"/>
                    <a:pt x="1" y="7110"/>
                    <a:pt x="31" y="7201"/>
                  </a:cubicBezTo>
                  <a:cubicBezTo>
                    <a:pt x="61" y="7353"/>
                    <a:pt x="92" y="7505"/>
                    <a:pt x="122" y="7657"/>
                  </a:cubicBezTo>
                  <a:cubicBezTo>
                    <a:pt x="152" y="7748"/>
                    <a:pt x="183" y="7839"/>
                    <a:pt x="244" y="7930"/>
                  </a:cubicBezTo>
                  <a:lnTo>
                    <a:pt x="244" y="7961"/>
                  </a:lnTo>
                  <a:cubicBezTo>
                    <a:pt x="274" y="8082"/>
                    <a:pt x="365" y="8234"/>
                    <a:pt x="456" y="8325"/>
                  </a:cubicBezTo>
                  <a:cubicBezTo>
                    <a:pt x="547" y="8447"/>
                    <a:pt x="639" y="8568"/>
                    <a:pt x="760" y="8659"/>
                  </a:cubicBezTo>
                  <a:cubicBezTo>
                    <a:pt x="912" y="8811"/>
                    <a:pt x="1064" y="8933"/>
                    <a:pt x="1277" y="9054"/>
                  </a:cubicBezTo>
                  <a:cubicBezTo>
                    <a:pt x="1489" y="9206"/>
                    <a:pt x="1732" y="9328"/>
                    <a:pt x="1975" y="9419"/>
                  </a:cubicBezTo>
                  <a:cubicBezTo>
                    <a:pt x="2188" y="9480"/>
                    <a:pt x="2401" y="9541"/>
                    <a:pt x="2644" y="9601"/>
                  </a:cubicBezTo>
                  <a:cubicBezTo>
                    <a:pt x="2887" y="9632"/>
                    <a:pt x="3130" y="9632"/>
                    <a:pt x="3312" y="9662"/>
                  </a:cubicBezTo>
                  <a:cubicBezTo>
                    <a:pt x="3555" y="9692"/>
                    <a:pt x="3829" y="9723"/>
                    <a:pt x="4102" y="9723"/>
                  </a:cubicBezTo>
                  <a:lnTo>
                    <a:pt x="4771" y="9723"/>
                  </a:lnTo>
                  <a:cubicBezTo>
                    <a:pt x="4923" y="9723"/>
                    <a:pt x="5105" y="9692"/>
                    <a:pt x="5257" y="9692"/>
                  </a:cubicBezTo>
                  <a:cubicBezTo>
                    <a:pt x="5409" y="9662"/>
                    <a:pt x="5591" y="9632"/>
                    <a:pt x="5743" y="9601"/>
                  </a:cubicBezTo>
                  <a:lnTo>
                    <a:pt x="5895" y="9571"/>
                  </a:lnTo>
                  <a:lnTo>
                    <a:pt x="6229" y="9510"/>
                  </a:lnTo>
                  <a:lnTo>
                    <a:pt x="6563" y="9449"/>
                  </a:lnTo>
                  <a:cubicBezTo>
                    <a:pt x="6685" y="9419"/>
                    <a:pt x="6806" y="9389"/>
                    <a:pt x="6989" y="9358"/>
                  </a:cubicBezTo>
                  <a:lnTo>
                    <a:pt x="7232" y="9297"/>
                  </a:lnTo>
                  <a:lnTo>
                    <a:pt x="7292" y="9297"/>
                  </a:lnTo>
                  <a:lnTo>
                    <a:pt x="7444" y="9267"/>
                  </a:lnTo>
                  <a:cubicBezTo>
                    <a:pt x="7839" y="9176"/>
                    <a:pt x="8174" y="9024"/>
                    <a:pt x="8508" y="8811"/>
                  </a:cubicBezTo>
                  <a:cubicBezTo>
                    <a:pt x="8690" y="8690"/>
                    <a:pt x="8842" y="8508"/>
                    <a:pt x="8994" y="8325"/>
                  </a:cubicBezTo>
                  <a:cubicBezTo>
                    <a:pt x="9085" y="8173"/>
                    <a:pt x="9207" y="7991"/>
                    <a:pt x="9298" y="7809"/>
                  </a:cubicBezTo>
                  <a:cubicBezTo>
                    <a:pt x="9450" y="7626"/>
                    <a:pt x="9541" y="7383"/>
                    <a:pt x="9541" y="7140"/>
                  </a:cubicBezTo>
                  <a:cubicBezTo>
                    <a:pt x="9571" y="6958"/>
                    <a:pt x="9541" y="6806"/>
                    <a:pt x="9510" y="6654"/>
                  </a:cubicBezTo>
                  <a:lnTo>
                    <a:pt x="9510" y="6563"/>
                  </a:lnTo>
                  <a:cubicBezTo>
                    <a:pt x="9480" y="6441"/>
                    <a:pt x="9450" y="6320"/>
                    <a:pt x="9419" y="6198"/>
                  </a:cubicBezTo>
                  <a:cubicBezTo>
                    <a:pt x="9328" y="5955"/>
                    <a:pt x="9237" y="5712"/>
                    <a:pt x="9146" y="5439"/>
                  </a:cubicBezTo>
                  <a:cubicBezTo>
                    <a:pt x="9085" y="5257"/>
                    <a:pt x="8994" y="5105"/>
                    <a:pt x="8933" y="4922"/>
                  </a:cubicBezTo>
                  <a:cubicBezTo>
                    <a:pt x="8903" y="4862"/>
                    <a:pt x="8872" y="4801"/>
                    <a:pt x="8842" y="4710"/>
                  </a:cubicBezTo>
                  <a:cubicBezTo>
                    <a:pt x="8781" y="4619"/>
                    <a:pt x="8720" y="4527"/>
                    <a:pt x="8629" y="4467"/>
                  </a:cubicBezTo>
                  <a:cubicBezTo>
                    <a:pt x="8508" y="4041"/>
                    <a:pt x="8325" y="3646"/>
                    <a:pt x="8143" y="3282"/>
                  </a:cubicBezTo>
                  <a:cubicBezTo>
                    <a:pt x="8022" y="3039"/>
                    <a:pt x="7900" y="2796"/>
                    <a:pt x="7718" y="2552"/>
                  </a:cubicBezTo>
                  <a:lnTo>
                    <a:pt x="7657" y="2431"/>
                  </a:lnTo>
                  <a:cubicBezTo>
                    <a:pt x="7566" y="2279"/>
                    <a:pt x="7475" y="2097"/>
                    <a:pt x="7353" y="1945"/>
                  </a:cubicBezTo>
                  <a:cubicBezTo>
                    <a:pt x="7232" y="1793"/>
                    <a:pt x="7080" y="1611"/>
                    <a:pt x="6958" y="1459"/>
                  </a:cubicBezTo>
                  <a:lnTo>
                    <a:pt x="6928" y="1428"/>
                  </a:lnTo>
                  <a:cubicBezTo>
                    <a:pt x="6776" y="1246"/>
                    <a:pt x="6594" y="1064"/>
                    <a:pt x="6442" y="912"/>
                  </a:cubicBezTo>
                  <a:cubicBezTo>
                    <a:pt x="6229" y="730"/>
                    <a:pt x="6016" y="578"/>
                    <a:pt x="5804" y="456"/>
                  </a:cubicBezTo>
                  <a:cubicBezTo>
                    <a:pt x="5621" y="365"/>
                    <a:pt x="5439" y="274"/>
                    <a:pt x="5226" y="213"/>
                  </a:cubicBezTo>
                  <a:cubicBezTo>
                    <a:pt x="4923" y="91"/>
                    <a:pt x="4619" y="0"/>
                    <a:pt x="4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" name="Google Shape;542;p25"/>
            <p:cNvSpPr/>
            <p:nvPr/>
          </p:nvSpPr>
          <p:spPr>
            <a:xfrm>
              <a:off x="6571588" y="4504700"/>
              <a:ext cx="1035575" cy="687615"/>
            </a:xfrm>
            <a:custGeom>
              <a:avLst/>
              <a:gdLst/>
              <a:ahLst/>
              <a:cxnLst/>
              <a:rect l="l" t="t" r="r" b="b"/>
              <a:pathLst>
                <a:path w="26312" h="17471" extrusionOk="0">
                  <a:moveTo>
                    <a:pt x="11424" y="0"/>
                  </a:moveTo>
                  <a:cubicBezTo>
                    <a:pt x="10969" y="0"/>
                    <a:pt x="10483" y="31"/>
                    <a:pt x="10027" y="92"/>
                  </a:cubicBezTo>
                  <a:cubicBezTo>
                    <a:pt x="9662" y="122"/>
                    <a:pt x="9328" y="183"/>
                    <a:pt x="8994" y="274"/>
                  </a:cubicBezTo>
                  <a:cubicBezTo>
                    <a:pt x="8811" y="304"/>
                    <a:pt x="8660" y="365"/>
                    <a:pt x="8508" y="395"/>
                  </a:cubicBezTo>
                  <a:cubicBezTo>
                    <a:pt x="8113" y="517"/>
                    <a:pt x="7687" y="699"/>
                    <a:pt x="7171" y="912"/>
                  </a:cubicBezTo>
                  <a:cubicBezTo>
                    <a:pt x="6290" y="1277"/>
                    <a:pt x="5439" y="1763"/>
                    <a:pt x="4710" y="2431"/>
                  </a:cubicBezTo>
                  <a:cubicBezTo>
                    <a:pt x="4345" y="2765"/>
                    <a:pt x="3981" y="3130"/>
                    <a:pt x="3646" y="3495"/>
                  </a:cubicBezTo>
                  <a:cubicBezTo>
                    <a:pt x="3464" y="3707"/>
                    <a:pt x="3312" y="3889"/>
                    <a:pt x="3191" y="4041"/>
                  </a:cubicBezTo>
                  <a:lnTo>
                    <a:pt x="3160" y="4102"/>
                  </a:lnTo>
                  <a:cubicBezTo>
                    <a:pt x="3039" y="4254"/>
                    <a:pt x="2917" y="4406"/>
                    <a:pt x="2796" y="4588"/>
                  </a:cubicBezTo>
                  <a:cubicBezTo>
                    <a:pt x="2522" y="5044"/>
                    <a:pt x="2279" y="5500"/>
                    <a:pt x="2036" y="5956"/>
                  </a:cubicBezTo>
                  <a:cubicBezTo>
                    <a:pt x="1854" y="6350"/>
                    <a:pt x="1671" y="6776"/>
                    <a:pt x="1520" y="7201"/>
                  </a:cubicBezTo>
                  <a:cubicBezTo>
                    <a:pt x="1428" y="7444"/>
                    <a:pt x="1337" y="7687"/>
                    <a:pt x="1277" y="7961"/>
                  </a:cubicBezTo>
                  <a:lnTo>
                    <a:pt x="1277" y="7991"/>
                  </a:lnTo>
                  <a:lnTo>
                    <a:pt x="1246" y="8113"/>
                  </a:lnTo>
                  <a:cubicBezTo>
                    <a:pt x="1185" y="8265"/>
                    <a:pt x="1125" y="8477"/>
                    <a:pt x="1094" y="8660"/>
                  </a:cubicBezTo>
                  <a:cubicBezTo>
                    <a:pt x="1033" y="8903"/>
                    <a:pt x="973" y="9176"/>
                    <a:pt x="882" y="9450"/>
                  </a:cubicBezTo>
                  <a:cubicBezTo>
                    <a:pt x="851" y="9601"/>
                    <a:pt x="790" y="9814"/>
                    <a:pt x="760" y="9996"/>
                  </a:cubicBezTo>
                  <a:cubicBezTo>
                    <a:pt x="730" y="10027"/>
                    <a:pt x="699" y="10088"/>
                    <a:pt x="699" y="10148"/>
                  </a:cubicBezTo>
                  <a:cubicBezTo>
                    <a:pt x="669" y="10300"/>
                    <a:pt x="638" y="10422"/>
                    <a:pt x="608" y="10634"/>
                  </a:cubicBezTo>
                  <a:cubicBezTo>
                    <a:pt x="547" y="10847"/>
                    <a:pt x="517" y="11090"/>
                    <a:pt x="487" y="11333"/>
                  </a:cubicBezTo>
                  <a:cubicBezTo>
                    <a:pt x="456" y="11485"/>
                    <a:pt x="426" y="11637"/>
                    <a:pt x="395" y="11789"/>
                  </a:cubicBezTo>
                  <a:cubicBezTo>
                    <a:pt x="335" y="12093"/>
                    <a:pt x="304" y="12397"/>
                    <a:pt x="274" y="12670"/>
                  </a:cubicBezTo>
                  <a:cubicBezTo>
                    <a:pt x="244" y="12913"/>
                    <a:pt x="183" y="13156"/>
                    <a:pt x="152" y="13339"/>
                  </a:cubicBezTo>
                  <a:cubicBezTo>
                    <a:pt x="152" y="13521"/>
                    <a:pt x="92" y="13764"/>
                    <a:pt x="92" y="13885"/>
                  </a:cubicBezTo>
                  <a:cubicBezTo>
                    <a:pt x="92" y="14007"/>
                    <a:pt x="61" y="14128"/>
                    <a:pt x="61" y="14250"/>
                  </a:cubicBezTo>
                  <a:lnTo>
                    <a:pt x="61" y="14432"/>
                  </a:lnTo>
                  <a:lnTo>
                    <a:pt x="61" y="14523"/>
                  </a:lnTo>
                  <a:cubicBezTo>
                    <a:pt x="31" y="14706"/>
                    <a:pt x="31" y="14858"/>
                    <a:pt x="31" y="15010"/>
                  </a:cubicBezTo>
                  <a:cubicBezTo>
                    <a:pt x="0" y="15253"/>
                    <a:pt x="0" y="15526"/>
                    <a:pt x="31" y="15769"/>
                  </a:cubicBezTo>
                  <a:cubicBezTo>
                    <a:pt x="92" y="15891"/>
                    <a:pt x="122" y="16043"/>
                    <a:pt x="183" y="16164"/>
                  </a:cubicBezTo>
                  <a:cubicBezTo>
                    <a:pt x="244" y="16286"/>
                    <a:pt x="304" y="16407"/>
                    <a:pt x="365" y="16498"/>
                  </a:cubicBezTo>
                  <a:lnTo>
                    <a:pt x="395" y="16559"/>
                  </a:lnTo>
                  <a:cubicBezTo>
                    <a:pt x="426" y="16650"/>
                    <a:pt x="487" y="16741"/>
                    <a:pt x="578" y="16802"/>
                  </a:cubicBezTo>
                  <a:cubicBezTo>
                    <a:pt x="638" y="16893"/>
                    <a:pt x="699" y="16954"/>
                    <a:pt x="790" y="17045"/>
                  </a:cubicBezTo>
                  <a:cubicBezTo>
                    <a:pt x="882" y="17106"/>
                    <a:pt x="973" y="17167"/>
                    <a:pt x="1064" y="17228"/>
                  </a:cubicBezTo>
                  <a:cubicBezTo>
                    <a:pt x="1185" y="17288"/>
                    <a:pt x="1307" y="17349"/>
                    <a:pt x="1459" y="17379"/>
                  </a:cubicBezTo>
                  <a:lnTo>
                    <a:pt x="1489" y="17379"/>
                  </a:lnTo>
                  <a:cubicBezTo>
                    <a:pt x="1580" y="17410"/>
                    <a:pt x="1671" y="17410"/>
                    <a:pt x="1763" y="17440"/>
                  </a:cubicBezTo>
                  <a:cubicBezTo>
                    <a:pt x="2036" y="17471"/>
                    <a:pt x="2279" y="17471"/>
                    <a:pt x="2522" y="17471"/>
                  </a:cubicBezTo>
                  <a:cubicBezTo>
                    <a:pt x="2644" y="17440"/>
                    <a:pt x="2765" y="17440"/>
                    <a:pt x="2856" y="17410"/>
                  </a:cubicBezTo>
                  <a:lnTo>
                    <a:pt x="2948" y="17410"/>
                  </a:lnTo>
                  <a:lnTo>
                    <a:pt x="3130" y="17379"/>
                  </a:lnTo>
                  <a:cubicBezTo>
                    <a:pt x="3191" y="17349"/>
                    <a:pt x="3251" y="17349"/>
                    <a:pt x="3312" y="17319"/>
                  </a:cubicBezTo>
                  <a:cubicBezTo>
                    <a:pt x="3494" y="17258"/>
                    <a:pt x="3707" y="17197"/>
                    <a:pt x="3889" y="17106"/>
                  </a:cubicBezTo>
                  <a:lnTo>
                    <a:pt x="3920" y="17106"/>
                  </a:lnTo>
                  <a:cubicBezTo>
                    <a:pt x="4133" y="17015"/>
                    <a:pt x="4345" y="16863"/>
                    <a:pt x="4527" y="16711"/>
                  </a:cubicBezTo>
                  <a:lnTo>
                    <a:pt x="4588" y="16681"/>
                  </a:lnTo>
                  <a:cubicBezTo>
                    <a:pt x="4679" y="16589"/>
                    <a:pt x="4771" y="16529"/>
                    <a:pt x="4831" y="16407"/>
                  </a:cubicBezTo>
                  <a:cubicBezTo>
                    <a:pt x="4922" y="16316"/>
                    <a:pt x="4983" y="16195"/>
                    <a:pt x="5044" y="16073"/>
                  </a:cubicBezTo>
                  <a:cubicBezTo>
                    <a:pt x="5166" y="15830"/>
                    <a:pt x="5226" y="15587"/>
                    <a:pt x="5257" y="15313"/>
                  </a:cubicBezTo>
                  <a:lnTo>
                    <a:pt x="5257" y="15253"/>
                  </a:lnTo>
                  <a:cubicBezTo>
                    <a:pt x="5317" y="14918"/>
                    <a:pt x="5378" y="14554"/>
                    <a:pt x="5439" y="14220"/>
                  </a:cubicBezTo>
                  <a:cubicBezTo>
                    <a:pt x="5500" y="13855"/>
                    <a:pt x="5591" y="13460"/>
                    <a:pt x="5712" y="12974"/>
                  </a:cubicBezTo>
                  <a:cubicBezTo>
                    <a:pt x="5773" y="12761"/>
                    <a:pt x="5804" y="12579"/>
                    <a:pt x="5864" y="12366"/>
                  </a:cubicBezTo>
                  <a:cubicBezTo>
                    <a:pt x="5895" y="12154"/>
                    <a:pt x="5925" y="11941"/>
                    <a:pt x="5986" y="11728"/>
                  </a:cubicBezTo>
                  <a:cubicBezTo>
                    <a:pt x="6138" y="11273"/>
                    <a:pt x="6290" y="10817"/>
                    <a:pt x="6442" y="10391"/>
                  </a:cubicBezTo>
                  <a:cubicBezTo>
                    <a:pt x="6472" y="10300"/>
                    <a:pt x="6502" y="10270"/>
                    <a:pt x="6533" y="10118"/>
                  </a:cubicBezTo>
                  <a:cubicBezTo>
                    <a:pt x="6594" y="9966"/>
                    <a:pt x="6654" y="9814"/>
                    <a:pt x="6715" y="9662"/>
                  </a:cubicBezTo>
                  <a:cubicBezTo>
                    <a:pt x="6806" y="9450"/>
                    <a:pt x="6897" y="9237"/>
                    <a:pt x="7019" y="9055"/>
                  </a:cubicBezTo>
                  <a:cubicBezTo>
                    <a:pt x="7171" y="8812"/>
                    <a:pt x="7353" y="8568"/>
                    <a:pt x="7505" y="8356"/>
                  </a:cubicBezTo>
                  <a:cubicBezTo>
                    <a:pt x="7657" y="8113"/>
                    <a:pt x="7839" y="7900"/>
                    <a:pt x="8052" y="7718"/>
                  </a:cubicBezTo>
                  <a:cubicBezTo>
                    <a:pt x="8477" y="7323"/>
                    <a:pt x="8933" y="6989"/>
                    <a:pt x="9449" y="6715"/>
                  </a:cubicBezTo>
                  <a:cubicBezTo>
                    <a:pt x="9723" y="6533"/>
                    <a:pt x="9966" y="6411"/>
                    <a:pt x="10239" y="6290"/>
                  </a:cubicBezTo>
                  <a:cubicBezTo>
                    <a:pt x="10513" y="6168"/>
                    <a:pt x="10786" y="6077"/>
                    <a:pt x="11090" y="6016"/>
                  </a:cubicBezTo>
                  <a:cubicBezTo>
                    <a:pt x="11394" y="5956"/>
                    <a:pt x="11698" y="5956"/>
                    <a:pt x="12002" y="5956"/>
                  </a:cubicBezTo>
                  <a:cubicBezTo>
                    <a:pt x="12488" y="5986"/>
                    <a:pt x="12944" y="6077"/>
                    <a:pt x="13399" y="6199"/>
                  </a:cubicBezTo>
                  <a:cubicBezTo>
                    <a:pt x="13673" y="6290"/>
                    <a:pt x="13916" y="6381"/>
                    <a:pt x="14159" y="6502"/>
                  </a:cubicBezTo>
                  <a:cubicBezTo>
                    <a:pt x="14432" y="6624"/>
                    <a:pt x="14675" y="6745"/>
                    <a:pt x="14918" y="6897"/>
                  </a:cubicBezTo>
                  <a:lnTo>
                    <a:pt x="15161" y="7049"/>
                  </a:lnTo>
                  <a:cubicBezTo>
                    <a:pt x="15313" y="7140"/>
                    <a:pt x="15465" y="7232"/>
                    <a:pt x="15617" y="7323"/>
                  </a:cubicBezTo>
                  <a:cubicBezTo>
                    <a:pt x="15799" y="7444"/>
                    <a:pt x="15982" y="7566"/>
                    <a:pt x="16164" y="7687"/>
                  </a:cubicBezTo>
                  <a:cubicBezTo>
                    <a:pt x="16346" y="7839"/>
                    <a:pt x="16498" y="7961"/>
                    <a:pt x="16650" y="8143"/>
                  </a:cubicBezTo>
                  <a:cubicBezTo>
                    <a:pt x="16863" y="8356"/>
                    <a:pt x="17076" y="8599"/>
                    <a:pt x="17288" y="8812"/>
                  </a:cubicBezTo>
                  <a:lnTo>
                    <a:pt x="17349" y="8903"/>
                  </a:lnTo>
                  <a:cubicBezTo>
                    <a:pt x="17622" y="9206"/>
                    <a:pt x="17866" y="9510"/>
                    <a:pt x="18109" y="9784"/>
                  </a:cubicBezTo>
                  <a:cubicBezTo>
                    <a:pt x="18321" y="10057"/>
                    <a:pt x="18564" y="10422"/>
                    <a:pt x="18777" y="10726"/>
                  </a:cubicBezTo>
                  <a:cubicBezTo>
                    <a:pt x="19020" y="11060"/>
                    <a:pt x="19202" y="11303"/>
                    <a:pt x="19324" y="11607"/>
                  </a:cubicBezTo>
                  <a:cubicBezTo>
                    <a:pt x="19476" y="11880"/>
                    <a:pt x="19597" y="12184"/>
                    <a:pt x="19719" y="12397"/>
                  </a:cubicBezTo>
                  <a:lnTo>
                    <a:pt x="19749" y="12488"/>
                  </a:lnTo>
                  <a:cubicBezTo>
                    <a:pt x="19871" y="12731"/>
                    <a:pt x="19992" y="13004"/>
                    <a:pt x="20114" y="13278"/>
                  </a:cubicBezTo>
                  <a:cubicBezTo>
                    <a:pt x="20144" y="13369"/>
                    <a:pt x="20175" y="13430"/>
                    <a:pt x="20205" y="13521"/>
                  </a:cubicBezTo>
                  <a:cubicBezTo>
                    <a:pt x="20144" y="13612"/>
                    <a:pt x="20144" y="13734"/>
                    <a:pt x="20144" y="13855"/>
                  </a:cubicBezTo>
                  <a:cubicBezTo>
                    <a:pt x="20175" y="13916"/>
                    <a:pt x="20175" y="13977"/>
                    <a:pt x="20175" y="14007"/>
                  </a:cubicBezTo>
                  <a:lnTo>
                    <a:pt x="20266" y="14280"/>
                  </a:lnTo>
                  <a:cubicBezTo>
                    <a:pt x="20266" y="14372"/>
                    <a:pt x="20296" y="14432"/>
                    <a:pt x="20296" y="14523"/>
                  </a:cubicBezTo>
                  <a:cubicBezTo>
                    <a:pt x="20387" y="15131"/>
                    <a:pt x="20661" y="15708"/>
                    <a:pt x="21025" y="16225"/>
                  </a:cubicBezTo>
                  <a:cubicBezTo>
                    <a:pt x="21177" y="16407"/>
                    <a:pt x="21329" y="16559"/>
                    <a:pt x="21511" y="16681"/>
                  </a:cubicBezTo>
                  <a:cubicBezTo>
                    <a:pt x="21663" y="16802"/>
                    <a:pt x="21846" y="16893"/>
                    <a:pt x="22058" y="16924"/>
                  </a:cubicBezTo>
                  <a:cubicBezTo>
                    <a:pt x="22119" y="16939"/>
                    <a:pt x="22187" y="16946"/>
                    <a:pt x="22260" y="16946"/>
                  </a:cubicBezTo>
                  <a:cubicBezTo>
                    <a:pt x="22332" y="16946"/>
                    <a:pt x="22408" y="16939"/>
                    <a:pt x="22484" y="16924"/>
                  </a:cubicBezTo>
                  <a:lnTo>
                    <a:pt x="22848" y="16833"/>
                  </a:lnTo>
                  <a:cubicBezTo>
                    <a:pt x="22970" y="16802"/>
                    <a:pt x="23091" y="16772"/>
                    <a:pt x="23182" y="16741"/>
                  </a:cubicBezTo>
                  <a:cubicBezTo>
                    <a:pt x="23638" y="16620"/>
                    <a:pt x="24033" y="16438"/>
                    <a:pt x="24428" y="16195"/>
                  </a:cubicBezTo>
                  <a:lnTo>
                    <a:pt x="24428" y="16195"/>
                  </a:lnTo>
                  <a:lnTo>
                    <a:pt x="24398" y="16225"/>
                  </a:lnTo>
                  <a:lnTo>
                    <a:pt x="24489" y="16164"/>
                  </a:lnTo>
                  <a:cubicBezTo>
                    <a:pt x="24702" y="16073"/>
                    <a:pt x="24884" y="15951"/>
                    <a:pt x="25097" y="15800"/>
                  </a:cubicBezTo>
                  <a:cubicBezTo>
                    <a:pt x="25279" y="15648"/>
                    <a:pt x="25431" y="15496"/>
                    <a:pt x="25583" y="15344"/>
                  </a:cubicBezTo>
                  <a:cubicBezTo>
                    <a:pt x="25644" y="15253"/>
                    <a:pt x="25704" y="15162"/>
                    <a:pt x="25765" y="15070"/>
                  </a:cubicBezTo>
                  <a:cubicBezTo>
                    <a:pt x="25856" y="14949"/>
                    <a:pt x="25917" y="14797"/>
                    <a:pt x="26008" y="14675"/>
                  </a:cubicBezTo>
                  <a:cubicBezTo>
                    <a:pt x="26099" y="14432"/>
                    <a:pt x="26190" y="14189"/>
                    <a:pt x="26221" y="13946"/>
                  </a:cubicBezTo>
                  <a:cubicBezTo>
                    <a:pt x="26282" y="13673"/>
                    <a:pt x="26312" y="13399"/>
                    <a:pt x="26312" y="13156"/>
                  </a:cubicBezTo>
                  <a:cubicBezTo>
                    <a:pt x="26312" y="12944"/>
                    <a:pt x="26282" y="12731"/>
                    <a:pt x="26251" y="12518"/>
                  </a:cubicBezTo>
                  <a:cubicBezTo>
                    <a:pt x="26190" y="12245"/>
                    <a:pt x="26130" y="12002"/>
                    <a:pt x="26038" y="11759"/>
                  </a:cubicBezTo>
                  <a:cubicBezTo>
                    <a:pt x="25947" y="11576"/>
                    <a:pt x="25856" y="11364"/>
                    <a:pt x="25765" y="11181"/>
                  </a:cubicBezTo>
                  <a:cubicBezTo>
                    <a:pt x="25583" y="10756"/>
                    <a:pt x="25340" y="10331"/>
                    <a:pt x="25157" y="9966"/>
                  </a:cubicBezTo>
                  <a:cubicBezTo>
                    <a:pt x="24884" y="9480"/>
                    <a:pt x="24610" y="8994"/>
                    <a:pt x="24367" y="8629"/>
                  </a:cubicBezTo>
                  <a:cubicBezTo>
                    <a:pt x="24124" y="8234"/>
                    <a:pt x="23881" y="7870"/>
                    <a:pt x="23577" y="7475"/>
                  </a:cubicBezTo>
                  <a:cubicBezTo>
                    <a:pt x="23274" y="7080"/>
                    <a:pt x="22970" y="6685"/>
                    <a:pt x="22696" y="6411"/>
                  </a:cubicBezTo>
                  <a:lnTo>
                    <a:pt x="22544" y="6229"/>
                  </a:lnTo>
                  <a:lnTo>
                    <a:pt x="22210" y="5834"/>
                  </a:lnTo>
                  <a:cubicBezTo>
                    <a:pt x="22058" y="5682"/>
                    <a:pt x="21906" y="5530"/>
                    <a:pt x="21755" y="5378"/>
                  </a:cubicBezTo>
                  <a:lnTo>
                    <a:pt x="21603" y="5226"/>
                  </a:lnTo>
                  <a:cubicBezTo>
                    <a:pt x="21238" y="4862"/>
                    <a:pt x="20904" y="4558"/>
                    <a:pt x="20539" y="4254"/>
                  </a:cubicBezTo>
                  <a:lnTo>
                    <a:pt x="19871" y="3707"/>
                  </a:lnTo>
                  <a:lnTo>
                    <a:pt x="19445" y="3373"/>
                  </a:lnTo>
                  <a:cubicBezTo>
                    <a:pt x="19111" y="3100"/>
                    <a:pt x="18716" y="2765"/>
                    <a:pt x="18321" y="2492"/>
                  </a:cubicBezTo>
                  <a:cubicBezTo>
                    <a:pt x="17896" y="2158"/>
                    <a:pt x="17471" y="1884"/>
                    <a:pt x="17045" y="1641"/>
                  </a:cubicBezTo>
                  <a:cubicBezTo>
                    <a:pt x="16620" y="1368"/>
                    <a:pt x="16194" y="1125"/>
                    <a:pt x="15739" y="942"/>
                  </a:cubicBezTo>
                  <a:cubicBezTo>
                    <a:pt x="15344" y="730"/>
                    <a:pt x="14918" y="578"/>
                    <a:pt x="14463" y="456"/>
                  </a:cubicBezTo>
                  <a:cubicBezTo>
                    <a:pt x="13977" y="304"/>
                    <a:pt x="13460" y="183"/>
                    <a:pt x="12944" y="122"/>
                  </a:cubicBezTo>
                  <a:cubicBezTo>
                    <a:pt x="12457" y="31"/>
                    <a:pt x="11941" y="0"/>
                    <a:pt x="11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43" name="Google Shape;543;p25"/>
          <p:cNvSpPr/>
          <p:nvPr/>
        </p:nvSpPr>
        <p:spPr>
          <a:xfrm>
            <a:off x="10623334" y="-91267"/>
            <a:ext cx="1686300" cy="1239467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44" name="Google Shape;544;p25"/>
          <p:cNvGrpSpPr/>
          <p:nvPr/>
        </p:nvGrpSpPr>
        <p:grpSpPr>
          <a:xfrm>
            <a:off x="11553267" y="819233"/>
            <a:ext cx="336267" cy="372733"/>
            <a:chOff x="601188" y="4660625"/>
            <a:chExt cx="252200" cy="279550"/>
          </a:xfrm>
        </p:grpSpPr>
        <p:sp>
          <p:nvSpPr>
            <p:cNvPr id="545" name="Google Shape;545;p25"/>
            <p:cNvSpPr/>
            <p:nvPr/>
          </p:nvSpPr>
          <p:spPr>
            <a:xfrm>
              <a:off x="716638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" name="Google Shape;546;p25"/>
            <p:cNvSpPr/>
            <p:nvPr/>
          </p:nvSpPr>
          <p:spPr>
            <a:xfrm>
              <a:off x="721213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" name="Google Shape;547;p25"/>
            <p:cNvSpPr/>
            <p:nvPr/>
          </p:nvSpPr>
          <p:spPr>
            <a:xfrm>
              <a:off x="631588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" name="Google Shape;548;p25"/>
            <p:cNvSpPr/>
            <p:nvPr/>
          </p:nvSpPr>
          <p:spPr>
            <a:xfrm>
              <a:off x="601188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49" name="Google Shape;549;p25"/>
          <p:cNvSpPr/>
          <p:nvPr/>
        </p:nvSpPr>
        <p:spPr>
          <a:xfrm rot="2513794">
            <a:off x="-196418" y="5929966"/>
            <a:ext cx="1491433" cy="416481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50" name="Google Shape;550;p25"/>
          <p:cNvSpPr/>
          <p:nvPr/>
        </p:nvSpPr>
        <p:spPr>
          <a:xfrm rot="1885555">
            <a:off x="35220" y="6471173"/>
            <a:ext cx="1491421" cy="416504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51" name="Google Shape;551;p25"/>
          <p:cNvSpPr txBox="1">
            <a:spLocks noGrp="1"/>
          </p:cNvSpPr>
          <p:nvPr>
            <p:ph type="title"/>
          </p:nvPr>
        </p:nvSpPr>
        <p:spPr>
          <a:xfrm>
            <a:off x="1033084" y="2457295"/>
            <a:ext cx="29276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552" name="Google Shape;552;p25"/>
          <p:cNvSpPr txBox="1">
            <a:spLocks noGrp="1"/>
          </p:cNvSpPr>
          <p:nvPr>
            <p:ph type="subTitle" idx="1"/>
          </p:nvPr>
        </p:nvSpPr>
        <p:spPr>
          <a:xfrm>
            <a:off x="1033084" y="3107328"/>
            <a:ext cx="2927600" cy="7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3" name="Google Shape;553;p25"/>
          <p:cNvSpPr txBox="1">
            <a:spLocks noGrp="1"/>
          </p:cNvSpPr>
          <p:nvPr>
            <p:ph type="title" idx="2"/>
          </p:nvPr>
        </p:nvSpPr>
        <p:spPr>
          <a:xfrm>
            <a:off x="4632284" y="2457295"/>
            <a:ext cx="29276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554" name="Google Shape;554;p25"/>
          <p:cNvSpPr txBox="1">
            <a:spLocks noGrp="1"/>
          </p:cNvSpPr>
          <p:nvPr>
            <p:ph type="subTitle" idx="3"/>
          </p:nvPr>
        </p:nvSpPr>
        <p:spPr>
          <a:xfrm>
            <a:off x="4632288" y="3107328"/>
            <a:ext cx="2927600" cy="7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5" name="Google Shape;555;p25"/>
          <p:cNvSpPr txBox="1">
            <a:spLocks noGrp="1"/>
          </p:cNvSpPr>
          <p:nvPr>
            <p:ph type="title" idx="4"/>
          </p:nvPr>
        </p:nvSpPr>
        <p:spPr>
          <a:xfrm>
            <a:off x="1033084" y="4606624"/>
            <a:ext cx="29276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556" name="Google Shape;556;p25"/>
          <p:cNvSpPr txBox="1">
            <a:spLocks noGrp="1"/>
          </p:cNvSpPr>
          <p:nvPr>
            <p:ph type="subTitle" idx="5"/>
          </p:nvPr>
        </p:nvSpPr>
        <p:spPr>
          <a:xfrm>
            <a:off x="1033084" y="5256657"/>
            <a:ext cx="2927600" cy="7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7" name="Google Shape;557;p25"/>
          <p:cNvSpPr txBox="1">
            <a:spLocks noGrp="1"/>
          </p:cNvSpPr>
          <p:nvPr>
            <p:ph type="title" idx="6"/>
          </p:nvPr>
        </p:nvSpPr>
        <p:spPr>
          <a:xfrm>
            <a:off x="4632284" y="4606624"/>
            <a:ext cx="29276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558" name="Google Shape;558;p25"/>
          <p:cNvSpPr txBox="1">
            <a:spLocks noGrp="1"/>
          </p:cNvSpPr>
          <p:nvPr>
            <p:ph type="subTitle" idx="7"/>
          </p:nvPr>
        </p:nvSpPr>
        <p:spPr>
          <a:xfrm>
            <a:off x="4632284" y="5256657"/>
            <a:ext cx="2927600" cy="7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9" name="Google Shape;559;p25"/>
          <p:cNvSpPr txBox="1">
            <a:spLocks noGrp="1"/>
          </p:cNvSpPr>
          <p:nvPr>
            <p:ph type="title" idx="8"/>
          </p:nvPr>
        </p:nvSpPr>
        <p:spPr>
          <a:xfrm>
            <a:off x="8231317" y="2457295"/>
            <a:ext cx="29276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560" name="Google Shape;560;p25"/>
          <p:cNvSpPr txBox="1">
            <a:spLocks noGrp="1"/>
          </p:cNvSpPr>
          <p:nvPr>
            <p:ph type="subTitle" idx="9"/>
          </p:nvPr>
        </p:nvSpPr>
        <p:spPr>
          <a:xfrm>
            <a:off x="8231319" y="3107328"/>
            <a:ext cx="2927600" cy="7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1" name="Google Shape;561;p25"/>
          <p:cNvSpPr txBox="1">
            <a:spLocks noGrp="1"/>
          </p:cNvSpPr>
          <p:nvPr>
            <p:ph type="title" idx="13"/>
          </p:nvPr>
        </p:nvSpPr>
        <p:spPr>
          <a:xfrm>
            <a:off x="8231317" y="4606624"/>
            <a:ext cx="29276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562" name="Google Shape;562;p25"/>
          <p:cNvSpPr txBox="1">
            <a:spLocks noGrp="1"/>
          </p:cNvSpPr>
          <p:nvPr>
            <p:ph type="subTitle" idx="14"/>
          </p:nvPr>
        </p:nvSpPr>
        <p:spPr>
          <a:xfrm>
            <a:off x="8231317" y="5256657"/>
            <a:ext cx="2927600" cy="7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3" name="Google Shape;563;p25"/>
          <p:cNvSpPr txBox="1">
            <a:spLocks noGrp="1"/>
          </p:cNvSpPr>
          <p:nvPr>
            <p:ph type="title" idx="15"/>
          </p:nvPr>
        </p:nvSpPr>
        <p:spPr>
          <a:xfrm>
            <a:off x="969733" y="719800"/>
            <a:ext cx="102524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311785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" name="Google Shape;565;p26"/>
          <p:cNvSpPr txBox="1">
            <a:spLocks noGrp="1"/>
          </p:cNvSpPr>
          <p:nvPr>
            <p:ph type="title"/>
          </p:nvPr>
        </p:nvSpPr>
        <p:spPr>
          <a:xfrm>
            <a:off x="969733" y="719800"/>
            <a:ext cx="102524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566" name="Google Shape;566;p26"/>
          <p:cNvSpPr/>
          <p:nvPr/>
        </p:nvSpPr>
        <p:spPr>
          <a:xfrm flipH="1">
            <a:off x="-345325" y="66951"/>
            <a:ext cx="2238437" cy="1305696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67" name="Google Shape;567;p26"/>
          <p:cNvGrpSpPr/>
          <p:nvPr/>
        </p:nvGrpSpPr>
        <p:grpSpPr>
          <a:xfrm>
            <a:off x="131267" y="717296"/>
            <a:ext cx="763208" cy="909813"/>
            <a:chOff x="98450" y="537972"/>
            <a:chExt cx="572406" cy="682360"/>
          </a:xfrm>
        </p:grpSpPr>
        <p:sp>
          <p:nvSpPr>
            <p:cNvPr id="568" name="Google Shape;568;p26"/>
            <p:cNvSpPr/>
            <p:nvPr/>
          </p:nvSpPr>
          <p:spPr>
            <a:xfrm>
              <a:off x="244625" y="1029322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26"/>
            <p:cNvSpPr/>
            <p:nvPr/>
          </p:nvSpPr>
          <p:spPr>
            <a:xfrm>
              <a:off x="421702" y="917878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26"/>
            <p:cNvSpPr/>
            <p:nvPr/>
          </p:nvSpPr>
          <p:spPr>
            <a:xfrm>
              <a:off x="277560" y="722266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26"/>
            <p:cNvSpPr/>
            <p:nvPr/>
          </p:nvSpPr>
          <p:spPr>
            <a:xfrm>
              <a:off x="98450" y="839640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26"/>
            <p:cNvSpPr/>
            <p:nvPr/>
          </p:nvSpPr>
          <p:spPr>
            <a:xfrm>
              <a:off x="504040" y="537972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73" name="Google Shape;573;p26"/>
          <p:cNvSpPr/>
          <p:nvPr/>
        </p:nvSpPr>
        <p:spPr>
          <a:xfrm rot="10149192" flipH="1">
            <a:off x="10841359" y="-145865"/>
            <a:ext cx="1521468" cy="1402680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11584418" y="1106491"/>
            <a:ext cx="733396" cy="776925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2885834" y="205801"/>
            <a:ext cx="502287" cy="422384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6" name="Google Shape;576;p26"/>
          <p:cNvSpPr/>
          <p:nvPr/>
        </p:nvSpPr>
        <p:spPr>
          <a:xfrm rot="410715">
            <a:off x="11515517" y="5500810"/>
            <a:ext cx="293123" cy="524567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7" name="Google Shape;577;p26"/>
          <p:cNvSpPr/>
          <p:nvPr/>
        </p:nvSpPr>
        <p:spPr>
          <a:xfrm rot="-849671">
            <a:off x="9971089" y="189249"/>
            <a:ext cx="420865" cy="455523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8" name="Google Shape;578;p26"/>
          <p:cNvSpPr/>
          <p:nvPr/>
        </p:nvSpPr>
        <p:spPr>
          <a:xfrm rot="-6330502" flipH="1">
            <a:off x="-748516" y="5813165"/>
            <a:ext cx="1491463" cy="416483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9" name="Google Shape;579;p26"/>
          <p:cNvSpPr/>
          <p:nvPr/>
        </p:nvSpPr>
        <p:spPr>
          <a:xfrm rot="-5702344" flipH="1">
            <a:off x="-317226" y="6262935"/>
            <a:ext cx="1491487" cy="416488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5182351" y="6319391"/>
            <a:ext cx="733396" cy="776925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5844851" y="6259984"/>
            <a:ext cx="502287" cy="422384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2961885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" name="Google Shape;583;p27"/>
          <p:cNvSpPr txBox="1">
            <a:spLocks noGrp="1"/>
          </p:cNvSpPr>
          <p:nvPr>
            <p:ph type="title"/>
          </p:nvPr>
        </p:nvSpPr>
        <p:spPr>
          <a:xfrm>
            <a:off x="969733" y="719800"/>
            <a:ext cx="102524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584" name="Google Shape;584;p27"/>
          <p:cNvSpPr/>
          <p:nvPr/>
        </p:nvSpPr>
        <p:spPr>
          <a:xfrm rot="-5095815">
            <a:off x="-159373" y="5534986"/>
            <a:ext cx="1621988" cy="1495281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85" name="Google Shape;585;p27"/>
          <p:cNvSpPr/>
          <p:nvPr/>
        </p:nvSpPr>
        <p:spPr>
          <a:xfrm>
            <a:off x="10784867" y="5929885"/>
            <a:ext cx="763199" cy="808497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86" name="Google Shape;586;p27"/>
          <p:cNvSpPr/>
          <p:nvPr/>
        </p:nvSpPr>
        <p:spPr>
          <a:xfrm rot="-5714785" flipH="1">
            <a:off x="10870301" y="-180600"/>
            <a:ext cx="498113" cy="1714115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87" name="Google Shape;587;p27"/>
          <p:cNvSpPr/>
          <p:nvPr/>
        </p:nvSpPr>
        <p:spPr>
          <a:xfrm rot="-4745172" flipH="1">
            <a:off x="11155411" y="-364666"/>
            <a:ext cx="414300" cy="1401451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88" name="Google Shape;588;p27"/>
          <p:cNvGrpSpPr/>
          <p:nvPr/>
        </p:nvGrpSpPr>
        <p:grpSpPr>
          <a:xfrm>
            <a:off x="358584" y="93030"/>
            <a:ext cx="763208" cy="909813"/>
            <a:chOff x="8446375" y="3346247"/>
            <a:chExt cx="572406" cy="682360"/>
          </a:xfrm>
        </p:grpSpPr>
        <p:sp>
          <p:nvSpPr>
            <p:cNvPr id="589" name="Google Shape;589;p27"/>
            <p:cNvSpPr/>
            <p:nvPr/>
          </p:nvSpPr>
          <p:spPr>
            <a:xfrm>
              <a:off x="8592550" y="383759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27"/>
            <p:cNvSpPr/>
            <p:nvPr/>
          </p:nvSpPr>
          <p:spPr>
            <a:xfrm>
              <a:off x="8769627" y="372615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27"/>
            <p:cNvSpPr/>
            <p:nvPr/>
          </p:nvSpPr>
          <p:spPr>
            <a:xfrm>
              <a:off x="8625485" y="353054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27"/>
            <p:cNvSpPr/>
            <p:nvPr/>
          </p:nvSpPr>
          <p:spPr>
            <a:xfrm>
              <a:off x="8446375" y="364791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27"/>
            <p:cNvSpPr/>
            <p:nvPr/>
          </p:nvSpPr>
          <p:spPr>
            <a:xfrm>
              <a:off x="8851965" y="3346247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4" name="Google Shape;594;p27"/>
          <p:cNvGrpSpPr/>
          <p:nvPr/>
        </p:nvGrpSpPr>
        <p:grpSpPr>
          <a:xfrm>
            <a:off x="107853" y="4989561"/>
            <a:ext cx="794575" cy="706931"/>
            <a:chOff x="7915789" y="108771"/>
            <a:chExt cx="595931" cy="530198"/>
          </a:xfrm>
        </p:grpSpPr>
        <p:sp>
          <p:nvSpPr>
            <p:cNvPr id="595" name="Google Shape;595;p27"/>
            <p:cNvSpPr/>
            <p:nvPr/>
          </p:nvSpPr>
          <p:spPr>
            <a:xfrm rot="1520042">
              <a:off x="8076449" y="166765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27"/>
            <p:cNvSpPr/>
            <p:nvPr/>
          </p:nvSpPr>
          <p:spPr>
            <a:xfrm rot="1520042">
              <a:off x="7998035" y="142242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97" name="Google Shape;597;p27"/>
          <p:cNvSpPr/>
          <p:nvPr/>
        </p:nvSpPr>
        <p:spPr>
          <a:xfrm rot="-470258">
            <a:off x="11378134" y="6100878"/>
            <a:ext cx="568317" cy="466503"/>
          </a:xfrm>
          <a:custGeom>
            <a:avLst/>
            <a:gdLst/>
            <a:ahLst/>
            <a:cxnLst/>
            <a:rect l="l" t="t" r="r" b="b"/>
            <a:pathLst>
              <a:path w="12308" h="10103" extrusionOk="0">
                <a:moveTo>
                  <a:pt x="7918" y="1"/>
                </a:moveTo>
                <a:cubicBezTo>
                  <a:pt x="7684" y="1"/>
                  <a:pt x="7474" y="211"/>
                  <a:pt x="7474" y="445"/>
                </a:cubicBezTo>
                <a:lnTo>
                  <a:pt x="7474" y="468"/>
                </a:lnTo>
                <a:lnTo>
                  <a:pt x="7474" y="491"/>
                </a:lnTo>
                <a:cubicBezTo>
                  <a:pt x="7310" y="912"/>
                  <a:pt x="6797" y="1425"/>
                  <a:pt x="6563" y="1776"/>
                </a:cubicBezTo>
                <a:cubicBezTo>
                  <a:pt x="6236" y="2243"/>
                  <a:pt x="5886" y="2733"/>
                  <a:pt x="5559" y="3200"/>
                </a:cubicBezTo>
                <a:cubicBezTo>
                  <a:pt x="4998" y="3994"/>
                  <a:pt x="4438" y="4788"/>
                  <a:pt x="3854" y="5536"/>
                </a:cubicBezTo>
                <a:cubicBezTo>
                  <a:pt x="3714" y="5395"/>
                  <a:pt x="3574" y="5279"/>
                  <a:pt x="3410" y="5185"/>
                </a:cubicBezTo>
                <a:cubicBezTo>
                  <a:pt x="2992" y="4912"/>
                  <a:pt x="2508" y="4771"/>
                  <a:pt x="2010" y="4771"/>
                </a:cubicBezTo>
                <a:cubicBezTo>
                  <a:pt x="1785" y="4771"/>
                  <a:pt x="1557" y="4800"/>
                  <a:pt x="1332" y="4858"/>
                </a:cubicBezTo>
                <a:cubicBezTo>
                  <a:pt x="725" y="4998"/>
                  <a:pt x="1" y="5676"/>
                  <a:pt x="678" y="6213"/>
                </a:cubicBezTo>
                <a:cubicBezTo>
                  <a:pt x="1192" y="6610"/>
                  <a:pt x="1776" y="6843"/>
                  <a:pt x="2406" y="6937"/>
                </a:cubicBezTo>
                <a:cubicBezTo>
                  <a:pt x="2633" y="6978"/>
                  <a:pt x="2924" y="7024"/>
                  <a:pt x="3206" y="7024"/>
                </a:cubicBezTo>
                <a:cubicBezTo>
                  <a:pt x="3563" y="7024"/>
                  <a:pt x="3905" y="6951"/>
                  <a:pt x="4088" y="6703"/>
                </a:cubicBezTo>
                <a:cubicBezTo>
                  <a:pt x="4111" y="6657"/>
                  <a:pt x="4134" y="6610"/>
                  <a:pt x="4134" y="6563"/>
                </a:cubicBezTo>
                <a:cubicBezTo>
                  <a:pt x="4928" y="5629"/>
                  <a:pt x="5629" y="4625"/>
                  <a:pt x="6306" y="3644"/>
                </a:cubicBezTo>
                <a:cubicBezTo>
                  <a:pt x="6703" y="3107"/>
                  <a:pt x="7077" y="2546"/>
                  <a:pt x="7450" y="2009"/>
                </a:cubicBezTo>
                <a:cubicBezTo>
                  <a:pt x="7637" y="1729"/>
                  <a:pt x="7988" y="1355"/>
                  <a:pt x="8221" y="958"/>
                </a:cubicBezTo>
                <a:cubicBezTo>
                  <a:pt x="8712" y="1262"/>
                  <a:pt x="9202" y="1542"/>
                  <a:pt x="9739" y="1799"/>
                </a:cubicBezTo>
                <a:cubicBezTo>
                  <a:pt x="10229" y="2079"/>
                  <a:pt x="10767" y="2313"/>
                  <a:pt x="11304" y="2500"/>
                </a:cubicBezTo>
                <a:cubicBezTo>
                  <a:pt x="11047" y="3527"/>
                  <a:pt x="10767" y="4555"/>
                  <a:pt x="10463" y="5582"/>
                </a:cubicBezTo>
                <a:cubicBezTo>
                  <a:pt x="10159" y="6540"/>
                  <a:pt x="9739" y="7521"/>
                  <a:pt x="9529" y="8501"/>
                </a:cubicBezTo>
                <a:cubicBezTo>
                  <a:pt x="9280" y="8439"/>
                  <a:pt x="9020" y="8418"/>
                  <a:pt x="8764" y="8418"/>
                </a:cubicBezTo>
                <a:cubicBezTo>
                  <a:pt x="8636" y="8418"/>
                  <a:pt x="8509" y="8424"/>
                  <a:pt x="8385" y="8431"/>
                </a:cubicBezTo>
                <a:cubicBezTo>
                  <a:pt x="7871" y="8478"/>
                  <a:pt x="7217" y="8665"/>
                  <a:pt x="7170" y="9295"/>
                </a:cubicBezTo>
                <a:cubicBezTo>
                  <a:pt x="7114" y="9900"/>
                  <a:pt x="7676" y="10102"/>
                  <a:pt x="8338" y="10102"/>
                </a:cubicBezTo>
                <a:cubicBezTo>
                  <a:pt x="9056" y="10102"/>
                  <a:pt x="9891" y="9865"/>
                  <a:pt x="10183" y="9646"/>
                </a:cubicBezTo>
                <a:cubicBezTo>
                  <a:pt x="10370" y="9506"/>
                  <a:pt x="10440" y="9225"/>
                  <a:pt x="10346" y="8992"/>
                </a:cubicBezTo>
                <a:cubicBezTo>
                  <a:pt x="11374" y="7100"/>
                  <a:pt x="11747" y="4672"/>
                  <a:pt x="12191" y="2570"/>
                </a:cubicBezTo>
                <a:cubicBezTo>
                  <a:pt x="12191" y="2500"/>
                  <a:pt x="12191" y="2430"/>
                  <a:pt x="12168" y="2336"/>
                </a:cubicBezTo>
                <a:cubicBezTo>
                  <a:pt x="12308" y="2173"/>
                  <a:pt x="12261" y="1939"/>
                  <a:pt x="12098" y="1822"/>
                </a:cubicBezTo>
                <a:cubicBezTo>
                  <a:pt x="11514" y="1449"/>
                  <a:pt x="10907" y="1145"/>
                  <a:pt x="10253" y="912"/>
                </a:cubicBezTo>
                <a:lnTo>
                  <a:pt x="8244" y="48"/>
                </a:lnTo>
                <a:cubicBezTo>
                  <a:pt x="8151" y="1"/>
                  <a:pt x="8058" y="1"/>
                  <a:pt x="798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04559997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" name="Google Shape;599;p28"/>
          <p:cNvSpPr txBox="1">
            <a:spLocks noGrp="1"/>
          </p:cNvSpPr>
          <p:nvPr>
            <p:ph type="title"/>
          </p:nvPr>
        </p:nvSpPr>
        <p:spPr>
          <a:xfrm>
            <a:off x="969733" y="719800"/>
            <a:ext cx="102524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600" name="Google Shape;600;p28"/>
          <p:cNvSpPr/>
          <p:nvPr/>
        </p:nvSpPr>
        <p:spPr>
          <a:xfrm rot="889759">
            <a:off x="10197724" y="-1061077"/>
            <a:ext cx="2488365" cy="2068497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01" name="Google Shape;601;p28"/>
          <p:cNvSpPr/>
          <p:nvPr/>
        </p:nvSpPr>
        <p:spPr>
          <a:xfrm>
            <a:off x="10853193" y="5590187"/>
            <a:ext cx="1542856" cy="1422269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02" name="Google Shape;602;p28"/>
          <p:cNvSpPr/>
          <p:nvPr/>
        </p:nvSpPr>
        <p:spPr>
          <a:xfrm rot="1579595">
            <a:off x="289265" y="19141"/>
            <a:ext cx="414260" cy="1401316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03" name="Google Shape;603;p28"/>
          <p:cNvGrpSpPr/>
          <p:nvPr/>
        </p:nvGrpSpPr>
        <p:grpSpPr>
          <a:xfrm>
            <a:off x="10904600" y="119363"/>
            <a:ext cx="763208" cy="909813"/>
            <a:chOff x="8178450" y="89522"/>
            <a:chExt cx="572406" cy="682360"/>
          </a:xfrm>
        </p:grpSpPr>
        <p:sp>
          <p:nvSpPr>
            <p:cNvPr id="604" name="Google Shape;604;p28"/>
            <p:cNvSpPr/>
            <p:nvPr/>
          </p:nvSpPr>
          <p:spPr>
            <a:xfrm>
              <a:off x="8324625" y="580872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28"/>
            <p:cNvSpPr/>
            <p:nvPr/>
          </p:nvSpPr>
          <p:spPr>
            <a:xfrm>
              <a:off x="8501702" y="469428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28"/>
            <p:cNvSpPr/>
            <p:nvPr/>
          </p:nvSpPr>
          <p:spPr>
            <a:xfrm>
              <a:off x="8357560" y="273816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28"/>
            <p:cNvSpPr/>
            <p:nvPr/>
          </p:nvSpPr>
          <p:spPr>
            <a:xfrm>
              <a:off x="8178450" y="391190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28"/>
            <p:cNvSpPr/>
            <p:nvPr/>
          </p:nvSpPr>
          <p:spPr>
            <a:xfrm>
              <a:off x="8584040" y="89522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09" name="Google Shape;609;p28"/>
          <p:cNvSpPr/>
          <p:nvPr/>
        </p:nvSpPr>
        <p:spPr>
          <a:xfrm rot="535568">
            <a:off x="11185722" y="5466843"/>
            <a:ext cx="335535" cy="571592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10" name="Google Shape;610;p28"/>
          <p:cNvSpPr/>
          <p:nvPr/>
        </p:nvSpPr>
        <p:spPr>
          <a:xfrm rot="1204829">
            <a:off x="-69673" y="-631904"/>
            <a:ext cx="557228" cy="1884933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11" name="Google Shape;611;p28"/>
          <p:cNvSpPr/>
          <p:nvPr/>
        </p:nvSpPr>
        <p:spPr>
          <a:xfrm>
            <a:off x="1415267" y="6043021"/>
            <a:ext cx="614344" cy="516623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12" name="Google Shape;612;p28"/>
          <p:cNvGrpSpPr/>
          <p:nvPr/>
        </p:nvGrpSpPr>
        <p:grpSpPr>
          <a:xfrm>
            <a:off x="2647661" y="61426"/>
            <a:ext cx="560059" cy="498284"/>
            <a:chOff x="295547" y="4265442"/>
            <a:chExt cx="483086" cy="429802"/>
          </a:xfrm>
        </p:grpSpPr>
        <p:sp>
          <p:nvSpPr>
            <p:cNvPr id="613" name="Google Shape;613;p28"/>
            <p:cNvSpPr/>
            <p:nvPr/>
          </p:nvSpPr>
          <p:spPr>
            <a:xfrm rot="1519952">
              <a:off x="425784" y="4312454"/>
              <a:ext cx="295208" cy="335779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" name="Google Shape;614;p28"/>
            <p:cNvSpPr/>
            <p:nvPr/>
          </p:nvSpPr>
          <p:spPr>
            <a:xfrm rot="1519952">
              <a:off x="362217" y="4292575"/>
              <a:ext cx="147269" cy="344734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15" name="Google Shape;615;p28"/>
          <p:cNvSpPr/>
          <p:nvPr/>
        </p:nvSpPr>
        <p:spPr>
          <a:xfrm rot="-31007" flipH="1">
            <a:off x="333735" y="6422330"/>
            <a:ext cx="502327" cy="510252"/>
          </a:xfrm>
          <a:custGeom>
            <a:avLst/>
            <a:gdLst/>
            <a:ahLst/>
            <a:cxnLst/>
            <a:rect l="l" t="t" r="r" b="b"/>
            <a:pathLst>
              <a:path w="9572" h="9723" extrusionOk="0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16" name="Google Shape;616;p28"/>
          <p:cNvSpPr/>
          <p:nvPr/>
        </p:nvSpPr>
        <p:spPr>
          <a:xfrm rot="-31007" flipH="1">
            <a:off x="-112905" y="6018992"/>
            <a:ext cx="1380823" cy="916857"/>
          </a:xfrm>
          <a:custGeom>
            <a:avLst/>
            <a:gdLst/>
            <a:ahLst/>
            <a:cxnLst/>
            <a:rect l="l" t="t" r="r" b="b"/>
            <a:pathLst>
              <a:path w="26312" h="17471" extrusionOk="0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5623182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B1C120-E57A-423F-8061-E0F82B6F70F0}" type="datetimeFigureOut">
              <a:rPr lang="en-US" smtClean="0"/>
              <a:t>9/9/2022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4537FA-86C9-411D-B763-F866D69E99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691698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8" name="Google Shape;618;p29"/>
          <p:cNvGrpSpPr/>
          <p:nvPr/>
        </p:nvGrpSpPr>
        <p:grpSpPr>
          <a:xfrm>
            <a:off x="1324717" y="80733"/>
            <a:ext cx="718296" cy="639065"/>
            <a:chOff x="5927389" y="663096"/>
            <a:chExt cx="595931" cy="530198"/>
          </a:xfrm>
        </p:grpSpPr>
        <p:sp>
          <p:nvSpPr>
            <p:cNvPr id="619" name="Google Shape;619;p29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" name="Google Shape;620;p29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21" name="Google Shape;621;p29"/>
          <p:cNvSpPr/>
          <p:nvPr/>
        </p:nvSpPr>
        <p:spPr>
          <a:xfrm rot="8586889">
            <a:off x="44885" y="13628"/>
            <a:ext cx="811676" cy="1230897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2" name="Google Shape;622;p29"/>
          <p:cNvSpPr/>
          <p:nvPr/>
        </p:nvSpPr>
        <p:spPr>
          <a:xfrm rot="-4784350" flipH="1">
            <a:off x="11033980" y="-265729"/>
            <a:ext cx="524153" cy="1803721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23" name="Google Shape;623;p29"/>
          <p:cNvSpPr/>
          <p:nvPr/>
        </p:nvSpPr>
        <p:spPr>
          <a:xfrm rot="-3814725" flipH="1">
            <a:off x="11420426" y="-377946"/>
            <a:ext cx="435959" cy="1474716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24" name="Google Shape;624;p29"/>
          <p:cNvGrpSpPr/>
          <p:nvPr/>
        </p:nvGrpSpPr>
        <p:grpSpPr>
          <a:xfrm>
            <a:off x="10717084" y="5731713"/>
            <a:ext cx="1678657" cy="1751544"/>
            <a:chOff x="8085825" y="1477998"/>
            <a:chExt cx="1383661" cy="1443739"/>
          </a:xfrm>
        </p:grpSpPr>
        <p:sp>
          <p:nvSpPr>
            <p:cNvPr id="625" name="Google Shape;625;p29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" name="Google Shape;626;p29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29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29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29" name="Google Shape;629;p29"/>
          <p:cNvSpPr/>
          <p:nvPr/>
        </p:nvSpPr>
        <p:spPr>
          <a:xfrm>
            <a:off x="2010300" y="6508333"/>
            <a:ext cx="494267" cy="521600"/>
          </a:xfrm>
          <a:custGeom>
            <a:avLst/>
            <a:gdLst/>
            <a:ahLst/>
            <a:cxnLst/>
            <a:rect l="l" t="t" r="r" b="b"/>
            <a:pathLst>
              <a:path w="14828" h="15648" extrusionOk="0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30" name="Google Shape;630;p29"/>
          <p:cNvSpPr/>
          <p:nvPr/>
        </p:nvSpPr>
        <p:spPr>
          <a:xfrm rot="728967">
            <a:off x="11587856" y="5044795"/>
            <a:ext cx="365045" cy="621904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31" name="Google Shape;631;p29"/>
          <p:cNvGrpSpPr/>
          <p:nvPr/>
        </p:nvGrpSpPr>
        <p:grpSpPr>
          <a:xfrm>
            <a:off x="114616" y="882564"/>
            <a:ext cx="446024" cy="494393"/>
            <a:chOff x="601188" y="4660625"/>
            <a:chExt cx="252200" cy="279550"/>
          </a:xfrm>
        </p:grpSpPr>
        <p:sp>
          <p:nvSpPr>
            <p:cNvPr id="632" name="Google Shape;632;p29"/>
            <p:cNvSpPr/>
            <p:nvPr/>
          </p:nvSpPr>
          <p:spPr>
            <a:xfrm>
              <a:off x="716638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633;p29"/>
            <p:cNvSpPr/>
            <p:nvPr/>
          </p:nvSpPr>
          <p:spPr>
            <a:xfrm>
              <a:off x="721213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29"/>
            <p:cNvSpPr/>
            <p:nvPr/>
          </p:nvSpPr>
          <p:spPr>
            <a:xfrm>
              <a:off x="631588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635;p29"/>
            <p:cNvSpPr/>
            <p:nvPr/>
          </p:nvSpPr>
          <p:spPr>
            <a:xfrm>
              <a:off x="601188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36" name="Google Shape;636;p29"/>
          <p:cNvSpPr/>
          <p:nvPr/>
        </p:nvSpPr>
        <p:spPr>
          <a:xfrm rot="9150926">
            <a:off x="-230083" y="5838400"/>
            <a:ext cx="1860920" cy="1367816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37" name="Google Shape;637;p29"/>
          <p:cNvSpPr txBox="1">
            <a:spLocks noGrp="1"/>
          </p:cNvSpPr>
          <p:nvPr>
            <p:ph type="title"/>
          </p:nvPr>
        </p:nvSpPr>
        <p:spPr>
          <a:xfrm>
            <a:off x="969733" y="719800"/>
            <a:ext cx="10252400" cy="5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4898028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" name="Google Shape;639;p30"/>
          <p:cNvSpPr txBox="1">
            <a:spLocks noGrp="1"/>
          </p:cNvSpPr>
          <p:nvPr>
            <p:ph type="title"/>
          </p:nvPr>
        </p:nvSpPr>
        <p:spPr>
          <a:xfrm>
            <a:off x="1570033" y="3005967"/>
            <a:ext cx="4051200" cy="98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40" name="Google Shape;640;p30"/>
          <p:cNvSpPr txBox="1">
            <a:spLocks noGrp="1"/>
          </p:cNvSpPr>
          <p:nvPr>
            <p:ph type="title" idx="2" hasCustomPrompt="1"/>
          </p:nvPr>
        </p:nvSpPr>
        <p:spPr>
          <a:xfrm>
            <a:off x="3911733" y="1922117"/>
            <a:ext cx="1709600" cy="98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667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641" name="Google Shape;641;p30"/>
          <p:cNvSpPr txBox="1">
            <a:spLocks noGrp="1"/>
          </p:cNvSpPr>
          <p:nvPr>
            <p:ph type="subTitle" idx="1"/>
          </p:nvPr>
        </p:nvSpPr>
        <p:spPr>
          <a:xfrm>
            <a:off x="1747833" y="3970400"/>
            <a:ext cx="3873600" cy="10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2" name="Google Shape;642;p30"/>
          <p:cNvSpPr/>
          <p:nvPr/>
        </p:nvSpPr>
        <p:spPr>
          <a:xfrm rot="1387360">
            <a:off x="526429" y="-222486"/>
            <a:ext cx="1823891" cy="1681339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43" name="Google Shape;643;p30"/>
          <p:cNvGrpSpPr/>
          <p:nvPr/>
        </p:nvGrpSpPr>
        <p:grpSpPr>
          <a:xfrm>
            <a:off x="7950191" y="221453"/>
            <a:ext cx="718511" cy="639259"/>
            <a:chOff x="295547" y="4265442"/>
            <a:chExt cx="483086" cy="429802"/>
          </a:xfrm>
        </p:grpSpPr>
        <p:sp>
          <p:nvSpPr>
            <p:cNvPr id="644" name="Google Shape;644;p30"/>
            <p:cNvSpPr/>
            <p:nvPr/>
          </p:nvSpPr>
          <p:spPr>
            <a:xfrm rot="1519952">
              <a:off x="425784" y="4312454"/>
              <a:ext cx="295208" cy="335779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30"/>
            <p:cNvSpPr/>
            <p:nvPr/>
          </p:nvSpPr>
          <p:spPr>
            <a:xfrm rot="1519952">
              <a:off x="362217" y="4292575"/>
              <a:ext cx="147269" cy="344734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46" name="Google Shape;646;p30"/>
          <p:cNvSpPr/>
          <p:nvPr/>
        </p:nvSpPr>
        <p:spPr>
          <a:xfrm rot="-8138675">
            <a:off x="-155174" y="5270723"/>
            <a:ext cx="2254219" cy="1873859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47" name="Google Shape;647;p30"/>
          <p:cNvGrpSpPr/>
          <p:nvPr/>
        </p:nvGrpSpPr>
        <p:grpSpPr>
          <a:xfrm rot="3550193">
            <a:off x="1784489" y="5682907"/>
            <a:ext cx="763216" cy="909823"/>
            <a:chOff x="8446375" y="3346247"/>
            <a:chExt cx="572406" cy="682360"/>
          </a:xfrm>
        </p:grpSpPr>
        <p:sp>
          <p:nvSpPr>
            <p:cNvPr id="648" name="Google Shape;648;p30"/>
            <p:cNvSpPr/>
            <p:nvPr/>
          </p:nvSpPr>
          <p:spPr>
            <a:xfrm>
              <a:off x="8592550" y="383759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" name="Google Shape;649;p30"/>
            <p:cNvSpPr/>
            <p:nvPr/>
          </p:nvSpPr>
          <p:spPr>
            <a:xfrm>
              <a:off x="8769627" y="372615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650;p30"/>
            <p:cNvSpPr/>
            <p:nvPr/>
          </p:nvSpPr>
          <p:spPr>
            <a:xfrm>
              <a:off x="8625485" y="353054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30"/>
            <p:cNvSpPr/>
            <p:nvPr/>
          </p:nvSpPr>
          <p:spPr>
            <a:xfrm>
              <a:off x="8446375" y="364791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30"/>
            <p:cNvSpPr/>
            <p:nvPr/>
          </p:nvSpPr>
          <p:spPr>
            <a:xfrm>
              <a:off x="8851965" y="3346247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53" name="Google Shape;653;p30"/>
          <p:cNvSpPr/>
          <p:nvPr/>
        </p:nvSpPr>
        <p:spPr>
          <a:xfrm>
            <a:off x="10996501" y="5913001"/>
            <a:ext cx="1338900" cy="1366233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54" name="Google Shape;654;p30"/>
          <p:cNvSpPr/>
          <p:nvPr/>
        </p:nvSpPr>
        <p:spPr>
          <a:xfrm>
            <a:off x="11382001" y="5329718"/>
            <a:ext cx="763199" cy="808497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55" name="Google Shape;655;p30"/>
          <p:cNvSpPr/>
          <p:nvPr/>
        </p:nvSpPr>
        <p:spPr>
          <a:xfrm>
            <a:off x="593633" y="2332487"/>
            <a:ext cx="614344" cy="516623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58281801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" name="Google Shape;657;p31"/>
          <p:cNvSpPr txBox="1">
            <a:spLocks noGrp="1"/>
          </p:cNvSpPr>
          <p:nvPr>
            <p:ph type="title"/>
          </p:nvPr>
        </p:nvSpPr>
        <p:spPr>
          <a:xfrm>
            <a:off x="2608800" y="1663912"/>
            <a:ext cx="6974400" cy="98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58" name="Google Shape;658;p31"/>
          <p:cNvSpPr txBox="1">
            <a:spLocks noGrp="1"/>
          </p:cNvSpPr>
          <p:nvPr>
            <p:ph type="title" idx="2" hasCustomPrompt="1"/>
          </p:nvPr>
        </p:nvSpPr>
        <p:spPr>
          <a:xfrm>
            <a:off x="5241200" y="719800"/>
            <a:ext cx="1709600" cy="88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667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659" name="Google Shape;659;p31"/>
          <p:cNvSpPr txBox="1">
            <a:spLocks noGrp="1"/>
          </p:cNvSpPr>
          <p:nvPr>
            <p:ph type="subTitle" idx="1"/>
          </p:nvPr>
        </p:nvSpPr>
        <p:spPr>
          <a:xfrm>
            <a:off x="3255600" y="2677893"/>
            <a:ext cx="5680800" cy="5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0" name="Google Shape;660;p31"/>
          <p:cNvSpPr/>
          <p:nvPr/>
        </p:nvSpPr>
        <p:spPr>
          <a:xfrm rot="-1281874">
            <a:off x="10562881" y="211083"/>
            <a:ext cx="1491467" cy="416484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61" name="Google Shape;661;p31"/>
          <p:cNvSpPr/>
          <p:nvPr/>
        </p:nvSpPr>
        <p:spPr>
          <a:xfrm rot="-1910206">
            <a:off x="11181479" y="286123"/>
            <a:ext cx="1491524" cy="416504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62" name="Google Shape;662;p31"/>
          <p:cNvSpPr/>
          <p:nvPr/>
        </p:nvSpPr>
        <p:spPr>
          <a:xfrm rot="6701473">
            <a:off x="-829863" y="1897389"/>
            <a:ext cx="2080801" cy="1729703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63" name="Google Shape;663;p31"/>
          <p:cNvGrpSpPr/>
          <p:nvPr/>
        </p:nvGrpSpPr>
        <p:grpSpPr>
          <a:xfrm>
            <a:off x="597804" y="2746984"/>
            <a:ext cx="420865" cy="466504"/>
            <a:chOff x="4846427" y="-66500"/>
            <a:chExt cx="315649" cy="349878"/>
          </a:xfrm>
        </p:grpSpPr>
        <p:sp>
          <p:nvSpPr>
            <p:cNvPr id="664" name="Google Shape;664;p31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31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31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31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68" name="Google Shape;668;p31"/>
          <p:cNvSpPr/>
          <p:nvPr/>
        </p:nvSpPr>
        <p:spPr>
          <a:xfrm>
            <a:off x="662567" y="548054"/>
            <a:ext cx="614344" cy="516623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69" name="Google Shape;669;p31"/>
          <p:cNvSpPr/>
          <p:nvPr/>
        </p:nvSpPr>
        <p:spPr>
          <a:xfrm rot="210338">
            <a:off x="11750249" y="3162628"/>
            <a:ext cx="312731" cy="532745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70" name="Google Shape;670;p31"/>
          <p:cNvSpPr/>
          <p:nvPr/>
        </p:nvSpPr>
        <p:spPr>
          <a:xfrm rot="-10198699">
            <a:off x="2147155" y="-443412"/>
            <a:ext cx="2526619" cy="1383491"/>
          </a:xfrm>
          <a:custGeom>
            <a:avLst/>
            <a:gdLst/>
            <a:ahLst/>
            <a:cxnLst/>
            <a:rect l="l" t="t" r="r" b="b"/>
            <a:pathLst>
              <a:path w="44086" h="24140" extrusionOk="0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71" name="Google Shape;671;p31"/>
          <p:cNvSpPr/>
          <p:nvPr/>
        </p:nvSpPr>
        <p:spPr>
          <a:xfrm>
            <a:off x="11795367" y="3854002"/>
            <a:ext cx="690440" cy="731420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7908999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" name="Google Shape;673;p32"/>
          <p:cNvSpPr/>
          <p:nvPr/>
        </p:nvSpPr>
        <p:spPr>
          <a:xfrm rot="-5641596" flipH="1">
            <a:off x="567121" y="5491104"/>
            <a:ext cx="453159" cy="1559413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74" name="Google Shape;674;p32"/>
          <p:cNvSpPr/>
          <p:nvPr/>
        </p:nvSpPr>
        <p:spPr>
          <a:xfrm rot="-4974102" flipH="1">
            <a:off x="638760" y="5694740"/>
            <a:ext cx="498061" cy="1713936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75" name="Google Shape;675;p32"/>
          <p:cNvSpPr/>
          <p:nvPr/>
        </p:nvSpPr>
        <p:spPr>
          <a:xfrm>
            <a:off x="11597600" y="5653202"/>
            <a:ext cx="690440" cy="731420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76" name="Google Shape;676;p32"/>
          <p:cNvSpPr/>
          <p:nvPr/>
        </p:nvSpPr>
        <p:spPr>
          <a:xfrm rot="210338">
            <a:off x="637333" y="4050994"/>
            <a:ext cx="312731" cy="532745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77" name="Google Shape;677;p32"/>
          <p:cNvSpPr/>
          <p:nvPr/>
        </p:nvSpPr>
        <p:spPr>
          <a:xfrm rot="8586811">
            <a:off x="10934700" y="5933114"/>
            <a:ext cx="640819" cy="971793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78" name="Google Shape;678;p32"/>
          <p:cNvSpPr txBox="1">
            <a:spLocks noGrp="1"/>
          </p:cNvSpPr>
          <p:nvPr>
            <p:ph type="title"/>
          </p:nvPr>
        </p:nvSpPr>
        <p:spPr>
          <a:xfrm>
            <a:off x="4056600" y="4718367"/>
            <a:ext cx="40788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79" name="Google Shape;679;p32"/>
          <p:cNvSpPr txBox="1">
            <a:spLocks noGrp="1"/>
          </p:cNvSpPr>
          <p:nvPr>
            <p:ph type="title" idx="2" hasCustomPrompt="1"/>
          </p:nvPr>
        </p:nvSpPr>
        <p:spPr>
          <a:xfrm>
            <a:off x="5241200" y="3611205"/>
            <a:ext cx="1709600" cy="98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667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680" name="Google Shape;680;p32"/>
          <p:cNvSpPr txBox="1">
            <a:spLocks noGrp="1"/>
          </p:cNvSpPr>
          <p:nvPr>
            <p:ph type="subTitle" idx="1"/>
          </p:nvPr>
        </p:nvSpPr>
        <p:spPr>
          <a:xfrm>
            <a:off x="3255600" y="5504856"/>
            <a:ext cx="5680800" cy="6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1" name="Google Shape;681;p32"/>
          <p:cNvSpPr/>
          <p:nvPr/>
        </p:nvSpPr>
        <p:spPr>
          <a:xfrm rot="8749359">
            <a:off x="11081664" y="371212"/>
            <a:ext cx="1925563" cy="1964985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82" name="Google Shape;682;p32"/>
          <p:cNvGrpSpPr/>
          <p:nvPr/>
        </p:nvGrpSpPr>
        <p:grpSpPr>
          <a:xfrm>
            <a:off x="11463137" y="2069349"/>
            <a:ext cx="420865" cy="466504"/>
            <a:chOff x="4846427" y="-66500"/>
            <a:chExt cx="315649" cy="349878"/>
          </a:xfrm>
        </p:grpSpPr>
        <p:sp>
          <p:nvSpPr>
            <p:cNvPr id="683" name="Google Shape;683;p32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32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32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32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87" name="Google Shape;687;p32"/>
          <p:cNvSpPr/>
          <p:nvPr/>
        </p:nvSpPr>
        <p:spPr>
          <a:xfrm rot="-1842127">
            <a:off x="-823327" y="-1213809"/>
            <a:ext cx="2488433" cy="2068553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600913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accent2"/>
        </a:solidFill>
        <a:effectLst/>
      </p:bgPr>
    </p:bg>
    <p:spTree>
      <p:nvGrpSpPr>
        <p:cNvPr id="1" name="Shape 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" name="Google Shape;689;p33"/>
          <p:cNvSpPr txBox="1">
            <a:spLocks noGrp="1"/>
          </p:cNvSpPr>
          <p:nvPr>
            <p:ph type="ctrTitle"/>
          </p:nvPr>
        </p:nvSpPr>
        <p:spPr>
          <a:xfrm>
            <a:off x="6215467" y="836233"/>
            <a:ext cx="5006800" cy="139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8666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690" name="Google Shape;690;p33"/>
          <p:cNvSpPr txBox="1">
            <a:spLocks noGrp="1"/>
          </p:cNvSpPr>
          <p:nvPr>
            <p:ph type="subTitle" idx="1"/>
          </p:nvPr>
        </p:nvSpPr>
        <p:spPr>
          <a:xfrm>
            <a:off x="6215467" y="2308333"/>
            <a:ext cx="5006800" cy="123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1" name="Google Shape;691;p33"/>
          <p:cNvSpPr txBox="1"/>
          <p:nvPr/>
        </p:nvSpPr>
        <p:spPr>
          <a:xfrm>
            <a:off x="6308367" y="4396067"/>
            <a:ext cx="4899200" cy="111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>
              <a:buClr>
                <a:srgbClr val="000000"/>
              </a:buClr>
              <a:buFont typeface="Arial"/>
              <a:buNone/>
            </a:pPr>
            <a:r>
              <a:rPr lang="en" sz="1600" kern="0">
                <a:solidFill>
                  <a:srgbClr val="174451"/>
                </a:solidFill>
                <a:latin typeface="Lato"/>
                <a:ea typeface="Lato"/>
                <a:cs typeface="Lato"/>
                <a:sym typeface="Lato"/>
              </a:rPr>
              <a:t>CREDITS: This presentation template was created by Slidesgo, including icons by Flaticon, and infographics &amp; images by Freepik</a:t>
            </a:r>
            <a:endParaRPr sz="1600" kern="0">
              <a:solidFill>
                <a:srgbClr val="17445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692" name="Google Shape;692;p33"/>
          <p:cNvSpPr/>
          <p:nvPr/>
        </p:nvSpPr>
        <p:spPr>
          <a:xfrm rot="9434923" flipH="1">
            <a:off x="-165416" y="-92001"/>
            <a:ext cx="1894589" cy="1392564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93" name="Google Shape;693;p33"/>
          <p:cNvSpPr/>
          <p:nvPr/>
        </p:nvSpPr>
        <p:spPr>
          <a:xfrm rot="5211650">
            <a:off x="11180036" y="5623380"/>
            <a:ext cx="498067" cy="1713953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94" name="Google Shape;694;p33"/>
          <p:cNvSpPr/>
          <p:nvPr/>
        </p:nvSpPr>
        <p:spPr>
          <a:xfrm>
            <a:off x="-98866" y="1025808"/>
            <a:ext cx="554047" cy="586931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95" name="Google Shape;695;p33"/>
          <p:cNvSpPr/>
          <p:nvPr/>
        </p:nvSpPr>
        <p:spPr>
          <a:xfrm rot="-466267">
            <a:off x="9499858" y="-380621"/>
            <a:ext cx="2601500" cy="1517472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96" name="Google Shape;696;p33"/>
          <p:cNvGrpSpPr/>
          <p:nvPr/>
        </p:nvGrpSpPr>
        <p:grpSpPr>
          <a:xfrm rot="-9849415">
            <a:off x="11314352" y="-98125"/>
            <a:ext cx="1694109" cy="1404809"/>
            <a:chOff x="-142022" y="90588"/>
            <a:chExt cx="1270599" cy="1053621"/>
          </a:xfrm>
        </p:grpSpPr>
        <p:sp>
          <p:nvSpPr>
            <p:cNvPr id="697" name="Google Shape;697;p33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33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33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33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33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33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33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33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33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33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" name="Google Shape;707;p33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33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" name="Google Shape;709;p33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" name="Google Shape;710;p33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11" name="Google Shape;711;p33"/>
          <p:cNvSpPr/>
          <p:nvPr/>
        </p:nvSpPr>
        <p:spPr>
          <a:xfrm rot="4290012">
            <a:off x="11180043" y="5969737"/>
            <a:ext cx="498055" cy="1713912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12" name="Google Shape;712;p33"/>
          <p:cNvGrpSpPr/>
          <p:nvPr/>
        </p:nvGrpSpPr>
        <p:grpSpPr>
          <a:xfrm>
            <a:off x="92537" y="6318617"/>
            <a:ext cx="420865" cy="466504"/>
            <a:chOff x="4846427" y="-66500"/>
            <a:chExt cx="315649" cy="349878"/>
          </a:xfrm>
        </p:grpSpPr>
        <p:sp>
          <p:nvSpPr>
            <p:cNvPr id="713" name="Google Shape;713;p33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33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33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33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121959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7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7297898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" name="Google Shape;719;p35"/>
          <p:cNvSpPr/>
          <p:nvPr/>
        </p:nvSpPr>
        <p:spPr>
          <a:xfrm>
            <a:off x="330267" y="4886952"/>
            <a:ext cx="763199" cy="808497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0" name="Google Shape;720;p35"/>
          <p:cNvSpPr/>
          <p:nvPr/>
        </p:nvSpPr>
        <p:spPr>
          <a:xfrm>
            <a:off x="10314142" y="-100467"/>
            <a:ext cx="2238437" cy="1305696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21" name="Google Shape;721;p35"/>
          <p:cNvGrpSpPr/>
          <p:nvPr/>
        </p:nvGrpSpPr>
        <p:grpSpPr>
          <a:xfrm>
            <a:off x="10888068" y="-100467"/>
            <a:ext cx="1090555" cy="1146944"/>
            <a:chOff x="8166051" y="-75350"/>
            <a:chExt cx="817916" cy="860208"/>
          </a:xfrm>
        </p:grpSpPr>
        <p:sp>
          <p:nvSpPr>
            <p:cNvPr id="722" name="Google Shape;722;p35"/>
            <p:cNvSpPr/>
            <p:nvPr/>
          </p:nvSpPr>
          <p:spPr>
            <a:xfrm rot="1238432">
              <a:off x="8289700" y="-72880"/>
              <a:ext cx="146623" cy="728242"/>
            </a:xfrm>
            <a:custGeom>
              <a:avLst/>
              <a:gdLst/>
              <a:ahLst/>
              <a:cxnLst/>
              <a:rect l="l" t="t" r="r" b="b"/>
              <a:pathLst>
                <a:path w="5865" h="29130" extrusionOk="0">
                  <a:moveTo>
                    <a:pt x="3708" y="0"/>
                  </a:moveTo>
                  <a:cubicBezTo>
                    <a:pt x="3495" y="0"/>
                    <a:pt x="3252" y="31"/>
                    <a:pt x="3039" y="31"/>
                  </a:cubicBezTo>
                  <a:cubicBezTo>
                    <a:pt x="2766" y="61"/>
                    <a:pt x="2523" y="122"/>
                    <a:pt x="2249" y="183"/>
                  </a:cubicBezTo>
                  <a:cubicBezTo>
                    <a:pt x="2128" y="213"/>
                    <a:pt x="1976" y="274"/>
                    <a:pt x="1854" y="335"/>
                  </a:cubicBezTo>
                  <a:cubicBezTo>
                    <a:pt x="1611" y="486"/>
                    <a:pt x="1429" y="669"/>
                    <a:pt x="1307" y="912"/>
                  </a:cubicBezTo>
                  <a:cubicBezTo>
                    <a:pt x="1095" y="1368"/>
                    <a:pt x="943" y="1854"/>
                    <a:pt x="912" y="2370"/>
                  </a:cubicBezTo>
                  <a:cubicBezTo>
                    <a:pt x="852" y="2917"/>
                    <a:pt x="791" y="3434"/>
                    <a:pt x="73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426" y="6806"/>
                  </a:cubicBezTo>
                  <a:cubicBezTo>
                    <a:pt x="365" y="7353"/>
                    <a:pt x="305" y="7900"/>
                    <a:pt x="244" y="8447"/>
                  </a:cubicBezTo>
                  <a:cubicBezTo>
                    <a:pt x="183" y="8842"/>
                    <a:pt x="153" y="9267"/>
                    <a:pt x="92" y="9692"/>
                  </a:cubicBezTo>
                  <a:cubicBezTo>
                    <a:pt x="62" y="10179"/>
                    <a:pt x="3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8473"/>
                  </a:lnTo>
                  <a:lnTo>
                    <a:pt x="1" y="19385"/>
                  </a:lnTo>
                  <a:lnTo>
                    <a:pt x="1" y="21390"/>
                  </a:lnTo>
                  <a:cubicBezTo>
                    <a:pt x="1" y="21694"/>
                    <a:pt x="1" y="21998"/>
                    <a:pt x="31" y="22301"/>
                  </a:cubicBezTo>
                  <a:lnTo>
                    <a:pt x="31" y="22909"/>
                  </a:lnTo>
                  <a:lnTo>
                    <a:pt x="31" y="23547"/>
                  </a:lnTo>
                  <a:lnTo>
                    <a:pt x="31" y="24307"/>
                  </a:lnTo>
                  <a:cubicBezTo>
                    <a:pt x="31" y="24428"/>
                    <a:pt x="31" y="24580"/>
                    <a:pt x="62" y="24702"/>
                  </a:cubicBezTo>
                  <a:lnTo>
                    <a:pt x="62" y="25005"/>
                  </a:lnTo>
                  <a:lnTo>
                    <a:pt x="62" y="25613"/>
                  </a:lnTo>
                  <a:lnTo>
                    <a:pt x="62" y="25674"/>
                  </a:lnTo>
                  <a:cubicBezTo>
                    <a:pt x="62" y="26130"/>
                    <a:pt x="92" y="26616"/>
                    <a:pt x="153" y="27071"/>
                  </a:cubicBezTo>
                  <a:cubicBezTo>
                    <a:pt x="213" y="27740"/>
                    <a:pt x="305" y="28560"/>
                    <a:pt x="1003" y="28894"/>
                  </a:cubicBezTo>
                  <a:cubicBezTo>
                    <a:pt x="1277" y="29016"/>
                    <a:pt x="1581" y="29107"/>
                    <a:pt x="1915" y="29107"/>
                  </a:cubicBezTo>
                  <a:cubicBezTo>
                    <a:pt x="1961" y="29122"/>
                    <a:pt x="2006" y="29130"/>
                    <a:pt x="2055" y="29130"/>
                  </a:cubicBezTo>
                  <a:cubicBezTo>
                    <a:pt x="2105" y="29130"/>
                    <a:pt x="2158" y="29122"/>
                    <a:pt x="2219" y="29107"/>
                  </a:cubicBezTo>
                  <a:lnTo>
                    <a:pt x="2583" y="29107"/>
                  </a:lnTo>
                  <a:cubicBezTo>
                    <a:pt x="2735" y="29107"/>
                    <a:pt x="2887" y="29077"/>
                    <a:pt x="3009" y="29077"/>
                  </a:cubicBezTo>
                  <a:cubicBezTo>
                    <a:pt x="3191" y="29016"/>
                    <a:pt x="3343" y="28955"/>
                    <a:pt x="3495" y="28894"/>
                  </a:cubicBezTo>
                  <a:cubicBezTo>
                    <a:pt x="3677" y="28803"/>
                    <a:pt x="3859" y="28651"/>
                    <a:pt x="3981" y="28439"/>
                  </a:cubicBezTo>
                  <a:cubicBezTo>
                    <a:pt x="4072" y="28287"/>
                    <a:pt x="4163" y="28104"/>
                    <a:pt x="4224" y="27922"/>
                  </a:cubicBezTo>
                  <a:cubicBezTo>
                    <a:pt x="4376" y="27466"/>
                    <a:pt x="4467" y="26980"/>
                    <a:pt x="4497" y="26494"/>
                  </a:cubicBezTo>
                  <a:lnTo>
                    <a:pt x="4497" y="26464"/>
                  </a:lnTo>
                  <a:cubicBezTo>
                    <a:pt x="4619" y="25552"/>
                    <a:pt x="4710" y="24610"/>
                    <a:pt x="4771" y="23669"/>
                  </a:cubicBezTo>
                  <a:cubicBezTo>
                    <a:pt x="4771" y="23365"/>
                    <a:pt x="4801" y="23091"/>
                    <a:pt x="4832" y="22787"/>
                  </a:cubicBezTo>
                  <a:cubicBezTo>
                    <a:pt x="4862" y="22575"/>
                    <a:pt x="4862" y="22392"/>
                    <a:pt x="4892" y="22180"/>
                  </a:cubicBezTo>
                  <a:cubicBezTo>
                    <a:pt x="4923" y="21876"/>
                    <a:pt x="4923" y="21572"/>
                    <a:pt x="4953" y="21299"/>
                  </a:cubicBezTo>
                  <a:lnTo>
                    <a:pt x="4984" y="20752"/>
                  </a:lnTo>
                  <a:cubicBezTo>
                    <a:pt x="5014" y="20387"/>
                    <a:pt x="5044" y="20023"/>
                    <a:pt x="5075" y="19688"/>
                  </a:cubicBezTo>
                  <a:lnTo>
                    <a:pt x="5105" y="19293"/>
                  </a:lnTo>
                  <a:lnTo>
                    <a:pt x="5105" y="19111"/>
                  </a:lnTo>
                  <a:cubicBezTo>
                    <a:pt x="5136" y="18929"/>
                    <a:pt x="5136" y="18747"/>
                    <a:pt x="5166" y="18564"/>
                  </a:cubicBezTo>
                  <a:cubicBezTo>
                    <a:pt x="5166" y="18412"/>
                    <a:pt x="5166" y="18291"/>
                    <a:pt x="5166" y="18169"/>
                  </a:cubicBezTo>
                  <a:cubicBezTo>
                    <a:pt x="5196" y="18078"/>
                    <a:pt x="5166" y="17987"/>
                    <a:pt x="5166" y="17896"/>
                  </a:cubicBezTo>
                  <a:cubicBezTo>
                    <a:pt x="5166" y="17653"/>
                    <a:pt x="5196" y="17410"/>
                    <a:pt x="5227" y="17167"/>
                  </a:cubicBezTo>
                  <a:cubicBezTo>
                    <a:pt x="5227" y="16954"/>
                    <a:pt x="5227" y="16681"/>
                    <a:pt x="5257" y="16407"/>
                  </a:cubicBezTo>
                  <a:cubicBezTo>
                    <a:pt x="5257" y="16286"/>
                    <a:pt x="5257" y="16134"/>
                    <a:pt x="5287" y="15982"/>
                  </a:cubicBezTo>
                  <a:cubicBezTo>
                    <a:pt x="5318" y="15617"/>
                    <a:pt x="5318" y="15253"/>
                    <a:pt x="5348" y="14888"/>
                  </a:cubicBezTo>
                  <a:cubicBezTo>
                    <a:pt x="5348" y="14554"/>
                    <a:pt x="5379" y="14128"/>
                    <a:pt x="5379" y="13764"/>
                  </a:cubicBezTo>
                  <a:lnTo>
                    <a:pt x="5379" y="13399"/>
                  </a:lnTo>
                  <a:cubicBezTo>
                    <a:pt x="5379" y="12913"/>
                    <a:pt x="5470" y="12397"/>
                    <a:pt x="5530" y="11941"/>
                  </a:cubicBezTo>
                  <a:lnTo>
                    <a:pt x="5530" y="11910"/>
                  </a:lnTo>
                  <a:cubicBezTo>
                    <a:pt x="5591" y="11455"/>
                    <a:pt x="5652" y="10999"/>
                    <a:pt x="5652" y="10543"/>
                  </a:cubicBezTo>
                  <a:cubicBezTo>
                    <a:pt x="5682" y="10087"/>
                    <a:pt x="5682" y="9510"/>
                    <a:pt x="5682" y="9024"/>
                  </a:cubicBezTo>
                  <a:cubicBezTo>
                    <a:pt x="5713" y="8538"/>
                    <a:pt x="5682" y="8082"/>
                    <a:pt x="5713" y="7596"/>
                  </a:cubicBezTo>
                  <a:cubicBezTo>
                    <a:pt x="5743" y="7140"/>
                    <a:pt x="5743" y="6624"/>
                    <a:pt x="5743" y="6168"/>
                  </a:cubicBezTo>
                  <a:lnTo>
                    <a:pt x="5743" y="3889"/>
                  </a:lnTo>
                  <a:lnTo>
                    <a:pt x="5865" y="3373"/>
                  </a:lnTo>
                  <a:lnTo>
                    <a:pt x="5865" y="2127"/>
                  </a:lnTo>
                  <a:cubicBezTo>
                    <a:pt x="5865" y="1884"/>
                    <a:pt x="5834" y="1641"/>
                    <a:pt x="5804" y="1368"/>
                  </a:cubicBezTo>
                  <a:cubicBezTo>
                    <a:pt x="5774" y="1276"/>
                    <a:pt x="5774" y="1185"/>
                    <a:pt x="5743" y="1094"/>
                  </a:cubicBezTo>
                  <a:cubicBezTo>
                    <a:pt x="5713" y="973"/>
                    <a:pt x="5652" y="851"/>
                    <a:pt x="5591" y="730"/>
                  </a:cubicBezTo>
                  <a:cubicBezTo>
                    <a:pt x="5561" y="669"/>
                    <a:pt x="5530" y="638"/>
                    <a:pt x="5470" y="578"/>
                  </a:cubicBezTo>
                  <a:lnTo>
                    <a:pt x="5470" y="547"/>
                  </a:lnTo>
                  <a:lnTo>
                    <a:pt x="5379" y="426"/>
                  </a:lnTo>
                  <a:lnTo>
                    <a:pt x="5348" y="426"/>
                  </a:lnTo>
                  <a:cubicBezTo>
                    <a:pt x="5287" y="335"/>
                    <a:pt x="5166" y="274"/>
                    <a:pt x="5075" y="243"/>
                  </a:cubicBezTo>
                  <a:cubicBezTo>
                    <a:pt x="5014" y="213"/>
                    <a:pt x="4953" y="213"/>
                    <a:pt x="4892" y="213"/>
                  </a:cubicBezTo>
                  <a:lnTo>
                    <a:pt x="4801" y="213"/>
                  </a:lnTo>
                  <a:lnTo>
                    <a:pt x="4741" y="152"/>
                  </a:lnTo>
                  <a:cubicBezTo>
                    <a:pt x="4619" y="92"/>
                    <a:pt x="4497" y="61"/>
                    <a:pt x="4406" y="61"/>
                  </a:cubicBezTo>
                  <a:cubicBezTo>
                    <a:pt x="4163" y="31"/>
                    <a:pt x="3920" y="0"/>
                    <a:pt x="37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35"/>
            <p:cNvSpPr/>
            <p:nvPr/>
          </p:nvSpPr>
          <p:spPr>
            <a:xfrm rot="1238432">
              <a:off x="8485173" y="-40678"/>
              <a:ext cx="172448" cy="751217"/>
            </a:xfrm>
            <a:custGeom>
              <a:avLst/>
              <a:gdLst/>
              <a:ahLst/>
              <a:cxnLst/>
              <a:rect l="l" t="t" r="r" b="b"/>
              <a:pathLst>
                <a:path w="6898" h="30049" extrusionOk="0">
                  <a:moveTo>
                    <a:pt x="3099" y="0"/>
                  </a:moveTo>
                  <a:lnTo>
                    <a:pt x="2735" y="31"/>
                  </a:lnTo>
                  <a:lnTo>
                    <a:pt x="2401" y="61"/>
                  </a:lnTo>
                  <a:cubicBezTo>
                    <a:pt x="2279" y="91"/>
                    <a:pt x="2127" y="152"/>
                    <a:pt x="2006" y="213"/>
                  </a:cubicBezTo>
                  <a:cubicBezTo>
                    <a:pt x="1945" y="243"/>
                    <a:pt x="1884" y="274"/>
                    <a:pt x="1854" y="334"/>
                  </a:cubicBezTo>
                  <a:cubicBezTo>
                    <a:pt x="1763" y="395"/>
                    <a:pt x="1671" y="456"/>
                    <a:pt x="1580" y="547"/>
                  </a:cubicBezTo>
                  <a:cubicBezTo>
                    <a:pt x="1459" y="669"/>
                    <a:pt x="1337" y="821"/>
                    <a:pt x="1246" y="972"/>
                  </a:cubicBezTo>
                  <a:cubicBezTo>
                    <a:pt x="1185" y="1124"/>
                    <a:pt x="1124" y="1276"/>
                    <a:pt x="1094" y="1428"/>
                  </a:cubicBezTo>
                  <a:cubicBezTo>
                    <a:pt x="1064" y="1610"/>
                    <a:pt x="1033" y="1793"/>
                    <a:pt x="1033" y="1975"/>
                  </a:cubicBezTo>
                  <a:lnTo>
                    <a:pt x="1033" y="2188"/>
                  </a:lnTo>
                  <a:cubicBezTo>
                    <a:pt x="1033" y="2309"/>
                    <a:pt x="1033" y="2431"/>
                    <a:pt x="1064" y="2552"/>
                  </a:cubicBezTo>
                  <a:cubicBezTo>
                    <a:pt x="1094" y="2674"/>
                    <a:pt x="1124" y="2826"/>
                    <a:pt x="1155" y="2947"/>
                  </a:cubicBezTo>
                  <a:lnTo>
                    <a:pt x="1155" y="3190"/>
                  </a:lnTo>
                  <a:lnTo>
                    <a:pt x="1155" y="3403"/>
                  </a:lnTo>
                  <a:cubicBezTo>
                    <a:pt x="1155" y="3585"/>
                    <a:pt x="1185" y="3798"/>
                    <a:pt x="1185" y="3950"/>
                  </a:cubicBezTo>
                  <a:lnTo>
                    <a:pt x="1185" y="5196"/>
                  </a:lnTo>
                  <a:lnTo>
                    <a:pt x="1185" y="5378"/>
                  </a:lnTo>
                  <a:cubicBezTo>
                    <a:pt x="1185" y="5834"/>
                    <a:pt x="1155" y="6320"/>
                    <a:pt x="1124" y="6806"/>
                  </a:cubicBezTo>
                  <a:cubicBezTo>
                    <a:pt x="1094" y="7262"/>
                    <a:pt x="1094" y="7748"/>
                    <a:pt x="1064" y="8204"/>
                  </a:cubicBezTo>
                  <a:cubicBezTo>
                    <a:pt x="1064" y="8447"/>
                    <a:pt x="1064" y="8690"/>
                    <a:pt x="1033" y="8933"/>
                  </a:cubicBezTo>
                  <a:cubicBezTo>
                    <a:pt x="1003" y="9176"/>
                    <a:pt x="1033" y="9449"/>
                    <a:pt x="1003" y="9723"/>
                  </a:cubicBezTo>
                  <a:lnTo>
                    <a:pt x="1003" y="10270"/>
                  </a:lnTo>
                  <a:cubicBezTo>
                    <a:pt x="1003" y="10573"/>
                    <a:pt x="1003" y="10877"/>
                    <a:pt x="973" y="11181"/>
                  </a:cubicBezTo>
                  <a:cubicBezTo>
                    <a:pt x="973" y="11637"/>
                    <a:pt x="942" y="12123"/>
                    <a:pt x="912" y="12579"/>
                  </a:cubicBezTo>
                  <a:cubicBezTo>
                    <a:pt x="881" y="13034"/>
                    <a:pt x="851" y="13490"/>
                    <a:pt x="790" y="14098"/>
                  </a:cubicBezTo>
                  <a:cubicBezTo>
                    <a:pt x="760" y="14280"/>
                    <a:pt x="730" y="14462"/>
                    <a:pt x="730" y="14675"/>
                  </a:cubicBezTo>
                  <a:cubicBezTo>
                    <a:pt x="699" y="14948"/>
                    <a:pt x="669" y="15222"/>
                    <a:pt x="638" y="15495"/>
                  </a:cubicBezTo>
                  <a:lnTo>
                    <a:pt x="578" y="16042"/>
                  </a:lnTo>
                  <a:cubicBezTo>
                    <a:pt x="578" y="16346"/>
                    <a:pt x="547" y="16620"/>
                    <a:pt x="517" y="16923"/>
                  </a:cubicBezTo>
                  <a:cubicBezTo>
                    <a:pt x="486" y="17379"/>
                    <a:pt x="426" y="17865"/>
                    <a:pt x="395" y="18351"/>
                  </a:cubicBezTo>
                  <a:lnTo>
                    <a:pt x="395" y="18716"/>
                  </a:lnTo>
                  <a:lnTo>
                    <a:pt x="395" y="19050"/>
                  </a:lnTo>
                  <a:lnTo>
                    <a:pt x="395" y="19202"/>
                  </a:lnTo>
                  <a:cubicBezTo>
                    <a:pt x="395" y="19384"/>
                    <a:pt x="395" y="19567"/>
                    <a:pt x="365" y="19749"/>
                  </a:cubicBezTo>
                  <a:cubicBezTo>
                    <a:pt x="365" y="20205"/>
                    <a:pt x="365" y="20660"/>
                    <a:pt x="365" y="21177"/>
                  </a:cubicBezTo>
                  <a:lnTo>
                    <a:pt x="365" y="21329"/>
                  </a:lnTo>
                  <a:lnTo>
                    <a:pt x="365" y="21906"/>
                  </a:lnTo>
                  <a:lnTo>
                    <a:pt x="365" y="22180"/>
                  </a:lnTo>
                  <a:lnTo>
                    <a:pt x="365" y="22605"/>
                  </a:lnTo>
                  <a:lnTo>
                    <a:pt x="365" y="23182"/>
                  </a:lnTo>
                  <a:cubicBezTo>
                    <a:pt x="365" y="23456"/>
                    <a:pt x="365" y="23760"/>
                    <a:pt x="335" y="24063"/>
                  </a:cubicBezTo>
                  <a:cubicBezTo>
                    <a:pt x="304" y="24489"/>
                    <a:pt x="274" y="24914"/>
                    <a:pt x="243" y="25400"/>
                  </a:cubicBezTo>
                  <a:cubicBezTo>
                    <a:pt x="183" y="25917"/>
                    <a:pt x="152" y="26281"/>
                    <a:pt x="91" y="26798"/>
                  </a:cubicBezTo>
                  <a:cubicBezTo>
                    <a:pt x="61" y="27010"/>
                    <a:pt x="31" y="27223"/>
                    <a:pt x="31" y="27436"/>
                  </a:cubicBezTo>
                  <a:cubicBezTo>
                    <a:pt x="0" y="27618"/>
                    <a:pt x="0" y="27800"/>
                    <a:pt x="31" y="28013"/>
                  </a:cubicBezTo>
                  <a:cubicBezTo>
                    <a:pt x="31" y="28256"/>
                    <a:pt x="91" y="28530"/>
                    <a:pt x="152" y="28773"/>
                  </a:cubicBezTo>
                  <a:cubicBezTo>
                    <a:pt x="274" y="29046"/>
                    <a:pt x="426" y="29320"/>
                    <a:pt x="638" y="29532"/>
                  </a:cubicBezTo>
                  <a:lnTo>
                    <a:pt x="760" y="29654"/>
                  </a:lnTo>
                  <a:cubicBezTo>
                    <a:pt x="851" y="29715"/>
                    <a:pt x="912" y="29775"/>
                    <a:pt x="1003" y="29806"/>
                  </a:cubicBezTo>
                  <a:cubicBezTo>
                    <a:pt x="1064" y="29836"/>
                    <a:pt x="1124" y="29866"/>
                    <a:pt x="1185" y="29897"/>
                  </a:cubicBezTo>
                  <a:lnTo>
                    <a:pt x="1276" y="29927"/>
                  </a:lnTo>
                  <a:cubicBezTo>
                    <a:pt x="1368" y="29958"/>
                    <a:pt x="1428" y="29988"/>
                    <a:pt x="1550" y="29988"/>
                  </a:cubicBezTo>
                  <a:cubicBezTo>
                    <a:pt x="1702" y="30018"/>
                    <a:pt x="1854" y="30049"/>
                    <a:pt x="1975" y="30049"/>
                  </a:cubicBezTo>
                  <a:lnTo>
                    <a:pt x="2796" y="30049"/>
                  </a:lnTo>
                  <a:cubicBezTo>
                    <a:pt x="3069" y="30018"/>
                    <a:pt x="3312" y="29988"/>
                    <a:pt x="3555" y="29927"/>
                  </a:cubicBezTo>
                  <a:cubicBezTo>
                    <a:pt x="3798" y="29866"/>
                    <a:pt x="4011" y="29806"/>
                    <a:pt x="4254" y="29715"/>
                  </a:cubicBezTo>
                  <a:cubicBezTo>
                    <a:pt x="4375" y="29623"/>
                    <a:pt x="4497" y="29532"/>
                    <a:pt x="4619" y="29441"/>
                  </a:cubicBezTo>
                  <a:cubicBezTo>
                    <a:pt x="4831" y="29289"/>
                    <a:pt x="4953" y="29046"/>
                    <a:pt x="5044" y="28833"/>
                  </a:cubicBezTo>
                  <a:cubicBezTo>
                    <a:pt x="5105" y="28590"/>
                    <a:pt x="5165" y="28347"/>
                    <a:pt x="5196" y="28104"/>
                  </a:cubicBezTo>
                  <a:cubicBezTo>
                    <a:pt x="5257" y="27831"/>
                    <a:pt x="5287" y="27557"/>
                    <a:pt x="5317" y="27284"/>
                  </a:cubicBezTo>
                  <a:lnTo>
                    <a:pt x="5317" y="27223"/>
                  </a:lnTo>
                  <a:cubicBezTo>
                    <a:pt x="5348" y="26828"/>
                    <a:pt x="5408" y="26403"/>
                    <a:pt x="5439" y="25917"/>
                  </a:cubicBezTo>
                  <a:cubicBezTo>
                    <a:pt x="5469" y="25643"/>
                    <a:pt x="5500" y="25370"/>
                    <a:pt x="5530" y="25096"/>
                  </a:cubicBezTo>
                  <a:cubicBezTo>
                    <a:pt x="5560" y="24914"/>
                    <a:pt x="5591" y="24732"/>
                    <a:pt x="5591" y="24549"/>
                  </a:cubicBezTo>
                  <a:cubicBezTo>
                    <a:pt x="5621" y="24367"/>
                    <a:pt x="5621" y="24094"/>
                    <a:pt x="5652" y="23881"/>
                  </a:cubicBezTo>
                  <a:cubicBezTo>
                    <a:pt x="5682" y="23668"/>
                    <a:pt x="5712" y="23425"/>
                    <a:pt x="5712" y="23182"/>
                  </a:cubicBezTo>
                  <a:cubicBezTo>
                    <a:pt x="5743" y="22970"/>
                    <a:pt x="5773" y="22666"/>
                    <a:pt x="5803" y="22392"/>
                  </a:cubicBezTo>
                  <a:cubicBezTo>
                    <a:pt x="5834" y="22180"/>
                    <a:pt x="5864" y="21967"/>
                    <a:pt x="5895" y="21754"/>
                  </a:cubicBezTo>
                  <a:cubicBezTo>
                    <a:pt x="5925" y="21420"/>
                    <a:pt x="5955" y="21055"/>
                    <a:pt x="5986" y="20691"/>
                  </a:cubicBezTo>
                  <a:lnTo>
                    <a:pt x="6016" y="20357"/>
                  </a:lnTo>
                  <a:cubicBezTo>
                    <a:pt x="6047" y="20114"/>
                    <a:pt x="6047" y="19840"/>
                    <a:pt x="6077" y="19567"/>
                  </a:cubicBezTo>
                  <a:cubicBezTo>
                    <a:pt x="6107" y="19324"/>
                    <a:pt x="6107" y="19141"/>
                    <a:pt x="6138" y="18929"/>
                  </a:cubicBezTo>
                  <a:lnTo>
                    <a:pt x="6138" y="18655"/>
                  </a:lnTo>
                  <a:cubicBezTo>
                    <a:pt x="6138" y="18503"/>
                    <a:pt x="6168" y="18351"/>
                    <a:pt x="6198" y="18199"/>
                  </a:cubicBezTo>
                  <a:cubicBezTo>
                    <a:pt x="6198" y="18048"/>
                    <a:pt x="6229" y="17926"/>
                    <a:pt x="6229" y="17774"/>
                  </a:cubicBezTo>
                  <a:lnTo>
                    <a:pt x="6259" y="17501"/>
                  </a:lnTo>
                  <a:cubicBezTo>
                    <a:pt x="6320" y="17075"/>
                    <a:pt x="6350" y="16589"/>
                    <a:pt x="6411" y="16012"/>
                  </a:cubicBezTo>
                  <a:cubicBezTo>
                    <a:pt x="6441" y="15495"/>
                    <a:pt x="6502" y="15009"/>
                    <a:pt x="6533" y="14523"/>
                  </a:cubicBezTo>
                  <a:cubicBezTo>
                    <a:pt x="6563" y="14250"/>
                    <a:pt x="6593" y="13976"/>
                    <a:pt x="6624" y="13703"/>
                  </a:cubicBezTo>
                  <a:cubicBezTo>
                    <a:pt x="6654" y="13521"/>
                    <a:pt x="6685" y="13338"/>
                    <a:pt x="6715" y="13095"/>
                  </a:cubicBezTo>
                  <a:cubicBezTo>
                    <a:pt x="6776" y="12609"/>
                    <a:pt x="6806" y="12123"/>
                    <a:pt x="6806" y="11698"/>
                  </a:cubicBezTo>
                  <a:lnTo>
                    <a:pt x="6806" y="11394"/>
                  </a:lnTo>
                  <a:lnTo>
                    <a:pt x="6806" y="11029"/>
                  </a:lnTo>
                  <a:lnTo>
                    <a:pt x="6806" y="10786"/>
                  </a:lnTo>
                  <a:lnTo>
                    <a:pt x="6836" y="10300"/>
                  </a:lnTo>
                  <a:cubicBezTo>
                    <a:pt x="6836" y="9875"/>
                    <a:pt x="6867" y="9419"/>
                    <a:pt x="6867" y="8842"/>
                  </a:cubicBezTo>
                  <a:lnTo>
                    <a:pt x="6867" y="6624"/>
                  </a:lnTo>
                  <a:cubicBezTo>
                    <a:pt x="6897" y="6350"/>
                    <a:pt x="6897" y="6107"/>
                    <a:pt x="6867" y="5864"/>
                  </a:cubicBezTo>
                  <a:cubicBezTo>
                    <a:pt x="6867" y="5773"/>
                    <a:pt x="6867" y="5651"/>
                    <a:pt x="6867" y="5530"/>
                  </a:cubicBezTo>
                  <a:cubicBezTo>
                    <a:pt x="6836" y="5104"/>
                    <a:pt x="6806" y="4710"/>
                    <a:pt x="6745" y="4315"/>
                  </a:cubicBezTo>
                  <a:lnTo>
                    <a:pt x="6685" y="3950"/>
                  </a:lnTo>
                  <a:lnTo>
                    <a:pt x="6654" y="3707"/>
                  </a:lnTo>
                  <a:lnTo>
                    <a:pt x="6654" y="3737"/>
                  </a:lnTo>
                  <a:cubicBezTo>
                    <a:pt x="6654" y="3646"/>
                    <a:pt x="6624" y="3555"/>
                    <a:pt x="6624" y="3464"/>
                  </a:cubicBezTo>
                  <a:lnTo>
                    <a:pt x="6624" y="3373"/>
                  </a:lnTo>
                  <a:cubicBezTo>
                    <a:pt x="6593" y="3160"/>
                    <a:pt x="6563" y="2947"/>
                    <a:pt x="6502" y="2735"/>
                  </a:cubicBezTo>
                  <a:cubicBezTo>
                    <a:pt x="6502" y="2643"/>
                    <a:pt x="6472" y="2522"/>
                    <a:pt x="6441" y="2431"/>
                  </a:cubicBezTo>
                  <a:lnTo>
                    <a:pt x="6381" y="2036"/>
                  </a:lnTo>
                  <a:cubicBezTo>
                    <a:pt x="6381" y="1945"/>
                    <a:pt x="6350" y="1823"/>
                    <a:pt x="6320" y="1732"/>
                  </a:cubicBezTo>
                  <a:cubicBezTo>
                    <a:pt x="6259" y="1580"/>
                    <a:pt x="6198" y="1428"/>
                    <a:pt x="6107" y="1307"/>
                  </a:cubicBezTo>
                  <a:cubicBezTo>
                    <a:pt x="6016" y="1155"/>
                    <a:pt x="5925" y="1033"/>
                    <a:pt x="5834" y="912"/>
                  </a:cubicBezTo>
                  <a:cubicBezTo>
                    <a:pt x="5773" y="851"/>
                    <a:pt x="5712" y="760"/>
                    <a:pt x="5621" y="699"/>
                  </a:cubicBezTo>
                  <a:cubicBezTo>
                    <a:pt x="5530" y="608"/>
                    <a:pt x="5408" y="547"/>
                    <a:pt x="5317" y="456"/>
                  </a:cubicBezTo>
                  <a:cubicBezTo>
                    <a:pt x="5196" y="395"/>
                    <a:pt x="5074" y="334"/>
                    <a:pt x="4922" y="304"/>
                  </a:cubicBezTo>
                  <a:cubicBezTo>
                    <a:pt x="4740" y="213"/>
                    <a:pt x="4558" y="152"/>
                    <a:pt x="4345" y="91"/>
                  </a:cubicBezTo>
                  <a:cubicBezTo>
                    <a:pt x="4132" y="61"/>
                    <a:pt x="3920" y="31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35"/>
            <p:cNvSpPr/>
            <p:nvPr/>
          </p:nvSpPr>
          <p:spPr>
            <a:xfrm rot="1238432">
              <a:off x="8705506" y="32559"/>
              <a:ext cx="151173" cy="749717"/>
            </a:xfrm>
            <a:custGeom>
              <a:avLst/>
              <a:gdLst/>
              <a:ahLst/>
              <a:cxnLst/>
              <a:rect l="l" t="t" r="r" b="b"/>
              <a:pathLst>
                <a:path w="6047" h="29989" extrusionOk="0">
                  <a:moveTo>
                    <a:pt x="3889" y="0"/>
                  </a:moveTo>
                  <a:cubicBezTo>
                    <a:pt x="3677" y="0"/>
                    <a:pt x="3494" y="31"/>
                    <a:pt x="3282" y="61"/>
                  </a:cubicBezTo>
                  <a:cubicBezTo>
                    <a:pt x="3130" y="92"/>
                    <a:pt x="2948" y="92"/>
                    <a:pt x="2796" y="152"/>
                  </a:cubicBezTo>
                  <a:cubicBezTo>
                    <a:pt x="2674" y="183"/>
                    <a:pt x="2553" y="213"/>
                    <a:pt x="2431" y="274"/>
                  </a:cubicBezTo>
                  <a:cubicBezTo>
                    <a:pt x="2249" y="335"/>
                    <a:pt x="2097" y="395"/>
                    <a:pt x="1945" y="487"/>
                  </a:cubicBezTo>
                  <a:cubicBezTo>
                    <a:pt x="1823" y="578"/>
                    <a:pt x="1702" y="669"/>
                    <a:pt x="1580" y="790"/>
                  </a:cubicBezTo>
                  <a:cubicBezTo>
                    <a:pt x="1489" y="912"/>
                    <a:pt x="1398" y="1034"/>
                    <a:pt x="1337" y="1155"/>
                  </a:cubicBezTo>
                  <a:cubicBezTo>
                    <a:pt x="1246" y="1307"/>
                    <a:pt x="1185" y="1489"/>
                    <a:pt x="1125" y="1641"/>
                  </a:cubicBezTo>
                  <a:cubicBezTo>
                    <a:pt x="1064" y="1823"/>
                    <a:pt x="1033" y="2036"/>
                    <a:pt x="1033" y="2218"/>
                  </a:cubicBezTo>
                  <a:cubicBezTo>
                    <a:pt x="1003" y="2340"/>
                    <a:pt x="942" y="2461"/>
                    <a:pt x="912" y="2553"/>
                  </a:cubicBezTo>
                  <a:cubicBezTo>
                    <a:pt x="851" y="2735"/>
                    <a:pt x="821" y="2917"/>
                    <a:pt x="790" y="3069"/>
                  </a:cubicBezTo>
                  <a:lnTo>
                    <a:pt x="760" y="3191"/>
                  </a:lnTo>
                  <a:cubicBezTo>
                    <a:pt x="547" y="4041"/>
                    <a:pt x="456" y="4892"/>
                    <a:pt x="395" y="5743"/>
                  </a:cubicBezTo>
                  <a:cubicBezTo>
                    <a:pt x="395" y="5864"/>
                    <a:pt x="365" y="5986"/>
                    <a:pt x="365" y="6107"/>
                  </a:cubicBezTo>
                  <a:cubicBezTo>
                    <a:pt x="335" y="6350"/>
                    <a:pt x="304" y="6594"/>
                    <a:pt x="304" y="6837"/>
                  </a:cubicBezTo>
                  <a:cubicBezTo>
                    <a:pt x="274" y="7080"/>
                    <a:pt x="274" y="7292"/>
                    <a:pt x="244" y="7505"/>
                  </a:cubicBezTo>
                  <a:cubicBezTo>
                    <a:pt x="244" y="7718"/>
                    <a:pt x="213" y="7991"/>
                    <a:pt x="213" y="8265"/>
                  </a:cubicBezTo>
                  <a:lnTo>
                    <a:pt x="213" y="8538"/>
                  </a:lnTo>
                  <a:lnTo>
                    <a:pt x="213" y="8963"/>
                  </a:lnTo>
                  <a:lnTo>
                    <a:pt x="213" y="9146"/>
                  </a:lnTo>
                  <a:cubicBezTo>
                    <a:pt x="183" y="9541"/>
                    <a:pt x="152" y="9966"/>
                    <a:pt x="122" y="10391"/>
                  </a:cubicBezTo>
                  <a:cubicBezTo>
                    <a:pt x="61" y="10878"/>
                    <a:pt x="61" y="11364"/>
                    <a:pt x="31" y="11850"/>
                  </a:cubicBezTo>
                  <a:lnTo>
                    <a:pt x="31" y="1400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31" y="16650"/>
                    <a:pt x="0" y="17136"/>
                    <a:pt x="0" y="17623"/>
                  </a:cubicBezTo>
                  <a:lnTo>
                    <a:pt x="0" y="19719"/>
                  </a:lnTo>
                  <a:lnTo>
                    <a:pt x="0" y="20448"/>
                  </a:lnTo>
                  <a:lnTo>
                    <a:pt x="0" y="20873"/>
                  </a:lnTo>
                  <a:lnTo>
                    <a:pt x="0" y="21876"/>
                  </a:lnTo>
                  <a:cubicBezTo>
                    <a:pt x="0" y="22028"/>
                    <a:pt x="0" y="22150"/>
                    <a:pt x="31" y="22271"/>
                  </a:cubicBezTo>
                  <a:lnTo>
                    <a:pt x="31" y="22575"/>
                  </a:lnTo>
                  <a:lnTo>
                    <a:pt x="31" y="22848"/>
                  </a:lnTo>
                  <a:lnTo>
                    <a:pt x="31" y="23274"/>
                  </a:lnTo>
                  <a:cubicBezTo>
                    <a:pt x="31" y="23669"/>
                    <a:pt x="61" y="24155"/>
                    <a:pt x="61" y="24671"/>
                  </a:cubicBezTo>
                  <a:cubicBezTo>
                    <a:pt x="61" y="24884"/>
                    <a:pt x="61" y="25097"/>
                    <a:pt x="92" y="25279"/>
                  </a:cubicBezTo>
                  <a:lnTo>
                    <a:pt x="92" y="25340"/>
                  </a:lnTo>
                  <a:lnTo>
                    <a:pt x="92" y="25583"/>
                  </a:lnTo>
                  <a:cubicBezTo>
                    <a:pt x="92" y="25704"/>
                    <a:pt x="92" y="25856"/>
                    <a:pt x="122" y="26008"/>
                  </a:cubicBezTo>
                  <a:lnTo>
                    <a:pt x="152" y="26312"/>
                  </a:lnTo>
                  <a:cubicBezTo>
                    <a:pt x="183" y="26646"/>
                    <a:pt x="213" y="26980"/>
                    <a:pt x="244" y="27315"/>
                  </a:cubicBezTo>
                  <a:lnTo>
                    <a:pt x="244" y="27345"/>
                  </a:lnTo>
                  <a:cubicBezTo>
                    <a:pt x="274" y="27831"/>
                    <a:pt x="365" y="28287"/>
                    <a:pt x="487" y="28743"/>
                  </a:cubicBezTo>
                  <a:cubicBezTo>
                    <a:pt x="517" y="28834"/>
                    <a:pt x="547" y="28925"/>
                    <a:pt x="578" y="29016"/>
                  </a:cubicBezTo>
                  <a:cubicBezTo>
                    <a:pt x="608" y="29077"/>
                    <a:pt x="638" y="29168"/>
                    <a:pt x="669" y="29259"/>
                  </a:cubicBezTo>
                  <a:cubicBezTo>
                    <a:pt x="730" y="29320"/>
                    <a:pt x="760" y="29381"/>
                    <a:pt x="821" y="29441"/>
                  </a:cubicBezTo>
                  <a:lnTo>
                    <a:pt x="851" y="29472"/>
                  </a:lnTo>
                  <a:cubicBezTo>
                    <a:pt x="1033" y="29684"/>
                    <a:pt x="1277" y="29806"/>
                    <a:pt x="1520" y="29897"/>
                  </a:cubicBezTo>
                  <a:cubicBezTo>
                    <a:pt x="1641" y="29928"/>
                    <a:pt x="1732" y="29958"/>
                    <a:pt x="1854" y="29958"/>
                  </a:cubicBezTo>
                  <a:lnTo>
                    <a:pt x="1915" y="29958"/>
                  </a:lnTo>
                  <a:cubicBezTo>
                    <a:pt x="2036" y="29958"/>
                    <a:pt x="2127" y="29988"/>
                    <a:pt x="2249" y="29988"/>
                  </a:cubicBezTo>
                  <a:cubicBezTo>
                    <a:pt x="2522" y="29958"/>
                    <a:pt x="2765" y="29897"/>
                    <a:pt x="3008" y="29745"/>
                  </a:cubicBezTo>
                  <a:lnTo>
                    <a:pt x="3221" y="29654"/>
                  </a:lnTo>
                  <a:lnTo>
                    <a:pt x="3251" y="29624"/>
                  </a:lnTo>
                  <a:cubicBezTo>
                    <a:pt x="3403" y="29563"/>
                    <a:pt x="3586" y="29502"/>
                    <a:pt x="3707" y="29411"/>
                  </a:cubicBezTo>
                  <a:cubicBezTo>
                    <a:pt x="3829" y="29350"/>
                    <a:pt x="3950" y="29259"/>
                    <a:pt x="4072" y="29168"/>
                  </a:cubicBezTo>
                  <a:cubicBezTo>
                    <a:pt x="4193" y="29046"/>
                    <a:pt x="4315" y="28955"/>
                    <a:pt x="4406" y="28834"/>
                  </a:cubicBezTo>
                  <a:cubicBezTo>
                    <a:pt x="4497" y="28743"/>
                    <a:pt x="4588" y="28621"/>
                    <a:pt x="4649" y="28500"/>
                  </a:cubicBezTo>
                  <a:cubicBezTo>
                    <a:pt x="4710" y="28348"/>
                    <a:pt x="4740" y="28196"/>
                    <a:pt x="4771" y="28074"/>
                  </a:cubicBezTo>
                  <a:cubicBezTo>
                    <a:pt x="4831" y="27649"/>
                    <a:pt x="4862" y="27223"/>
                    <a:pt x="4862" y="26828"/>
                  </a:cubicBezTo>
                  <a:lnTo>
                    <a:pt x="4862" y="26616"/>
                  </a:lnTo>
                  <a:lnTo>
                    <a:pt x="4862" y="25279"/>
                  </a:lnTo>
                  <a:lnTo>
                    <a:pt x="4862" y="24823"/>
                  </a:lnTo>
                  <a:lnTo>
                    <a:pt x="4862" y="24580"/>
                  </a:lnTo>
                  <a:cubicBezTo>
                    <a:pt x="4862" y="24307"/>
                    <a:pt x="4862" y="24064"/>
                    <a:pt x="4831" y="23881"/>
                  </a:cubicBezTo>
                  <a:lnTo>
                    <a:pt x="4831" y="21755"/>
                  </a:lnTo>
                  <a:lnTo>
                    <a:pt x="4831" y="21086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31" y="19901"/>
                  </a:lnTo>
                  <a:lnTo>
                    <a:pt x="4831" y="19689"/>
                  </a:lnTo>
                  <a:cubicBezTo>
                    <a:pt x="4831" y="19263"/>
                    <a:pt x="4892" y="18838"/>
                    <a:pt x="4953" y="18443"/>
                  </a:cubicBezTo>
                  <a:lnTo>
                    <a:pt x="4953" y="18230"/>
                  </a:lnTo>
                  <a:cubicBezTo>
                    <a:pt x="4983" y="17805"/>
                    <a:pt x="5014" y="17319"/>
                    <a:pt x="5044" y="16833"/>
                  </a:cubicBezTo>
                  <a:cubicBezTo>
                    <a:pt x="5044" y="16468"/>
                    <a:pt x="5074" y="16073"/>
                    <a:pt x="5074" y="15708"/>
                  </a:cubicBezTo>
                  <a:lnTo>
                    <a:pt x="5074" y="15405"/>
                  </a:lnTo>
                  <a:cubicBezTo>
                    <a:pt x="5074" y="14979"/>
                    <a:pt x="5105" y="14554"/>
                    <a:pt x="5135" y="14128"/>
                  </a:cubicBezTo>
                  <a:lnTo>
                    <a:pt x="5135" y="13946"/>
                  </a:lnTo>
                  <a:cubicBezTo>
                    <a:pt x="5135" y="13703"/>
                    <a:pt x="5135" y="13460"/>
                    <a:pt x="5166" y="13187"/>
                  </a:cubicBezTo>
                  <a:cubicBezTo>
                    <a:pt x="5166" y="12913"/>
                    <a:pt x="5166" y="12731"/>
                    <a:pt x="5196" y="12518"/>
                  </a:cubicBezTo>
                  <a:cubicBezTo>
                    <a:pt x="5196" y="12093"/>
                    <a:pt x="5257" y="11667"/>
                    <a:pt x="5287" y="11242"/>
                  </a:cubicBezTo>
                  <a:cubicBezTo>
                    <a:pt x="5287" y="11060"/>
                    <a:pt x="5317" y="10878"/>
                    <a:pt x="5348" y="10695"/>
                  </a:cubicBezTo>
                  <a:cubicBezTo>
                    <a:pt x="5409" y="10088"/>
                    <a:pt x="5469" y="9510"/>
                    <a:pt x="5530" y="8933"/>
                  </a:cubicBezTo>
                  <a:cubicBezTo>
                    <a:pt x="5561" y="8720"/>
                    <a:pt x="5591" y="8508"/>
                    <a:pt x="5621" y="8295"/>
                  </a:cubicBezTo>
                  <a:cubicBezTo>
                    <a:pt x="5712" y="7839"/>
                    <a:pt x="5773" y="7384"/>
                    <a:pt x="5834" y="6897"/>
                  </a:cubicBezTo>
                  <a:lnTo>
                    <a:pt x="5834" y="6745"/>
                  </a:lnTo>
                  <a:cubicBezTo>
                    <a:pt x="5895" y="6381"/>
                    <a:pt x="5955" y="5925"/>
                    <a:pt x="5986" y="5469"/>
                  </a:cubicBezTo>
                  <a:cubicBezTo>
                    <a:pt x="6016" y="5014"/>
                    <a:pt x="6016" y="4558"/>
                    <a:pt x="6016" y="4133"/>
                  </a:cubicBezTo>
                  <a:lnTo>
                    <a:pt x="6016" y="3130"/>
                  </a:lnTo>
                  <a:lnTo>
                    <a:pt x="6016" y="2826"/>
                  </a:lnTo>
                  <a:cubicBezTo>
                    <a:pt x="6047" y="2583"/>
                    <a:pt x="6047" y="2310"/>
                    <a:pt x="6016" y="2067"/>
                  </a:cubicBezTo>
                  <a:cubicBezTo>
                    <a:pt x="5986" y="1915"/>
                    <a:pt x="5925" y="1793"/>
                    <a:pt x="5864" y="1672"/>
                  </a:cubicBezTo>
                  <a:cubicBezTo>
                    <a:pt x="5834" y="1641"/>
                    <a:pt x="5834" y="1580"/>
                    <a:pt x="5804" y="1520"/>
                  </a:cubicBezTo>
                  <a:cubicBezTo>
                    <a:pt x="5712" y="1398"/>
                    <a:pt x="5591" y="1277"/>
                    <a:pt x="5439" y="1216"/>
                  </a:cubicBezTo>
                  <a:cubicBezTo>
                    <a:pt x="5409" y="1125"/>
                    <a:pt x="5348" y="1034"/>
                    <a:pt x="5317" y="912"/>
                  </a:cubicBezTo>
                  <a:cubicBezTo>
                    <a:pt x="5287" y="851"/>
                    <a:pt x="5257" y="790"/>
                    <a:pt x="5196" y="730"/>
                  </a:cubicBezTo>
                  <a:cubicBezTo>
                    <a:pt x="5074" y="547"/>
                    <a:pt x="4922" y="365"/>
                    <a:pt x="4740" y="244"/>
                  </a:cubicBezTo>
                  <a:cubicBezTo>
                    <a:pt x="4497" y="92"/>
                    <a:pt x="4224" y="0"/>
                    <a:pt x="39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25" name="Google Shape;725;p35"/>
          <p:cNvSpPr/>
          <p:nvPr/>
        </p:nvSpPr>
        <p:spPr>
          <a:xfrm rot="7589800">
            <a:off x="98468" y="5372022"/>
            <a:ext cx="498061" cy="1713933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26" name="Google Shape;726;p35"/>
          <p:cNvGrpSpPr/>
          <p:nvPr/>
        </p:nvGrpSpPr>
        <p:grpSpPr>
          <a:xfrm>
            <a:off x="801584" y="6214167"/>
            <a:ext cx="336267" cy="372733"/>
            <a:chOff x="601188" y="4660625"/>
            <a:chExt cx="252200" cy="279550"/>
          </a:xfrm>
        </p:grpSpPr>
        <p:sp>
          <p:nvSpPr>
            <p:cNvPr id="727" name="Google Shape;727;p35"/>
            <p:cNvSpPr/>
            <p:nvPr/>
          </p:nvSpPr>
          <p:spPr>
            <a:xfrm>
              <a:off x="716638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35"/>
            <p:cNvSpPr/>
            <p:nvPr/>
          </p:nvSpPr>
          <p:spPr>
            <a:xfrm>
              <a:off x="721213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35"/>
            <p:cNvSpPr/>
            <p:nvPr/>
          </p:nvSpPr>
          <p:spPr>
            <a:xfrm>
              <a:off x="631588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35"/>
            <p:cNvSpPr/>
            <p:nvPr/>
          </p:nvSpPr>
          <p:spPr>
            <a:xfrm>
              <a:off x="601188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31" name="Google Shape;731;p35"/>
          <p:cNvSpPr/>
          <p:nvPr/>
        </p:nvSpPr>
        <p:spPr>
          <a:xfrm>
            <a:off x="10470551" y="5418000"/>
            <a:ext cx="1925605" cy="1965053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2" name="Google Shape;732;p35"/>
          <p:cNvSpPr/>
          <p:nvPr/>
        </p:nvSpPr>
        <p:spPr>
          <a:xfrm rot="-767104">
            <a:off x="-218004" y="-653939"/>
            <a:ext cx="2488408" cy="2068533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3" name="Google Shape;733;p35"/>
          <p:cNvSpPr/>
          <p:nvPr/>
        </p:nvSpPr>
        <p:spPr>
          <a:xfrm rot="448387">
            <a:off x="11158101" y="5439099"/>
            <a:ext cx="365049" cy="621911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4" name="Google Shape;734;p35"/>
          <p:cNvSpPr/>
          <p:nvPr/>
        </p:nvSpPr>
        <p:spPr>
          <a:xfrm rot="831327">
            <a:off x="360491" y="1299505"/>
            <a:ext cx="293116" cy="524555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5" name="Google Shape;735;p35"/>
          <p:cNvSpPr/>
          <p:nvPr/>
        </p:nvSpPr>
        <p:spPr>
          <a:xfrm>
            <a:off x="1839185" y="341184"/>
            <a:ext cx="502287" cy="422384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86884273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7" name="Google Shape;737;p36"/>
          <p:cNvGrpSpPr/>
          <p:nvPr/>
        </p:nvGrpSpPr>
        <p:grpSpPr>
          <a:xfrm flipH="1">
            <a:off x="-74483" y="5443380"/>
            <a:ext cx="1678657" cy="1751544"/>
            <a:chOff x="8085825" y="1477998"/>
            <a:chExt cx="1383661" cy="1443739"/>
          </a:xfrm>
        </p:grpSpPr>
        <p:sp>
          <p:nvSpPr>
            <p:cNvPr id="738" name="Google Shape;738;p36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36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36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36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42" name="Google Shape;742;p36"/>
          <p:cNvSpPr/>
          <p:nvPr/>
        </p:nvSpPr>
        <p:spPr>
          <a:xfrm rot="-8317524">
            <a:off x="-66404" y="-202410"/>
            <a:ext cx="1104571" cy="1675068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43" name="Google Shape;743;p36"/>
          <p:cNvSpPr/>
          <p:nvPr/>
        </p:nvSpPr>
        <p:spPr>
          <a:xfrm>
            <a:off x="9978034" y="-542990"/>
            <a:ext cx="2488471" cy="2068585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44" name="Google Shape;744;p36"/>
          <p:cNvGrpSpPr/>
          <p:nvPr/>
        </p:nvGrpSpPr>
        <p:grpSpPr>
          <a:xfrm rot="-5400000">
            <a:off x="-34895" y="144662"/>
            <a:ext cx="1694132" cy="1404828"/>
            <a:chOff x="-142022" y="90588"/>
            <a:chExt cx="1270599" cy="1053621"/>
          </a:xfrm>
        </p:grpSpPr>
        <p:sp>
          <p:nvSpPr>
            <p:cNvPr id="745" name="Google Shape;745;p36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36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36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36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36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36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36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36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36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36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36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36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36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36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59" name="Google Shape;759;p36"/>
          <p:cNvSpPr/>
          <p:nvPr/>
        </p:nvSpPr>
        <p:spPr>
          <a:xfrm rot="-1095766">
            <a:off x="426192" y="1851510"/>
            <a:ext cx="420845" cy="455501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60" name="Google Shape;760;p36"/>
          <p:cNvGrpSpPr/>
          <p:nvPr/>
        </p:nvGrpSpPr>
        <p:grpSpPr>
          <a:xfrm>
            <a:off x="11333684" y="989600"/>
            <a:ext cx="718296" cy="639065"/>
            <a:chOff x="5927389" y="663096"/>
            <a:chExt cx="595931" cy="530198"/>
          </a:xfrm>
        </p:grpSpPr>
        <p:sp>
          <p:nvSpPr>
            <p:cNvPr id="761" name="Google Shape;761;p36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36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63" name="Google Shape;763;p36"/>
          <p:cNvSpPr/>
          <p:nvPr/>
        </p:nvSpPr>
        <p:spPr>
          <a:xfrm>
            <a:off x="183089" y="5155200"/>
            <a:ext cx="605576" cy="639064"/>
          </a:xfrm>
          <a:custGeom>
            <a:avLst/>
            <a:gdLst/>
            <a:ahLst/>
            <a:cxnLst/>
            <a:rect l="l" t="t" r="r" b="b"/>
            <a:pathLst>
              <a:path w="14828" h="15648" extrusionOk="0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4" name="Google Shape;764;p36"/>
          <p:cNvSpPr/>
          <p:nvPr/>
        </p:nvSpPr>
        <p:spPr>
          <a:xfrm rot="-5714785" flipH="1">
            <a:off x="10926101" y="5677967"/>
            <a:ext cx="498113" cy="1714115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65" name="Google Shape;765;p36"/>
          <p:cNvSpPr/>
          <p:nvPr/>
        </p:nvSpPr>
        <p:spPr>
          <a:xfrm rot="-4745172" flipH="1">
            <a:off x="11211211" y="5493901"/>
            <a:ext cx="414300" cy="1401451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6608719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B1C120-E57A-423F-8061-E0F82B6F70F0}" type="datetimeFigureOut">
              <a:rPr lang="en-US" smtClean="0"/>
              <a:t>9/9/2022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4537FA-86C9-411D-B763-F866D69E99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894489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B1C120-E57A-423F-8061-E0F82B6F70F0}" type="datetimeFigureOut">
              <a:rPr lang="en-US" smtClean="0"/>
              <a:t>9/9/2022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4537FA-86C9-411D-B763-F866D69E99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981713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13" Type="http://schemas.openxmlformats.org/officeDocument/2006/relationships/slideLayout" Target="../slideLayouts/slideLayout31.xml"/><Relationship Id="rId18" Type="http://schemas.openxmlformats.org/officeDocument/2006/relationships/slideLayout" Target="../slideLayouts/slideLayout36.xml"/><Relationship Id="rId26" Type="http://schemas.openxmlformats.org/officeDocument/2006/relationships/theme" Target="../theme/theme3.xml"/><Relationship Id="rId3" Type="http://schemas.openxmlformats.org/officeDocument/2006/relationships/slideLayout" Target="../slideLayouts/slideLayout21.xml"/><Relationship Id="rId21" Type="http://schemas.openxmlformats.org/officeDocument/2006/relationships/slideLayout" Target="../slideLayouts/slideLayout39.xml"/><Relationship Id="rId7" Type="http://schemas.openxmlformats.org/officeDocument/2006/relationships/slideLayout" Target="../slideLayouts/slideLayout25.xml"/><Relationship Id="rId12" Type="http://schemas.openxmlformats.org/officeDocument/2006/relationships/slideLayout" Target="../slideLayouts/slideLayout30.xml"/><Relationship Id="rId17" Type="http://schemas.openxmlformats.org/officeDocument/2006/relationships/slideLayout" Target="../slideLayouts/slideLayout35.xml"/><Relationship Id="rId25" Type="http://schemas.openxmlformats.org/officeDocument/2006/relationships/slideLayout" Target="../slideLayouts/slideLayout43.xml"/><Relationship Id="rId2" Type="http://schemas.openxmlformats.org/officeDocument/2006/relationships/slideLayout" Target="../slideLayouts/slideLayout20.xml"/><Relationship Id="rId16" Type="http://schemas.openxmlformats.org/officeDocument/2006/relationships/slideLayout" Target="../slideLayouts/slideLayout34.xml"/><Relationship Id="rId20" Type="http://schemas.openxmlformats.org/officeDocument/2006/relationships/slideLayout" Target="../slideLayouts/slideLayout38.xml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11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42.xml"/><Relationship Id="rId5" Type="http://schemas.openxmlformats.org/officeDocument/2006/relationships/slideLayout" Target="../slideLayouts/slideLayout23.xml"/><Relationship Id="rId15" Type="http://schemas.openxmlformats.org/officeDocument/2006/relationships/slideLayout" Target="../slideLayouts/slideLayout33.xml"/><Relationship Id="rId23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28.xml"/><Relationship Id="rId19" Type="http://schemas.openxmlformats.org/officeDocument/2006/relationships/slideLayout" Target="../slideLayouts/slideLayout37.xml"/><Relationship Id="rId4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7.xml"/><Relationship Id="rId14" Type="http://schemas.openxmlformats.org/officeDocument/2006/relationships/slideLayout" Target="../slideLayouts/slideLayout32.xml"/><Relationship Id="rId22" Type="http://schemas.openxmlformats.org/officeDocument/2006/relationships/slideLayout" Target="../slideLayouts/slideLayout4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.xml"/><Relationship Id="rId13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61.xml"/><Relationship Id="rId26" Type="http://schemas.openxmlformats.org/officeDocument/2006/relationships/slideLayout" Target="../slideLayouts/slideLayout69.xml"/><Relationship Id="rId3" Type="http://schemas.openxmlformats.org/officeDocument/2006/relationships/slideLayout" Target="../slideLayouts/slideLayout46.xml"/><Relationship Id="rId21" Type="http://schemas.openxmlformats.org/officeDocument/2006/relationships/slideLayout" Target="../slideLayouts/slideLayout64.xml"/><Relationship Id="rId34" Type="http://schemas.openxmlformats.org/officeDocument/2006/relationships/slideLayout" Target="../slideLayouts/slideLayout77.xml"/><Relationship Id="rId7" Type="http://schemas.openxmlformats.org/officeDocument/2006/relationships/slideLayout" Target="../slideLayouts/slideLayout50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5" Type="http://schemas.openxmlformats.org/officeDocument/2006/relationships/slideLayout" Target="../slideLayouts/slideLayout68.xml"/><Relationship Id="rId33" Type="http://schemas.openxmlformats.org/officeDocument/2006/relationships/slideLayout" Target="../slideLayouts/slideLayout76.xml"/><Relationship Id="rId2" Type="http://schemas.openxmlformats.org/officeDocument/2006/relationships/slideLayout" Target="../slideLayouts/slideLayout45.xml"/><Relationship Id="rId16" Type="http://schemas.openxmlformats.org/officeDocument/2006/relationships/slideLayout" Target="../slideLayouts/slideLayout59.xml"/><Relationship Id="rId20" Type="http://schemas.openxmlformats.org/officeDocument/2006/relationships/slideLayout" Target="../slideLayouts/slideLayout63.xml"/><Relationship Id="rId29" Type="http://schemas.openxmlformats.org/officeDocument/2006/relationships/slideLayout" Target="../slideLayouts/slideLayout72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54.xml"/><Relationship Id="rId24" Type="http://schemas.openxmlformats.org/officeDocument/2006/relationships/slideLayout" Target="../slideLayouts/slideLayout67.xml"/><Relationship Id="rId32" Type="http://schemas.openxmlformats.org/officeDocument/2006/relationships/slideLayout" Target="../slideLayouts/slideLayout75.xml"/><Relationship Id="rId5" Type="http://schemas.openxmlformats.org/officeDocument/2006/relationships/slideLayout" Target="../slideLayouts/slideLayout48.xml"/><Relationship Id="rId15" Type="http://schemas.openxmlformats.org/officeDocument/2006/relationships/slideLayout" Target="../slideLayouts/slideLayout58.xml"/><Relationship Id="rId23" Type="http://schemas.openxmlformats.org/officeDocument/2006/relationships/slideLayout" Target="../slideLayouts/slideLayout66.xml"/><Relationship Id="rId28" Type="http://schemas.openxmlformats.org/officeDocument/2006/relationships/slideLayout" Target="../slideLayouts/slideLayout71.xml"/><Relationship Id="rId36" Type="http://schemas.openxmlformats.org/officeDocument/2006/relationships/image" Target="../media/image1.png"/><Relationship Id="rId10" Type="http://schemas.openxmlformats.org/officeDocument/2006/relationships/slideLayout" Target="../slideLayouts/slideLayout53.xml"/><Relationship Id="rId19" Type="http://schemas.openxmlformats.org/officeDocument/2006/relationships/slideLayout" Target="../slideLayouts/slideLayout62.xml"/><Relationship Id="rId31" Type="http://schemas.openxmlformats.org/officeDocument/2006/relationships/slideLayout" Target="../slideLayouts/slideLayout74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4" Type="http://schemas.openxmlformats.org/officeDocument/2006/relationships/slideLayout" Target="../slideLayouts/slideLayout57.xml"/><Relationship Id="rId22" Type="http://schemas.openxmlformats.org/officeDocument/2006/relationships/slideLayout" Target="../slideLayouts/slideLayout65.xml"/><Relationship Id="rId27" Type="http://schemas.openxmlformats.org/officeDocument/2006/relationships/slideLayout" Target="../slideLayouts/slideLayout70.xml"/><Relationship Id="rId30" Type="http://schemas.openxmlformats.org/officeDocument/2006/relationships/slideLayout" Target="../slideLayouts/slideLayout73.xml"/><Relationship Id="rId35" Type="http://schemas.openxmlformats.org/officeDocument/2006/relationships/theme" Target="../theme/theme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5B1C120-E57A-423F-8061-E0F82B6F70F0}" type="datetimeFigureOut">
              <a:rPr lang="en-US" smtClean="0"/>
              <a:t>9/9/2022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C4537FA-86C9-411D-B763-F866D69E99B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1206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646367" y="593367"/>
            <a:ext cx="10899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fe Savers ExtraBold"/>
              <a:buNone/>
              <a:defRPr sz="3000">
                <a:solidFill>
                  <a:schemeClr val="dk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46367" y="1536633"/>
            <a:ext cx="10899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3731089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3697419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9" r:id="rId1"/>
    <p:sldLayoutId id="2147483670" r:id="rId2"/>
    <p:sldLayoutId id="2147483671" r:id="rId3"/>
    <p:sldLayoutId id="2147483672" r:id="rId4"/>
    <p:sldLayoutId id="2147483673" r:id="rId5"/>
    <p:sldLayoutId id="2147483674" r:id="rId6"/>
    <p:sldLayoutId id="2147483675" r:id="rId7"/>
    <p:sldLayoutId id="2147483676" r:id="rId8"/>
    <p:sldLayoutId id="2147483677" r:id="rId9"/>
    <p:sldLayoutId id="2147483678" r:id="rId10"/>
    <p:sldLayoutId id="2147483679" r:id="rId11"/>
    <p:sldLayoutId id="2147483680" r:id="rId12"/>
    <p:sldLayoutId id="2147483681" r:id="rId13"/>
    <p:sldLayoutId id="2147483682" r:id="rId14"/>
    <p:sldLayoutId id="2147483683" r:id="rId15"/>
    <p:sldLayoutId id="2147483684" r:id="rId16"/>
    <p:sldLayoutId id="2147483685" r:id="rId17"/>
    <p:sldLayoutId id="2147483686" r:id="rId18"/>
    <p:sldLayoutId id="2147483687" r:id="rId19"/>
    <p:sldLayoutId id="2147483688" r:id="rId20"/>
    <p:sldLayoutId id="2147483689" r:id="rId21"/>
    <p:sldLayoutId id="2147483690" r:id="rId22"/>
    <p:sldLayoutId id="2147483691" r:id="rId23"/>
    <p:sldLayoutId id="2147483692" r:id="rId24"/>
    <p:sldLayoutId id="2147483693" r:id="rId2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oogle Shape;6;p1"/>
          <p:cNvPicPr preferRelativeResize="0"/>
          <p:nvPr/>
        </p:nvPicPr>
        <p:blipFill rotWithShape="1">
          <a:blip r:embed="rId36">
            <a:alphaModFix/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Google Shape;7;p1"/>
          <p:cNvSpPr txBox="1">
            <a:spLocks noGrp="1"/>
          </p:cNvSpPr>
          <p:nvPr>
            <p:ph type="title"/>
          </p:nvPr>
        </p:nvSpPr>
        <p:spPr>
          <a:xfrm>
            <a:off x="969800" y="719800"/>
            <a:ext cx="10252400" cy="6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body" idx="1"/>
          </p:nvPr>
        </p:nvSpPr>
        <p:spPr>
          <a:xfrm>
            <a:off x="969733" y="1920368"/>
            <a:ext cx="10252400" cy="42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Lato"/>
              <a:buChar char="■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5450686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  <p:sldLayoutId id="2147483700" r:id="rId6"/>
    <p:sldLayoutId id="2147483701" r:id="rId7"/>
    <p:sldLayoutId id="2147483702" r:id="rId8"/>
    <p:sldLayoutId id="2147483703" r:id="rId9"/>
    <p:sldLayoutId id="2147483704" r:id="rId10"/>
    <p:sldLayoutId id="2147483705" r:id="rId11"/>
    <p:sldLayoutId id="2147483706" r:id="rId12"/>
    <p:sldLayoutId id="2147483707" r:id="rId13"/>
    <p:sldLayoutId id="2147483709" r:id="rId14"/>
    <p:sldLayoutId id="2147483710" r:id="rId15"/>
    <p:sldLayoutId id="2147483711" r:id="rId16"/>
    <p:sldLayoutId id="2147483712" r:id="rId17"/>
    <p:sldLayoutId id="2147483713" r:id="rId18"/>
    <p:sldLayoutId id="2147483714" r:id="rId19"/>
    <p:sldLayoutId id="2147483715" r:id="rId20"/>
    <p:sldLayoutId id="2147483716" r:id="rId21"/>
    <p:sldLayoutId id="2147483717" r:id="rId22"/>
    <p:sldLayoutId id="2147483718" r:id="rId23"/>
    <p:sldLayoutId id="2147483719" r:id="rId24"/>
    <p:sldLayoutId id="2147483720" r:id="rId25"/>
    <p:sldLayoutId id="2147483721" r:id="rId26"/>
    <p:sldLayoutId id="2147483722" r:id="rId27"/>
    <p:sldLayoutId id="2147483723" r:id="rId28"/>
    <p:sldLayoutId id="2147483724" r:id="rId29"/>
    <p:sldLayoutId id="2147483725" r:id="rId30"/>
    <p:sldLayoutId id="2147483726" r:id="rId31"/>
    <p:sldLayoutId id="2147483727" r:id="rId32"/>
    <p:sldLayoutId id="2147483728" r:id="rId33"/>
    <p:sldLayoutId id="2147483729" r:id="rId3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microsoft.com/office/2007/relationships/hdphoto" Target="../media/hdphoto3.wdp"/><Relationship Id="rId18" Type="http://schemas.openxmlformats.org/officeDocument/2006/relationships/image" Target="../media/image9.png"/><Relationship Id="rId26" Type="http://schemas.openxmlformats.org/officeDocument/2006/relationships/image" Target="../media/image13.png"/><Relationship Id="rId39" Type="http://schemas.openxmlformats.org/officeDocument/2006/relationships/image" Target="../media/image21.png"/><Relationship Id="rId3" Type="http://schemas.openxmlformats.org/officeDocument/2006/relationships/audio" Target="../media/media1.mp3"/><Relationship Id="rId21" Type="http://schemas.microsoft.com/office/2007/relationships/hdphoto" Target="../media/hdphoto7.wdp"/><Relationship Id="rId34" Type="http://schemas.openxmlformats.org/officeDocument/2006/relationships/image" Target="../media/image17.png"/><Relationship Id="rId42" Type="http://schemas.openxmlformats.org/officeDocument/2006/relationships/image" Target="../media/image23.png"/><Relationship Id="rId7" Type="http://schemas.openxmlformats.org/officeDocument/2006/relationships/image" Target="../media/image3.png"/><Relationship Id="rId12" Type="http://schemas.openxmlformats.org/officeDocument/2006/relationships/image" Target="../media/image6.png"/><Relationship Id="rId17" Type="http://schemas.microsoft.com/office/2007/relationships/hdphoto" Target="../media/hdphoto5.wdp"/><Relationship Id="rId25" Type="http://schemas.microsoft.com/office/2007/relationships/hdphoto" Target="../media/hdphoto9.wdp"/><Relationship Id="rId33" Type="http://schemas.microsoft.com/office/2007/relationships/hdphoto" Target="../media/hdphoto13.wdp"/><Relationship Id="rId38" Type="http://schemas.openxmlformats.org/officeDocument/2006/relationships/image" Target="../media/image20.gif"/><Relationship Id="rId2" Type="http://schemas.microsoft.com/office/2007/relationships/media" Target="../media/media1.mp3"/><Relationship Id="rId16" Type="http://schemas.openxmlformats.org/officeDocument/2006/relationships/image" Target="../media/image8.png"/><Relationship Id="rId20" Type="http://schemas.openxmlformats.org/officeDocument/2006/relationships/image" Target="../media/image10.png"/><Relationship Id="rId29" Type="http://schemas.microsoft.com/office/2007/relationships/hdphoto" Target="../media/hdphoto11.wdp"/><Relationship Id="rId41" Type="http://schemas.openxmlformats.org/officeDocument/2006/relationships/image" Target="../media/image22.jpeg"/><Relationship Id="rId1" Type="http://schemas.openxmlformats.org/officeDocument/2006/relationships/tags" Target="../tags/tag2.xml"/><Relationship Id="rId6" Type="http://schemas.openxmlformats.org/officeDocument/2006/relationships/image" Target="../media/image2.png"/><Relationship Id="rId11" Type="http://schemas.microsoft.com/office/2007/relationships/hdphoto" Target="../media/hdphoto2.wdp"/><Relationship Id="rId24" Type="http://schemas.openxmlformats.org/officeDocument/2006/relationships/image" Target="../media/image12.png"/><Relationship Id="rId32" Type="http://schemas.openxmlformats.org/officeDocument/2006/relationships/image" Target="../media/image16.png"/><Relationship Id="rId37" Type="http://schemas.openxmlformats.org/officeDocument/2006/relationships/image" Target="../media/image19.png"/><Relationship Id="rId40" Type="http://schemas.microsoft.com/office/2007/relationships/hdphoto" Target="../media/hdphoto15.wdp"/><Relationship Id="rId5" Type="http://schemas.openxmlformats.org/officeDocument/2006/relationships/notesSlide" Target="../notesSlides/notesSlide1.xml"/><Relationship Id="rId15" Type="http://schemas.microsoft.com/office/2007/relationships/hdphoto" Target="../media/hdphoto4.wdp"/><Relationship Id="rId23" Type="http://schemas.microsoft.com/office/2007/relationships/hdphoto" Target="../media/hdphoto8.wdp"/><Relationship Id="rId28" Type="http://schemas.openxmlformats.org/officeDocument/2006/relationships/image" Target="../media/image14.png"/><Relationship Id="rId36" Type="http://schemas.openxmlformats.org/officeDocument/2006/relationships/image" Target="../media/image18.emf"/><Relationship Id="rId10" Type="http://schemas.openxmlformats.org/officeDocument/2006/relationships/image" Target="../media/image5.png"/><Relationship Id="rId19" Type="http://schemas.microsoft.com/office/2007/relationships/hdphoto" Target="../media/hdphoto6.wdp"/><Relationship Id="rId31" Type="http://schemas.microsoft.com/office/2007/relationships/hdphoto" Target="../media/hdphoto12.wdp"/><Relationship Id="rId4" Type="http://schemas.openxmlformats.org/officeDocument/2006/relationships/slideLayout" Target="../slideLayouts/slideLayout12.xml"/><Relationship Id="rId9" Type="http://schemas.openxmlformats.org/officeDocument/2006/relationships/image" Target="../media/image4.png"/><Relationship Id="rId14" Type="http://schemas.openxmlformats.org/officeDocument/2006/relationships/image" Target="../media/image7.png"/><Relationship Id="rId22" Type="http://schemas.openxmlformats.org/officeDocument/2006/relationships/image" Target="../media/image11.png"/><Relationship Id="rId27" Type="http://schemas.microsoft.com/office/2007/relationships/hdphoto" Target="../media/hdphoto10.wdp"/><Relationship Id="rId30" Type="http://schemas.openxmlformats.org/officeDocument/2006/relationships/image" Target="../media/image15.png"/><Relationship Id="rId35" Type="http://schemas.microsoft.com/office/2007/relationships/hdphoto" Target="../media/hdphoto14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76.xml"/><Relationship Id="rId1" Type="http://schemas.openxmlformats.org/officeDocument/2006/relationships/tags" Target="../tags/tag11.xml"/><Relationship Id="rId5" Type="http://schemas.openxmlformats.org/officeDocument/2006/relationships/image" Target="../media/image24.png"/><Relationship Id="rId4" Type="http://schemas.openxmlformats.org/officeDocument/2006/relationships/image" Target="../media/image31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76.xml"/><Relationship Id="rId1" Type="http://schemas.openxmlformats.org/officeDocument/2006/relationships/tags" Target="../tags/tag12.xml"/><Relationship Id="rId6" Type="http://schemas.openxmlformats.org/officeDocument/2006/relationships/image" Target="../media/image24.png"/><Relationship Id="rId5" Type="http://schemas.openxmlformats.org/officeDocument/2006/relationships/image" Target="../media/image33.png"/><Relationship Id="rId4" Type="http://schemas.openxmlformats.org/officeDocument/2006/relationships/image" Target="../media/image32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76.xml"/><Relationship Id="rId1" Type="http://schemas.openxmlformats.org/officeDocument/2006/relationships/tags" Target="../tags/tag13.xml"/><Relationship Id="rId5" Type="http://schemas.openxmlformats.org/officeDocument/2006/relationships/image" Target="../media/image24.png"/><Relationship Id="rId4" Type="http://schemas.openxmlformats.org/officeDocument/2006/relationships/image" Target="../media/image3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76.xml"/><Relationship Id="rId1" Type="http://schemas.openxmlformats.org/officeDocument/2006/relationships/tags" Target="../tags/tag14.xml"/><Relationship Id="rId6" Type="http://schemas.openxmlformats.org/officeDocument/2006/relationships/image" Target="../media/image24.png"/><Relationship Id="rId5" Type="http://schemas.openxmlformats.org/officeDocument/2006/relationships/image" Target="../media/image36.png"/><Relationship Id="rId4" Type="http://schemas.openxmlformats.org/officeDocument/2006/relationships/image" Target="../media/image35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58.xml"/><Relationship Id="rId1" Type="http://schemas.openxmlformats.org/officeDocument/2006/relationships/tags" Target="../tags/tag15.xml"/><Relationship Id="rId6" Type="http://schemas.openxmlformats.org/officeDocument/2006/relationships/image" Target="../media/image24.png"/><Relationship Id="rId5" Type="http://schemas.openxmlformats.org/officeDocument/2006/relationships/image" Target="../media/image38.jpeg"/><Relationship Id="rId4" Type="http://schemas.openxmlformats.org/officeDocument/2006/relationships/image" Target="../media/image3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7" Type="http://schemas.openxmlformats.org/officeDocument/2006/relationships/image" Target="../media/image24.png"/><Relationship Id="rId2" Type="http://schemas.openxmlformats.org/officeDocument/2006/relationships/slideLayout" Target="../slideLayouts/slideLayout48.xml"/><Relationship Id="rId1" Type="http://schemas.openxmlformats.org/officeDocument/2006/relationships/tags" Target="../tags/tag16.xml"/><Relationship Id="rId6" Type="http://schemas.openxmlformats.org/officeDocument/2006/relationships/image" Target="../media/image34.png"/><Relationship Id="rId5" Type="http://schemas.openxmlformats.org/officeDocument/2006/relationships/image" Target="../media/image36.png"/><Relationship Id="rId4" Type="http://schemas.openxmlformats.org/officeDocument/2006/relationships/image" Target="../media/image35.jpe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jpeg"/><Relationship Id="rId13" Type="http://schemas.openxmlformats.org/officeDocument/2006/relationships/image" Target="../media/image19.png"/><Relationship Id="rId3" Type="http://schemas.openxmlformats.org/officeDocument/2006/relationships/audio" Target="../media/media2.wav"/><Relationship Id="rId7" Type="http://schemas.openxmlformats.org/officeDocument/2006/relationships/image" Target="../media/image34.png"/><Relationship Id="rId12" Type="http://schemas.openxmlformats.org/officeDocument/2006/relationships/image" Target="../media/image39.jpeg"/><Relationship Id="rId2" Type="http://schemas.microsoft.com/office/2007/relationships/media" Target="../media/media2.wav"/><Relationship Id="rId1" Type="http://schemas.openxmlformats.org/officeDocument/2006/relationships/tags" Target="../tags/tag17.xml"/><Relationship Id="rId6" Type="http://schemas.openxmlformats.org/officeDocument/2006/relationships/notesSlide" Target="../notesSlides/notesSlide16.xml"/><Relationship Id="rId11" Type="http://schemas.openxmlformats.org/officeDocument/2006/relationships/image" Target="../media/image33.png"/><Relationship Id="rId5" Type="http://schemas.openxmlformats.org/officeDocument/2006/relationships/slideLayout" Target="../slideLayouts/slideLayout48.xml"/><Relationship Id="rId10" Type="http://schemas.openxmlformats.org/officeDocument/2006/relationships/image" Target="../media/image32.jpeg"/><Relationship Id="rId4" Type="http://schemas.openxmlformats.org/officeDocument/2006/relationships/audio" Target="NULL" TargetMode="External"/><Relationship Id="rId9" Type="http://schemas.openxmlformats.org/officeDocument/2006/relationships/image" Target="../media/image36.png"/><Relationship Id="rId14" Type="http://schemas.openxmlformats.org/officeDocument/2006/relationships/image" Target="../media/image24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notesSlide" Target="../notesSlides/notesSlide17.xml"/><Relationship Id="rId7" Type="http://schemas.openxmlformats.org/officeDocument/2006/relationships/image" Target="../media/image32.jpeg"/><Relationship Id="rId2" Type="http://schemas.openxmlformats.org/officeDocument/2006/relationships/slideLayout" Target="../slideLayouts/slideLayout48.xml"/><Relationship Id="rId1" Type="http://schemas.openxmlformats.org/officeDocument/2006/relationships/tags" Target="../tags/tag18.xml"/><Relationship Id="rId6" Type="http://schemas.openxmlformats.org/officeDocument/2006/relationships/image" Target="../media/image36.png"/><Relationship Id="rId5" Type="http://schemas.openxmlformats.org/officeDocument/2006/relationships/image" Target="../media/image35.jpeg"/><Relationship Id="rId10" Type="http://schemas.openxmlformats.org/officeDocument/2006/relationships/image" Target="../media/image24.png"/><Relationship Id="rId4" Type="http://schemas.openxmlformats.org/officeDocument/2006/relationships/image" Target="../media/image34.png"/><Relationship Id="rId9" Type="http://schemas.openxmlformats.org/officeDocument/2006/relationships/image" Target="../media/image39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58.xml"/><Relationship Id="rId1" Type="http://schemas.openxmlformats.org/officeDocument/2006/relationships/tags" Target="../tags/tag19.xml"/><Relationship Id="rId6" Type="http://schemas.openxmlformats.org/officeDocument/2006/relationships/image" Target="../media/image24.png"/><Relationship Id="rId5" Type="http://schemas.openxmlformats.org/officeDocument/2006/relationships/image" Target="../media/image37.png"/><Relationship Id="rId4" Type="http://schemas.openxmlformats.org/officeDocument/2006/relationships/image" Target="../media/image40.jp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45.xml"/><Relationship Id="rId1" Type="http://schemas.openxmlformats.org/officeDocument/2006/relationships/tags" Target="../tags/tag20.xml"/><Relationship Id="rId5" Type="http://schemas.openxmlformats.org/officeDocument/2006/relationships/image" Target="../media/image24.png"/><Relationship Id="rId4" Type="http://schemas.openxmlformats.org/officeDocument/2006/relationships/image" Target="../media/image41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44.xml"/><Relationship Id="rId1" Type="http://schemas.openxmlformats.org/officeDocument/2006/relationships/tags" Target="../tags/tag3.xml"/><Relationship Id="rId4" Type="http://schemas.openxmlformats.org/officeDocument/2006/relationships/image" Target="../media/image2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45.xml"/><Relationship Id="rId1" Type="http://schemas.openxmlformats.org/officeDocument/2006/relationships/tags" Target="../tags/tag21.xml"/><Relationship Id="rId6" Type="http://schemas.openxmlformats.org/officeDocument/2006/relationships/image" Target="../media/image24.png"/><Relationship Id="rId5" Type="http://schemas.openxmlformats.org/officeDocument/2006/relationships/image" Target="../media/image33.png"/><Relationship Id="rId4" Type="http://schemas.openxmlformats.org/officeDocument/2006/relationships/image" Target="../media/image42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45.xml"/><Relationship Id="rId1" Type="http://schemas.openxmlformats.org/officeDocument/2006/relationships/tags" Target="../tags/tag22.xml"/><Relationship Id="rId6" Type="http://schemas.openxmlformats.org/officeDocument/2006/relationships/image" Target="../media/image24.png"/><Relationship Id="rId5" Type="http://schemas.openxmlformats.org/officeDocument/2006/relationships/image" Target="../media/image36.png"/><Relationship Id="rId4" Type="http://schemas.openxmlformats.org/officeDocument/2006/relationships/image" Target="../media/image43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45.xml"/><Relationship Id="rId1" Type="http://schemas.openxmlformats.org/officeDocument/2006/relationships/tags" Target="../tags/tag23.xml"/><Relationship Id="rId6" Type="http://schemas.openxmlformats.org/officeDocument/2006/relationships/image" Target="../media/image24.png"/><Relationship Id="rId5" Type="http://schemas.openxmlformats.org/officeDocument/2006/relationships/image" Target="../media/image36.png"/><Relationship Id="rId4" Type="http://schemas.openxmlformats.org/officeDocument/2006/relationships/image" Target="../media/image44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45.xml"/><Relationship Id="rId1" Type="http://schemas.openxmlformats.org/officeDocument/2006/relationships/tags" Target="../tags/tag24.xml"/><Relationship Id="rId6" Type="http://schemas.openxmlformats.org/officeDocument/2006/relationships/image" Target="../media/image24.png"/><Relationship Id="rId5" Type="http://schemas.openxmlformats.org/officeDocument/2006/relationships/image" Target="../media/image33.png"/><Relationship Id="rId4" Type="http://schemas.openxmlformats.org/officeDocument/2006/relationships/image" Target="../media/image45.jpe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jpeg"/><Relationship Id="rId3" Type="http://schemas.openxmlformats.org/officeDocument/2006/relationships/notesSlide" Target="../notesSlides/notesSlide24.xml"/><Relationship Id="rId7" Type="http://schemas.openxmlformats.org/officeDocument/2006/relationships/image" Target="../media/image47.jpeg"/><Relationship Id="rId2" Type="http://schemas.openxmlformats.org/officeDocument/2006/relationships/slideLayout" Target="../slideLayouts/slideLayout45.xml"/><Relationship Id="rId1" Type="http://schemas.openxmlformats.org/officeDocument/2006/relationships/tags" Target="../tags/tag25.xml"/><Relationship Id="rId6" Type="http://schemas.openxmlformats.org/officeDocument/2006/relationships/image" Target="../media/image36.png"/><Relationship Id="rId11" Type="http://schemas.openxmlformats.org/officeDocument/2006/relationships/image" Target="../media/image24.png"/><Relationship Id="rId5" Type="http://schemas.openxmlformats.org/officeDocument/2006/relationships/image" Target="../media/image46.jpeg"/><Relationship Id="rId10" Type="http://schemas.openxmlformats.org/officeDocument/2006/relationships/image" Target="../media/image49.jpeg"/><Relationship Id="rId4" Type="http://schemas.openxmlformats.org/officeDocument/2006/relationships/image" Target="../media/image41.png"/><Relationship Id="rId9" Type="http://schemas.openxmlformats.org/officeDocument/2006/relationships/image" Target="../media/image3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58.xml"/><Relationship Id="rId1" Type="http://schemas.openxmlformats.org/officeDocument/2006/relationships/tags" Target="../tags/tag26.xml"/><Relationship Id="rId6" Type="http://schemas.openxmlformats.org/officeDocument/2006/relationships/image" Target="../media/image24.png"/><Relationship Id="rId5" Type="http://schemas.openxmlformats.org/officeDocument/2006/relationships/image" Target="../media/image37.png"/><Relationship Id="rId4" Type="http://schemas.openxmlformats.org/officeDocument/2006/relationships/image" Target="../media/image38.jpe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audio" Target="../media/media3.wav"/><Relationship Id="rId7" Type="http://schemas.openxmlformats.org/officeDocument/2006/relationships/image" Target="../media/image50.tiff"/><Relationship Id="rId2" Type="http://schemas.microsoft.com/office/2007/relationships/media" Target="../media/media3.wav"/><Relationship Id="rId1" Type="http://schemas.openxmlformats.org/officeDocument/2006/relationships/tags" Target="../tags/tag27.xml"/><Relationship Id="rId6" Type="http://schemas.openxmlformats.org/officeDocument/2006/relationships/notesSlide" Target="../notesSlides/notesSlide26.xml"/><Relationship Id="rId5" Type="http://schemas.openxmlformats.org/officeDocument/2006/relationships/slideLayout" Target="../slideLayouts/slideLayout69.xml"/><Relationship Id="rId4" Type="http://schemas.openxmlformats.org/officeDocument/2006/relationships/audio" Target="NULL" TargetMode="External"/><Relationship Id="rId9" Type="http://schemas.openxmlformats.org/officeDocument/2006/relationships/image" Target="../media/image24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69.xml"/><Relationship Id="rId1" Type="http://schemas.openxmlformats.org/officeDocument/2006/relationships/tags" Target="../tags/tag28.xml"/><Relationship Id="rId4" Type="http://schemas.openxmlformats.org/officeDocument/2006/relationships/image" Target="../media/image24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58.xml"/><Relationship Id="rId1" Type="http://schemas.openxmlformats.org/officeDocument/2006/relationships/tags" Target="../tags/tag29.xml"/><Relationship Id="rId5" Type="http://schemas.openxmlformats.org/officeDocument/2006/relationships/image" Target="../media/image24.png"/><Relationship Id="rId4" Type="http://schemas.openxmlformats.org/officeDocument/2006/relationships/image" Target="../media/image51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audio" Target="../media/media4.mp3"/><Relationship Id="rId7" Type="http://schemas.openxmlformats.org/officeDocument/2006/relationships/image" Target="../media/image53.png"/><Relationship Id="rId2" Type="http://schemas.microsoft.com/office/2007/relationships/media" Target="../media/media4.mp3"/><Relationship Id="rId1" Type="http://schemas.openxmlformats.org/officeDocument/2006/relationships/tags" Target="../tags/tag30.xml"/><Relationship Id="rId6" Type="http://schemas.openxmlformats.org/officeDocument/2006/relationships/image" Target="../media/image52.jpeg"/><Relationship Id="rId11" Type="http://schemas.openxmlformats.org/officeDocument/2006/relationships/image" Target="../media/image24.png"/><Relationship Id="rId5" Type="http://schemas.openxmlformats.org/officeDocument/2006/relationships/notesSlide" Target="../notesSlides/notesSlide29.xml"/><Relationship Id="rId10" Type="http://schemas.openxmlformats.org/officeDocument/2006/relationships/image" Target="../media/image19.png"/><Relationship Id="rId4" Type="http://schemas.openxmlformats.org/officeDocument/2006/relationships/slideLayout" Target="../slideLayouts/slideLayout43.xml"/><Relationship Id="rId9" Type="http://schemas.openxmlformats.org/officeDocument/2006/relationships/image" Target="../media/image5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58.xml"/><Relationship Id="rId1" Type="http://schemas.openxmlformats.org/officeDocument/2006/relationships/tags" Target="../tags/tag4.xml"/><Relationship Id="rId4" Type="http://schemas.openxmlformats.org/officeDocument/2006/relationships/image" Target="../media/image2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76.xml"/><Relationship Id="rId1" Type="http://schemas.openxmlformats.org/officeDocument/2006/relationships/tags" Target="../tags/tag5.xml"/><Relationship Id="rId5" Type="http://schemas.openxmlformats.org/officeDocument/2006/relationships/image" Target="../media/image24.png"/><Relationship Id="rId4" Type="http://schemas.openxmlformats.org/officeDocument/2006/relationships/image" Target="../media/image25.tif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76.xml"/><Relationship Id="rId1" Type="http://schemas.openxmlformats.org/officeDocument/2006/relationships/tags" Target="../tags/tag6.xml"/><Relationship Id="rId5" Type="http://schemas.openxmlformats.org/officeDocument/2006/relationships/image" Target="../media/image24.png"/><Relationship Id="rId4" Type="http://schemas.openxmlformats.org/officeDocument/2006/relationships/image" Target="../media/image26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76.xml"/><Relationship Id="rId1" Type="http://schemas.openxmlformats.org/officeDocument/2006/relationships/tags" Target="../tags/tag7.xml"/><Relationship Id="rId5" Type="http://schemas.openxmlformats.org/officeDocument/2006/relationships/image" Target="../media/image24.png"/><Relationship Id="rId4" Type="http://schemas.openxmlformats.org/officeDocument/2006/relationships/image" Target="../media/image27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6.xml"/><Relationship Id="rId1" Type="http://schemas.openxmlformats.org/officeDocument/2006/relationships/tags" Target="../tags/tag8.xml"/><Relationship Id="rId5" Type="http://schemas.openxmlformats.org/officeDocument/2006/relationships/image" Target="../media/image24.png"/><Relationship Id="rId4" Type="http://schemas.openxmlformats.org/officeDocument/2006/relationships/image" Target="../media/image28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76.xml"/><Relationship Id="rId1" Type="http://schemas.openxmlformats.org/officeDocument/2006/relationships/tags" Target="../tags/tag9.xml"/><Relationship Id="rId5" Type="http://schemas.openxmlformats.org/officeDocument/2006/relationships/image" Target="../media/image24.png"/><Relationship Id="rId4" Type="http://schemas.openxmlformats.org/officeDocument/2006/relationships/image" Target="../media/image29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76.xml"/><Relationship Id="rId1" Type="http://schemas.openxmlformats.org/officeDocument/2006/relationships/tags" Target="../tags/tag10.xml"/><Relationship Id="rId5" Type="http://schemas.openxmlformats.org/officeDocument/2006/relationships/image" Target="../media/image24.png"/><Relationship Id="rId4" Type="http://schemas.openxmlformats.org/officeDocument/2006/relationships/image" Target="../media/image30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" name="Picture 4" descr="136 Viet nam Vector Images, Viet nam Illustrations | Depositphotos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0315" y="2110699"/>
            <a:ext cx="1158268" cy="110373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4" name="图片 38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13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99246" y="4901491"/>
            <a:ext cx="14284619" cy="2150860"/>
          </a:xfrm>
          <a:prstGeom prst="rect">
            <a:avLst/>
          </a:prstGeom>
        </p:spPr>
      </p:pic>
      <p:pic>
        <p:nvPicPr>
          <p:cNvPr id="93" name="图片 8">
            <a:extLst>
              <a:ext uri="{FF2B5EF4-FFF2-40B4-BE49-F238E27FC236}">
                <a16:creationId xmlns:a16="http://schemas.microsoft.com/office/drawing/2014/main" id="{A70BE0F2-6240-46DC-B88B-5F8E34652B82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25565" y="4669465"/>
            <a:ext cx="1547892" cy="199279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057" name="Google Shape;1057;p41"/>
          <p:cNvSpPr/>
          <p:nvPr/>
        </p:nvSpPr>
        <p:spPr>
          <a:xfrm>
            <a:off x="10431309" y="483026"/>
            <a:ext cx="429503" cy="498143"/>
          </a:xfrm>
          <a:custGeom>
            <a:avLst/>
            <a:gdLst/>
            <a:ahLst/>
            <a:cxnLst/>
            <a:rect l="l" t="t" r="r" b="b"/>
            <a:pathLst>
              <a:path w="1940" h="2250" extrusionOk="0">
                <a:moveTo>
                  <a:pt x="440" y="0"/>
                </a:moveTo>
                <a:lnTo>
                  <a:pt x="880" y="957"/>
                </a:lnTo>
                <a:lnTo>
                  <a:pt x="1" y="1396"/>
                </a:lnTo>
                <a:lnTo>
                  <a:pt x="983" y="1293"/>
                </a:lnTo>
                <a:lnTo>
                  <a:pt x="1293" y="2249"/>
                </a:lnTo>
                <a:lnTo>
                  <a:pt x="1293" y="1293"/>
                </a:lnTo>
                <a:lnTo>
                  <a:pt x="1940" y="1500"/>
                </a:lnTo>
                <a:lnTo>
                  <a:pt x="1397" y="853"/>
                </a:lnTo>
                <a:lnTo>
                  <a:pt x="1836" y="104"/>
                </a:lnTo>
                <a:lnTo>
                  <a:pt x="1836" y="104"/>
                </a:lnTo>
                <a:lnTo>
                  <a:pt x="1086" y="647"/>
                </a:lnTo>
                <a:lnTo>
                  <a:pt x="44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85" name="图片 37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38908" y="4503088"/>
            <a:ext cx="8590048" cy="2009355"/>
          </a:xfrm>
          <a:prstGeom prst="rect">
            <a:avLst/>
          </a:prstGeom>
        </p:spPr>
      </p:pic>
      <p:pic>
        <p:nvPicPr>
          <p:cNvPr id="86" name="Picture 18" descr="School Building, School Clipart, School, Yellow PNG Transparent Clipart  Image and PSD File for Free Download"/>
          <p:cNvPicPr>
            <a:picLocks noChangeAspect="1" noChangeArrowheads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0" r="99375">
                        <a14:foregroundMark x1="15937" y1="50781" x2="18438" y2="53906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0131" r="3136" b="32682"/>
          <a:stretch/>
        </p:blipFill>
        <p:spPr bwMode="auto">
          <a:xfrm flipH="1">
            <a:off x="-32618" y="2700140"/>
            <a:ext cx="3465897" cy="20462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9" name="Picture 20" descr="Cute Flower Cartoon. Flower and Grass Clipart Vector Illustration Stock  Vector - Illustration of flower, clipart: 223759667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889" b="98222" l="9944" r="89916"/>
                    </a14:imgEffect>
                    <a14:imgEffect>
                      <a14:colorTemperature colorTemp="5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262" y="5323927"/>
            <a:ext cx="910340" cy="11474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0" name="Picture 22" descr="Farm Cartoon Flowers Bouquet Decoration Background Stock Vector -  Illustration of botanical, invitation: 170046110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6250" b="90000" l="10000" r="90000">
                        <a14:foregroundMark x1="43000" y1="24250" x2="61250" y2="27750"/>
                        <a14:foregroundMark x1="50750" y1="12750" x2="59500" y2="35000"/>
                        <a14:foregroundMark x1="42250" y1="20000" x2="54750" y2="33500"/>
                        <a14:foregroundMark x1="58500" y1="16500" x2="65500" y2="24500"/>
                        <a14:foregroundMark x1="28500" y1="34000" x2="36250" y2="35000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2117" y="4542758"/>
            <a:ext cx="961796" cy="96179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8" descr="Vector Illustration Of School Children. Download a Free Preview or High  Quality Adobe Illustrator Ai, EPS, PDF and High Resolut… | Vector, Kids  clipart, Vector free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19" b="90000" l="2700" r="96400">
                        <a14:foregroundMark x1="15000" y1="9352" x2="27600" y2="32130"/>
                        <a14:foregroundMark x1="26400" y1="42315" x2="28000" y2="57778"/>
                        <a14:foregroundMark x1="20700" y1="64352" x2="19600" y2="76852"/>
                        <a14:foregroundMark x1="30100" y1="65370" x2="31900" y2="78333"/>
                        <a14:foregroundMark x1="12500" y1="83796" x2="15700" y2="85926"/>
                        <a14:foregroundMark x1="17300" y1="46944" x2="7900" y2="61389"/>
                        <a14:foregroundMark x1="18900" y1="40833" x2="34700" y2="45278"/>
                        <a14:foregroundMark x1="20500" y1="76389" x2="16600" y2="83426"/>
                        <a14:foregroundMark x1="63900" y1="24722" x2="79900" y2="28796"/>
                        <a14:foregroundMark x1="65300" y1="65185" x2="64400" y2="74259"/>
                        <a14:foregroundMark x1="55900" y1="86944" x2="59800" y2="84630"/>
                        <a14:foregroundMark x1="58700" y1="68981" x2="77600" y2="69444"/>
                        <a14:foregroundMark x1="73300" y1="75093" x2="74200" y2="76574"/>
                        <a14:foregroundMark x1="83600" y1="80463" x2="78500" y2="80000"/>
                        <a14:foregroundMark x1="69200" y1="43981" x2="78300" y2="46111"/>
                        <a14:foregroundMark x1="84500" y1="80833" x2="83300" y2="84259"/>
                        <a14:foregroundMark x1="67600" y1="32778" x2="72800" y2="34907"/>
                        <a14:foregroundMark x1="23700" y1="33611" x2="30300" y2="34537"/>
                        <a14:foregroundMark x1="66700" y1="34259" x2="68500" y2="36204"/>
                        <a14:foregroundMark x1="67000" y1="42130" x2="68200" y2="42593"/>
                        <a14:foregroundMark x1="62000" y1="80556" x2="59400" y2="85926"/>
                        <a14:backgroundMark x1="22200" y1="39537" x2="22900" y2="39259"/>
                        <a14:backgroundMark x1="23200" y1="39537" x2="24000" y2="39444"/>
                        <a14:backgroundMark x1="28500" y1="39537" x2="28500" y2="3953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2223" y="3964867"/>
            <a:ext cx="2313109" cy="249815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2" descr="138 Preschool Children Sharing Illustrations &amp;amp; Clip Art - iStock"/>
          <p:cNvPicPr>
            <a:picLocks noChangeAspect="1" noChangeArrowheads="1"/>
          </p:cNvPicPr>
          <p:nvPr/>
        </p:nvPicPr>
        <p:blipFill rotWithShape="1">
          <a:blip r:embed="rId20" cstate="print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9804" b="89706" l="3268" r="98366">
                        <a14:foregroundMark x1="69281" y1="22712" x2="84641" y2="54739"/>
                        <a14:foregroundMark x1="81863" y1="38235" x2="69935" y2="68954"/>
                        <a14:foregroundMark x1="67974" y1="39216" x2="91830" y2="31536"/>
                        <a14:foregroundMark x1="70098" y1="58824" x2="66176" y2="73529"/>
                        <a14:foregroundMark x1="75490" y1="78431" x2="75490" y2="74837"/>
                        <a14:foregroundMark x1="20425" y1="78105" x2="21732" y2="77288"/>
                        <a14:foregroundMark x1="17810" y1="42157" x2="33007" y2="39542"/>
                        <a14:foregroundMark x1="58170" y1="50000" x2="59314" y2="51144"/>
                        <a14:foregroundMark x1="76307" y1="75490" x2="76797" y2="77288"/>
                        <a14:foregroundMark x1="76634" y1="76797" x2="76634" y2="77778"/>
                        <a14:backgroundMark x1="30392" y1="76797" x2="30392" y2="76797"/>
                        <a14:backgroundMark x1="25817" y1="78105" x2="25817" y2="78105"/>
                        <a14:backgroundMark x1="68464" y1="78431" x2="68464" y2="78431"/>
                        <a14:backgroundMark x1="64542" y1="75817" x2="64542" y2="75817"/>
                        <a14:backgroundMark x1="69444" y1="77451" x2="69444" y2="77451"/>
                        <a14:backgroundMark x1="69444" y1="77451" x2="69444" y2="77451"/>
                        <a14:backgroundMark x1="69444" y1="77451" x2="69444" y2="77451"/>
                        <a14:backgroundMark x1="27451" y1="79085" x2="27451" y2="79085"/>
                        <a14:backgroundMark x1="23366" y1="55392" x2="23366" y2="55392"/>
                        <a14:backgroundMark x1="27941" y1="55065" x2="27941" y2="5506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15372"/>
          <a:stretch/>
        </p:blipFill>
        <p:spPr bwMode="auto">
          <a:xfrm>
            <a:off x="1519511" y="4613499"/>
            <a:ext cx="2531591" cy="214244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6" descr="Red mushroom cartoon Royalty Free Vector Image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3704" b="91852" l="5500" r="954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7040" y="6251717"/>
            <a:ext cx="572481" cy="618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18" descr="Carved autumn leaf. Nature bright leaves of trees. Cartoon style. 3015600  Vector Art at Vecteezy"/>
          <p:cNvPicPr>
            <a:picLocks noChangeAspect="1" noChangeArrowheads="1"/>
          </p:cNvPicPr>
          <p:nvPr/>
        </p:nvPicPr>
        <p:blipFill rotWithShape="1">
          <a:blip r:embed="rId24" cstate="print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10000" b="98061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0523" r="9333"/>
          <a:stretch/>
        </p:blipFill>
        <p:spPr bwMode="auto">
          <a:xfrm>
            <a:off x="10744103" y="2338594"/>
            <a:ext cx="419851" cy="5238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20" descr="Carved autumn leaf. Nature bright leaves of trees. Cartoon style. 3218131  Vector Art at Vecteezy"/>
          <p:cNvPicPr>
            <a:picLocks noChangeAspect="1" noChangeArrowheads="1"/>
          </p:cNvPicPr>
          <p:nvPr/>
        </p:nvPicPr>
        <p:blipFill rotWithShape="1">
          <a:blip r:embed="rId26" cstate="print"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2755" b="96735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1191" r="19156"/>
          <a:stretch/>
        </p:blipFill>
        <p:spPr bwMode="auto">
          <a:xfrm rot="1402055">
            <a:off x="11593248" y="1968539"/>
            <a:ext cx="332189" cy="556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4" name="Picture 2" descr="Children Playing Park Stock Vector Image by ©yusufdemirci #318430298"/>
          <p:cNvPicPr>
            <a:picLocks noChangeAspect="1" noChangeArrowheads="1"/>
          </p:cNvPicPr>
          <p:nvPr/>
        </p:nvPicPr>
        <p:blipFill rotWithShape="1">
          <a:blip r:embed="rId28" cstate="print">
            <a:extLst>
              <a:ext uri="{BEBA8EAE-BF5A-486C-A8C5-ECC9F3942E4B}">
                <a14:imgProps xmlns:a14="http://schemas.microsoft.com/office/drawing/2010/main">
                  <a14:imgLayer r:embed="rId29">
                    <a14:imgEffect>
                      <a14:backgroundRemoval t="36739" b="75258" l="2563" r="2443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5199" r="74324" b="23028"/>
          <a:stretch/>
        </p:blipFill>
        <p:spPr bwMode="auto">
          <a:xfrm>
            <a:off x="3415850" y="3859416"/>
            <a:ext cx="978260" cy="106134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9" name="Picture 22" descr="Kid playing football Royalty Free Vector Image"/>
          <p:cNvPicPr>
            <a:picLocks noChangeAspect="1" noChangeArrowheads="1"/>
          </p:cNvPicPr>
          <p:nvPr/>
        </p:nvPicPr>
        <p:blipFill rotWithShape="1">
          <a:blip r:embed="rId30" cstate="print">
            <a:extLst>
              <a:ext uri="{BEBA8EAE-BF5A-486C-A8C5-ECC9F3942E4B}">
                <a14:imgProps xmlns:a14="http://schemas.microsoft.com/office/drawing/2010/main">
                  <a14:imgLayer r:embed="rId31">
                    <a14:imgEffect>
                      <a14:backgroundRemoval t="10000" b="90000" l="2800" r="98000">
                        <a14:foregroundMark x1="19500" y1="16667" x2="27900" y2="40278"/>
                        <a14:foregroundMark x1="23700" y1="49167" x2="30000" y2="66944"/>
                        <a14:foregroundMark x1="9900" y1="69630" x2="17000" y2="70185"/>
                        <a14:foregroundMark x1="31400" y1="66944" x2="35000" y2="73148"/>
                        <a14:foregroundMark x1="79000" y1="49167" x2="87800" y2="65185"/>
                        <a14:foregroundMark x1="76100" y1="41019" x2="76300" y2="43889"/>
                        <a14:foregroundMark x1="41000" y1="44907" x2="41000" y2="44907"/>
                        <a14:foregroundMark x1="40200" y1="39259" x2="40200" y2="39259"/>
                        <a14:foregroundMark x1="93200" y1="39907" x2="93200" y2="39907"/>
                        <a14:foregroundMark x1="63200" y1="47037" x2="63200" y2="47037"/>
                        <a14:foregroundMark x1="93400" y1="45463" x2="93400" y2="45463"/>
                        <a14:foregroundMark x1="28100" y1="70185" x2="32100" y2="68519"/>
                        <a14:foregroundMark x1="8700" y1="69074" x2="8900" y2="71389"/>
                        <a14:foregroundMark x1="8500" y1="71759" x2="10800" y2="74444"/>
                        <a14:foregroundMark x1="35800" y1="76944" x2="37700" y2="78333"/>
                        <a14:foregroundMark x1="35600" y1="80648" x2="38300" y2="79907"/>
                        <a14:foregroundMark x1="38100" y1="79722" x2="40200" y2="78519"/>
                        <a14:foregroundMark x1="17700" y1="52037" x2="22500" y2="51481"/>
                        <a14:foregroundMark x1="26600" y1="40648" x2="28100" y2="43519"/>
                        <a14:foregroundMark x1="7400" y1="34630" x2="19100" y2="26111"/>
                        <a14:foregroundMark x1="24600" y1="23426" x2="35800" y2="23796"/>
                        <a14:foregroundMark x1="10200" y1="74815" x2="10200" y2="73519"/>
                        <a14:foregroundMark x1="46000" y1="70556" x2="50800" y2="78148"/>
                        <a14:foregroundMark x1="45200" y1="76944" x2="55400" y2="76759"/>
                        <a14:foregroundMark x1="43300" y1="73333" x2="43300" y2="75833"/>
                        <a14:foregroundMark x1="49000" y1="69074" x2="49600" y2="71019"/>
                        <a14:foregroundMark x1="43800" y1="77963" x2="49600" y2="80463"/>
                        <a14:foregroundMark x1="50800" y1="70185" x2="53800" y2="72315"/>
                        <a14:foregroundMark x1="51900" y1="79444" x2="53600" y2="79722"/>
                        <a14:foregroundMark x1="43800" y1="72315" x2="45800" y2="70000"/>
                        <a14:foregroundMark x1="14500" y1="45833" x2="15600" y2="46667"/>
                        <a14:foregroundMark x1="18500" y1="47963" x2="18500" y2="47963"/>
                        <a14:foregroundMark x1="11400" y1="43148" x2="12200" y2="43519"/>
                        <a14:backgroundMark x1="18700" y1="57222" x2="18900" y2="5518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-1" r="44055"/>
          <a:stretch/>
        </p:blipFill>
        <p:spPr bwMode="auto">
          <a:xfrm>
            <a:off x="4489779" y="3705882"/>
            <a:ext cx="1063739" cy="205348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0" name="Picture 22" descr="Kid playing football Royalty Free Vector Image"/>
          <p:cNvPicPr>
            <a:picLocks noChangeAspect="1" noChangeArrowheads="1"/>
          </p:cNvPicPr>
          <p:nvPr/>
        </p:nvPicPr>
        <p:blipFill rotWithShape="1">
          <a:blip r:embed="rId32" cstate="print">
            <a:extLst>
              <a:ext uri="{BEBA8EAE-BF5A-486C-A8C5-ECC9F3942E4B}">
                <a14:imgProps xmlns:a14="http://schemas.microsoft.com/office/drawing/2010/main">
                  <a14:imgLayer r:embed="rId33">
                    <a14:imgEffect>
                      <a14:backgroundRemoval t="10000" b="90000" l="2800" r="98000">
                        <a14:foregroundMark x1="19500" y1="16667" x2="27900" y2="40278"/>
                        <a14:foregroundMark x1="23700" y1="49167" x2="30000" y2="66944"/>
                        <a14:foregroundMark x1="9900" y1="69630" x2="17000" y2="70185"/>
                        <a14:foregroundMark x1="31400" y1="66944" x2="35000" y2="73148"/>
                        <a14:foregroundMark x1="79000" y1="49167" x2="87800" y2="65185"/>
                        <a14:foregroundMark x1="76100" y1="41019" x2="76300" y2="43889"/>
                        <a14:foregroundMark x1="41000" y1="44907" x2="41000" y2="44907"/>
                        <a14:foregroundMark x1="40200" y1="39259" x2="40200" y2="39259"/>
                        <a14:foregroundMark x1="93200" y1="39907" x2="93200" y2="39907"/>
                        <a14:foregroundMark x1="63200" y1="47037" x2="63200" y2="47037"/>
                        <a14:foregroundMark x1="93400" y1="45463" x2="93400" y2="45463"/>
                        <a14:foregroundMark x1="28100" y1="70185" x2="32100" y2="68519"/>
                        <a14:foregroundMark x1="8700" y1="69074" x2="8900" y2="71389"/>
                        <a14:foregroundMark x1="8500" y1="71759" x2="10800" y2="74444"/>
                        <a14:foregroundMark x1="35800" y1="76944" x2="37700" y2="78333"/>
                        <a14:foregroundMark x1="35600" y1="80648" x2="38300" y2="79907"/>
                        <a14:foregroundMark x1="38100" y1="79722" x2="40200" y2="78519"/>
                        <a14:foregroundMark x1="17700" y1="52037" x2="22500" y2="51481"/>
                        <a14:foregroundMark x1="26600" y1="40648" x2="28100" y2="43519"/>
                        <a14:foregroundMark x1="7400" y1="34630" x2="19100" y2="26111"/>
                        <a14:foregroundMark x1="24600" y1="23426" x2="35800" y2="23796"/>
                        <a14:foregroundMark x1="10200" y1="74815" x2="10200" y2="73519"/>
                        <a14:foregroundMark x1="46000" y1="70556" x2="50800" y2="78148"/>
                        <a14:foregroundMark x1="45200" y1="76944" x2="55400" y2="76759"/>
                        <a14:foregroundMark x1="43300" y1="73333" x2="43300" y2="75833"/>
                        <a14:foregroundMark x1="49000" y1="69074" x2="49600" y2="71019"/>
                        <a14:foregroundMark x1="43800" y1="77963" x2="49600" y2="80463"/>
                        <a14:foregroundMark x1="50800" y1="70185" x2="53800" y2="72315"/>
                        <a14:foregroundMark x1="51900" y1="79444" x2="53600" y2="79722"/>
                        <a14:foregroundMark x1="43800" y1="72315" x2="45800" y2="70000"/>
                        <a14:foregroundMark x1="14500" y1="45833" x2="15600" y2="46667"/>
                        <a14:foregroundMark x1="18500" y1="47963" x2="18500" y2="47963"/>
                        <a14:foregroundMark x1="11400" y1="43148" x2="12200" y2="43519"/>
                        <a14:backgroundMark x1="18700" y1="57222" x2="18900" y2="5518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6615"/>
          <a:stretch/>
        </p:blipFill>
        <p:spPr bwMode="auto">
          <a:xfrm>
            <a:off x="6167553" y="3722240"/>
            <a:ext cx="898748" cy="223729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2" name="Picture 4" descr="Green bush with pink flowers Royalty Free Vector Image"/>
          <p:cNvPicPr>
            <a:picLocks noChangeAspect="1" noChangeArrowheads="1"/>
          </p:cNvPicPr>
          <p:nvPr/>
        </p:nvPicPr>
        <p:blipFill rotWithShape="1">
          <a:blip r:embed="rId34" cstate="print">
            <a:extLst>
              <a:ext uri="{BEBA8EAE-BF5A-486C-A8C5-ECC9F3942E4B}">
                <a14:imgProps xmlns:a14="http://schemas.microsoft.com/office/drawing/2010/main">
                  <a14:imgLayer r:embed="rId35">
                    <a14:imgEffect>
                      <a14:backgroundRemoval t="532" b="100000" l="0" r="100000">
                        <a14:backgroundMark x1="2100" y1="14468" x2="2100" y2="14468"/>
                        <a14:backgroundMark x1="91403" y1="5682" x2="95475" y2="17614"/>
                        <a14:backgroundMark x1="90498" y1="88636" x2="95928" y2="86932"/>
                        <a14:backgroundMark x1="4072" y1="83523" x2="18100" y2="8920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8601"/>
          <a:stretch/>
        </p:blipFill>
        <p:spPr bwMode="auto">
          <a:xfrm>
            <a:off x="2770214" y="4228441"/>
            <a:ext cx="784445" cy="5708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7" name="图片 5"/>
          <p:cNvPicPr>
            <a:picLocks noChangeAspect="1"/>
          </p:cNvPicPr>
          <p:nvPr/>
        </p:nvPicPr>
        <p:blipFill>
          <a:blip r:embed="rId36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95403" y="6301475"/>
            <a:ext cx="452861" cy="331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9" name="happy-ukulele-7464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37"/>
          <a:stretch>
            <a:fillRect/>
          </a:stretch>
        </p:blipFill>
        <p:spPr>
          <a:xfrm>
            <a:off x="13933839" y="1105228"/>
            <a:ext cx="812800" cy="812800"/>
          </a:xfrm>
          <a:prstGeom prst="rect">
            <a:avLst/>
          </a:prstGeom>
        </p:spPr>
      </p:pic>
      <p:pic>
        <p:nvPicPr>
          <p:cNvPr id="200" name="Picture 199" descr="200.gif"/>
          <p:cNvPicPr>
            <a:picLocks noChangeAspect="1"/>
          </p:cNvPicPr>
          <p:nvPr/>
        </p:nvPicPr>
        <p:blipFill>
          <a:blip r:embed="rId38" cstate="print"/>
          <a:stretch>
            <a:fillRect/>
          </a:stretch>
        </p:blipFill>
        <p:spPr>
          <a:xfrm>
            <a:off x="932781" y="857817"/>
            <a:ext cx="999691" cy="103060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147" name="Google Shape;1248;p47"/>
          <p:cNvGrpSpPr/>
          <p:nvPr/>
        </p:nvGrpSpPr>
        <p:grpSpPr>
          <a:xfrm>
            <a:off x="4660328" y="6275791"/>
            <a:ext cx="6618081" cy="636992"/>
            <a:chOff x="1610262" y="4439258"/>
            <a:chExt cx="7532671" cy="703746"/>
          </a:xfrm>
        </p:grpSpPr>
        <p:sp>
          <p:nvSpPr>
            <p:cNvPr id="149" name="Google Shape;1250;p47"/>
            <p:cNvSpPr/>
            <p:nvPr/>
          </p:nvSpPr>
          <p:spPr>
            <a:xfrm flipH="1">
              <a:off x="1610262" y="4704922"/>
              <a:ext cx="1428999" cy="438079"/>
            </a:xfrm>
            <a:custGeom>
              <a:avLst/>
              <a:gdLst/>
              <a:ahLst/>
              <a:cxnLst/>
              <a:rect l="l" t="t" r="r" b="b"/>
              <a:pathLst>
                <a:path w="13573" h="4161" extrusionOk="0">
                  <a:moveTo>
                    <a:pt x="6205" y="1"/>
                  </a:moveTo>
                  <a:cubicBezTo>
                    <a:pt x="5665" y="1"/>
                    <a:pt x="5118" y="141"/>
                    <a:pt x="4628" y="387"/>
                  </a:cubicBezTo>
                  <a:cubicBezTo>
                    <a:pt x="3878" y="929"/>
                    <a:pt x="3232" y="1679"/>
                    <a:pt x="2689" y="2429"/>
                  </a:cubicBezTo>
                  <a:cubicBezTo>
                    <a:pt x="2482" y="2119"/>
                    <a:pt x="2146" y="1783"/>
                    <a:pt x="1733" y="1576"/>
                  </a:cubicBezTo>
                  <a:cubicBezTo>
                    <a:pt x="1604" y="1545"/>
                    <a:pt x="1475" y="1533"/>
                    <a:pt x="1347" y="1533"/>
                  </a:cubicBezTo>
                  <a:cubicBezTo>
                    <a:pt x="1038" y="1533"/>
                    <a:pt x="733" y="1606"/>
                    <a:pt x="440" y="1679"/>
                  </a:cubicBezTo>
                  <a:cubicBezTo>
                    <a:pt x="337" y="1783"/>
                    <a:pt x="104" y="1886"/>
                    <a:pt x="1" y="1989"/>
                  </a:cubicBezTo>
                  <a:lnTo>
                    <a:pt x="1" y="4161"/>
                  </a:lnTo>
                  <a:lnTo>
                    <a:pt x="13572" y="4161"/>
                  </a:lnTo>
                  <a:cubicBezTo>
                    <a:pt x="13572" y="3928"/>
                    <a:pt x="13469" y="3825"/>
                    <a:pt x="13365" y="3618"/>
                  </a:cubicBezTo>
                  <a:cubicBezTo>
                    <a:pt x="13029" y="2765"/>
                    <a:pt x="12280" y="2119"/>
                    <a:pt x="11426" y="1886"/>
                  </a:cubicBezTo>
                  <a:cubicBezTo>
                    <a:pt x="11319" y="1873"/>
                    <a:pt x="11211" y="1867"/>
                    <a:pt x="11102" y="1867"/>
                  </a:cubicBezTo>
                  <a:cubicBezTo>
                    <a:pt x="10317" y="1867"/>
                    <a:pt x="9500" y="2182"/>
                    <a:pt x="8841" y="2636"/>
                  </a:cubicBezTo>
                  <a:cubicBezTo>
                    <a:pt x="8738" y="1679"/>
                    <a:pt x="8299" y="697"/>
                    <a:pt x="7446" y="283"/>
                  </a:cubicBezTo>
                  <a:cubicBezTo>
                    <a:pt x="7057" y="89"/>
                    <a:pt x="6633" y="1"/>
                    <a:pt x="6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251;p47"/>
            <p:cNvSpPr/>
            <p:nvPr/>
          </p:nvSpPr>
          <p:spPr>
            <a:xfrm>
              <a:off x="8236556" y="4776621"/>
              <a:ext cx="906377" cy="366383"/>
            </a:xfrm>
            <a:custGeom>
              <a:avLst/>
              <a:gdLst/>
              <a:ahLst/>
              <a:cxnLst/>
              <a:rect l="l" t="t" r="r" b="b"/>
              <a:pathLst>
                <a:path w="8609" h="3480" extrusionOk="0">
                  <a:moveTo>
                    <a:pt x="6202" y="1"/>
                  </a:moveTo>
                  <a:cubicBezTo>
                    <a:pt x="6108" y="1"/>
                    <a:pt x="6014" y="6"/>
                    <a:pt x="5920" y="16"/>
                  </a:cubicBezTo>
                  <a:cubicBezTo>
                    <a:pt x="4834" y="16"/>
                    <a:pt x="3748" y="895"/>
                    <a:pt x="3335" y="1851"/>
                  </a:cubicBezTo>
                  <a:cubicBezTo>
                    <a:pt x="3244" y="1844"/>
                    <a:pt x="3154" y="1840"/>
                    <a:pt x="3064" y="1840"/>
                  </a:cubicBezTo>
                  <a:cubicBezTo>
                    <a:pt x="1864" y="1840"/>
                    <a:pt x="697" y="2470"/>
                    <a:pt x="0" y="3480"/>
                  </a:cubicBezTo>
                  <a:lnTo>
                    <a:pt x="8608" y="3480"/>
                  </a:lnTo>
                  <a:lnTo>
                    <a:pt x="8608" y="998"/>
                  </a:lnTo>
                  <a:cubicBezTo>
                    <a:pt x="7932" y="415"/>
                    <a:pt x="7067" y="1"/>
                    <a:pt x="62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252;p47"/>
            <p:cNvSpPr/>
            <p:nvPr/>
          </p:nvSpPr>
          <p:spPr>
            <a:xfrm>
              <a:off x="2692644" y="4710185"/>
              <a:ext cx="827519" cy="432816"/>
            </a:xfrm>
            <a:custGeom>
              <a:avLst/>
              <a:gdLst/>
              <a:ahLst/>
              <a:cxnLst/>
              <a:rect l="l" t="t" r="r" b="b"/>
              <a:pathLst>
                <a:path w="7860" h="4111" extrusionOk="0">
                  <a:moveTo>
                    <a:pt x="3129" y="1"/>
                  </a:moveTo>
                  <a:cubicBezTo>
                    <a:pt x="2793" y="1"/>
                    <a:pt x="2482" y="130"/>
                    <a:pt x="2146" y="337"/>
                  </a:cubicBezTo>
                  <a:cubicBezTo>
                    <a:pt x="957" y="1190"/>
                    <a:pt x="311" y="2586"/>
                    <a:pt x="1" y="4111"/>
                  </a:cubicBezTo>
                  <a:lnTo>
                    <a:pt x="7859" y="4111"/>
                  </a:lnTo>
                  <a:cubicBezTo>
                    <a:pt x="7652" y="3568"/>
                    <a:pt x="7213" y="3128"/>
                    <a:pt x="6670" y="2922"/>
                  </a:cubicBezTo>
                  <a:cubicBezTo>
                    <a:pt x="6295" y="2702"/>
                    <a:pt x="5836" y="2592"/>
                    <a:pt x="5378" y="2592"/>
                  </a:cubicBezTo>
                  <a:cubicBezTo>
                    <a:pt x="4919" y="2592"/>
                    <a:pt x="4460" y="2702"/>
                    <a:pt x="4085" y="2922"/>
                  </a:cubicBezTo>
                  <a:cubicBezTo>
                    <a:pt x="4188" y="2379"/>
                    <a:pt x="4188" y="1733"/>
                    <a:pt x="3982" y="1086"/>
                  </a:cubicBezTo>
                  <a:cubicBezTo>
                    <a:pt x="3878" y="647"/>
                    <a:pt x="3646" y="130"/>
                    <a:pt x="3129" y="1"/>
                  </a:cubicBezTo>
                  <a:close/>
                </a:path>
              </a:pathLst>
            </a:custGeom>
            <a:solidFill>
              <a:srgbClr val="98DB7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253;p47"/>
            <p:cNvSpPr/>
            <p:nvPr/>
          </p:nvSpPr>
          <p:spPr>
            <a:xfrm>
              <a:off x="6034691" y="4514222"/>
              <a:ext cx="215092" cy="511778"/>
            </a:xfrm>
            <a:custGeom>
              <a:avLst/>
              <a:gdLst/>
              <a:ahLst/>
              <a:cxnLst/>
              <a:rect l="l" t="t" r="r" b="b"/>
              <a:pathLst>
                <a:path w="2043" h="4861" extrusionOk="0">
                  <a:moveTo>
                    <a:pt x="1939" y="0"/>
                  </a:moveTo>
                  <a:cubicBezTo>
                    <a:pt x="1939" y="0"/>
                    <a:pt x="1810" y="0"/>
                    <a:pt x="1810" y="130"/>
                  </a:cubicBezTo>
                  <a:cubicBezTo>
                    <a:pt x="750" y="1422"/>
                    <a:pt x="311" y="3128"/>
                    <a:pt x="1" y="4757"/>
                  </a:cubicBezTo>
                  <a:cubicBezTo>
                    <a:pt x="1" y="4860"/>
                    <a:pt x="1" y="4860"/>
                    <a:pt x="104" y="4860"/>
                  </a:cubicBezTo>
                  <a:lnTo>
                    <a:pt x="207" y="4860"/>
                  </a:lnTo>
                  <a:cubicBezTo>
                    <a:pt x="518" y="3128"/>
                    <a:pt x="957" y="1526"/>
                    <a:pt x="1939" y="233"/>
                  </a:cubicBezTo>
                  <a:cubicBezTo>
                    <a:pt x="2043" y="130"/>
                    <a:pt x="2043" y="130"/>
                    <a:pt x="19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254;p47"/>
            <p:cNvSpPr/>
            <p:nvPr/>
          </p:nvSpPr>
          <p:spPr>
            <a:xfrm>
              <a:off x="6271478" y="4527804"/>
              <a:ext cx="193299" cy="272261"/>
            </a:xfrm>
            <a:custGeom>
              <a:avLst/>
              <a:gdLst/>
              <a:ahLst/>
              <a:cxnLst/>
              <a:rect l="l" t="t" r="r" b="b"/>
              <a:pathLst>
                <a:path w="1836" h="2586" extrusionOk="0">
                  <a:moveTo>
                    <a:pt x="0" y="1"/>
                  </a:moveTo>
                  <a:lnTo>
                    <a:pt x="0" y="1"/>
                  </a:lnTo>
                  <a:cubicBezTo>
                    <a:pt x="207" y="647"/>
                    <a:pt x="543" y="1293"/>
                    <a:pt x="750" y="1940"/>
                  </a:cubicBezTo>
                  <a:cubicBezTo>
                    <a:pt x="854" y="2146"/>
                    <a:pt x="854" y="2250"/>
                    <a:pt x="983" y="2353"/>
                  </a:cubicBezTo>
                  <a:cubicBezTo>
                    <a:pt x="1086" y="2457"/>
                    <a:pt x="1190" y="2586"/>
                    <a:pt x="1293" y="2586"/>
                  </a:cubicBezTo>
                  <a:cubicBezTo>
                    <a:pt x="1500" y="2586"/>
                    <a:pt x="1732" y="2353"/>
                    <a:pt x="1732" y="2043"/>
                  </a:cubicBezTo>
                  <a:cubicBezTo>
                    <a:pt x="1836" y="1810"/>
                    <a:pt x="1629" y="1603"/>
                    <a:pt x="1500" y="1397"/>
                  </a:cubicBezTo>
                  <a:cubicBezTo>
                    <a:pt x="1190" y="854"/>
                    <a:pt x="647" y="2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255;p47"/>
            <p:cNvSpPr/>
            <p:nvPr/>
          </p:nvSpPr>
          <p:spPr>
            <a:xfrm>
              <a:off x="6238840" y="4527804"/>
              <a:ext cx="111705" cy="296897"/>
            </a:xfrm>
            <a:custGeom>
              <a:avLst/>
              <a:gdLst/>
              <a:ahLst/>
              <a:cxnLst/>
              <a:rect l="l" t="t" r="r" b="b"/>
              <a:pathLst>
                <a:path w="1061" h="2820" extrusionOk="0">
                  <a:moveTo>
                    <a:pt x="104" y="1"/>
                  </a:moveTo>
                  <a:cubicBezTo>
                    <a:pt x="0" y="647"/>
                    <a:pt x="104" y="1397"/>
                    <a:pt x="104" y="2043"/>
                  </a:cubicBezTo>
                  <a:cubicBezTo>
                    <a:pt x="104" y="2250"/>
                    <a:pt x="104" y="2353"/>
                    <a:pt x="207" y="2457"/>
                  </a:cubicBezTo>
                  <a:cubicBezTo>
                    <a:pt x="207" y="2586"/>
                    <a:pt x="310" y="2689"/>
                    <a:pt x="414" y="2793"/>
                  </a:cubicBezTo>
                  <a:cubicBezTo>
                    <a:pt x="456" y="2811"/>
                    <a:pt x="498" y="2820"/>
                    <a:pt x="538" y="2820"/>
                  </a:cubicBezTo>
                  <a:cubicBezTo>
                    <a:pt x="718" y="2820"/>
                    <a:pt x="872" y="2647"/>
                    <a:pt x="957" y="2457"/>
                  </a:cubicBezTo>
                  <a:cubicBezTo>
                    <a:pt x="1060" y="2250"/>
                    <a:pt x="1060" y="2043"/>
                    <a:pt x="957" y="1810"/>
                  </a:cubicBezTo>
                  <a:cubicBezTo>
                    <a:pt x="853" y="1164"/>
                    <a:pt x="517" y="414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256;p47"/>
            <p:cNvSpPr/>
            <p:nvPr/>
          </p:nvSpPr>
          <p:spPr>
            <a:xfrm>
              <a:off x="6135344" y="4514222"/>
              <a:ext cx="114442" cy="298476"/>
            </a:xfrm>
            <a:custGeom>
              <a:avLst/>
              <a:gdLst/>
              <a:ahLst/>
              <a:cxnLst/>
              <a:rect l="l" t="t" r="r" b="b"/>
              <a:pathLst>
                <a:path w="1087" h="2835" extrusionOk="0">
                  <a:moveTo>
                    <a:pt x="854" y="0"/>
                  </a:moveTo>
                  <a:cubicBezTo>
                    <a:pt x="544" y="647"/>
                    <a:pt x="337" y="1422"/>
                    <a:pt x="104" y="1939"/>
                  </a:cubicBezTo>
                  <a:cubicBezTo>
                    <a:pt x="104" y="2172"/>
                    <a:pt x="1" y="2275"/>
                    <a:pt x="1" y="2379"/>
                  </a:cubicBezTo>
                  <a:cubicBezTo>
                    <a:pt x="1" y="2482"/>
                    <a:pt x="1" y="2586"/>
                    <a:pt x="104" y="2715"/>
                  </a:cubicBezTo>
                  <a:cubicBezTo>
                    <a:pt x="148" y="2802"/>
                    <a:pt x="233" y="2834"/>
                    <a:pt x="333" y="2834"/>
                  </a:cubicBezTo>
                  <a:cubicBezTo>
                    <a:pt x="469" y="2834"/>
                    <a:pt x="631" y="2774"/>
                    <a:pt x="751" y="2715"/>
                  </a:cubicBezTo>
                  <a:cubicBezTo>
                    <a:pt x="854" y="2482"/>
                    <a:pt x="983" y="2275"/>
                    <a:pt x="983" y="2069"/>
                  </a:cubicBezTo>
                  <a:cubicBezTo>
                    <a:pt x="1087" y="1422"/>
                    <a:pt x="1087" y="647"/>
                    <a:pt x="8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257;p47"/>
            <p:cNvSpPr/>
            <p:nvPr/>
          </p:nvSpPr>
          <p:spPr>
            <a:xfrm>
              <a:off x="5999315" y="4503377"/>
              <a:ext cx="226042" cy="261311"/>
            </a:xfrm>
            <a:custGeom>
              <a:avLst/>
              <a:gdLst/>
              <a:ahLst/>
              <a:cxnLst/>
              <a:rect l="l" t="t" r="r" b="b"/>
              <a:pathLst>
                <a:path w="2147" h="2482" extrusionOk="0">
                  <a:moveTo>
                    <a:pt x="2146" y="0"/>
                  </a:moveTo>
                  <a:cubicBezTo>
                    <a:pt x="1500" y="233"/>
                    <a:pt x="854" y="750"/>
                    <a:pt x="440" y="1293"/>
                  </a:cubicBezTo>
                  <a:cubicBezTo>
                    <a:pt x="207" y="1525"/>
                    <a:pt x="104" y="1732"/>
                    <a:pt x="104" y="1939"/>
                  </a:cubicBezTo>
                  <a:cubicBezTo>
                    <a:pt x="0" y="2172"/>
                    <a:pt x="207" y="2482"/>
                    <a:pt x="440" y="2482"/>
                  </a:cubicBezTo>
                  <a:cubicBezTo>
                    <a:pt x="647" y="2482"/>
                    <a:pt x="750" y="2482"/>
                    <a:pt x="854" y="2378"/>
                  </a:cubicBezTo>
                  <a:cubicBezTo>
                    <a:pt x="983" y="2275"/>
                    <a:pt x="983" y="2172"/>
                    <a:pt x="1086" y="1939"/>
                  </a:cubicBezTo>
                  <a:cubicBezTo>
                    <a:pt x="1396" y="1396"/>
                    <a:pt x="1939" y="646"/>
                    <a:pt x="2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258;p47"/>
            <p:cNvSpPr/>
            <p:nvPr/>
          </p:nvSpPr>
          <p:spPr>
            <a:xfrm>
              <a:off x="5909506" y="4500429"/>
              <a:ext cx="294054" cy="163609"/>
            </a:xfrm>
            <a:custGeom>
              <a:avLst/>
              <a:gdLst/>
              <a:ahLst/>
              <a:cxnLst/>
              <a:rect l="l" t="t" r="r" b="b"/>
              <a:pathLst>
                <a:path w="2793" h="1554" extrusionOk="0">
                  <a:moveTo>
                    <a:pt x="2431" y="1"/>
                  </a:moveTo>
                  <a:cubicBezTo>
                    <a:pt x="1877" y="1"/>
                    <a:pt x="1279" y="174"/>
                    <a:pt x="750" y="364"/>
                  </a:cubicBezTo>
                  <a:cubicBezTo>
                    <a:pt x="414" y="468"/>
                    <a:pt x="207" y="571"/>
                    <a:pt x="104" y="778"/>
                  </a:cubicBezTo>
                  <a:cubicBezTo>
                    <a:pt x="0" y="1114"/>
                    <a:pt x="0" y="1424"/>
                    <a:pt x="207" y="1553"/>
                  </a:cubicBezTo>
                  <a:lnTo>
                    <a:pt x="647" y="1553"/>
                  </a:lnTo>
                  <a:cubicBezTo>
                    <a:pt x="750" y="1424"/>
                    <a:pt x="853" y="1424"/>
                    <a:pt x="957" y="1321"/>
                  </a:cubicBezTo>
                  <a:cubicBezTo>
                    <a:pt x="1603" y="907"/>
                    <a:pt x="2249" y="468"/>
                    <a:pt x="2792" y="28"/>
                  </a:cubicBezTo>
                  <a:cubicBezTo>
                    <a:pt x="2675" y="9"/>
                    <a:pt x="2554" y="1"/>
                    <a:pt x="2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259;p47"/>
            <p:cNvSpPr/>
            <p:nvPr/>
          </p:nvSpPr>
          <p:spPr>
            <a:xfrm>
              <a:off x="6124499" y="4439258"/>
              <a:ext cx="204248" cy="142447"/>
            </a:xfrm>
            <a:custGeom>
              <a:avLst/>
              <a:gdLst/>
              <a:ahLst/>
              <a:cxnLst/>
              <a:rect l="l" t="t" r="r" b="b"/>
              <a:pathLst>
                <a:path w="1940" h="1353" extrusionOk="0">
                  <a:moveTo>
                    <a:pt x="427" y="0"/>
                  </a:moveTo>
                  <a:cubicBezTo>
                    <a:pt x="269" y="0"/>
                    <a:pt x="125" y="25"/>
                    <a:pt x="1" y="66"/>
                  </a:cubicBezTo>
                  <a:cubicBezTo>
                    <a:pt x="104" y="506"/>
                    <a:pt x="311" y="842"/>
                    <a:pt x="750" y="1049"/>
                  </a:cubicBezTo>
                  <a:cubicBezTo>
                    <a:pt x="987" y="1194"/>
                    <a:pt x="1313" y="1352"/>
                    <a:pt x="1602" y="1352"/>
                  </a:cubicBezTo>
                  <a:cubicBezTo>
                    <a:pt x="1724" y="1352"/>
                    <a:pt x="1840" y="1324"/>
                    <a:pt x="1939" y="1255"/>
                  </a:cubicBezTo>
                  <a:cubicBezTo>
                    <a:pt x="1939" y="712"/>
                    <a:pt x="1500" y="402"/>
                    <a:pt x="1190" y="195"/>
                  </a:cubicBezTo>
                  <a:cubicBezTo>
                    <a:pt x="926" y="56"/>
                    <a:pt x="662" y="0"/>
                    <a:pt x="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260;p47"/>
            <p:cNvSpPr/>
            <p:nvPr/>
          </p:nvSpPr>
          <p:spPr>
            <a:xfrm>
              <a:off x="5931300" y="4764592"/>
              <a:ext cx="136130" cy="125286"/>
            </a:xfrm>
            <a:custGeom>
              <a:avLst/>
              <a:gdLst/>
              <a:ahLst/>
              <a:cxnLst/>
              <a:rect l="l" t="t" r="r" b="b"/>
              <a:pathLst>
                <a:path w="1293" h="1190" extrusionOk="0">
                  <a:moveTo>
                    <a:pt x="0" y="1"/>
                  </a:moveTo>
                  <a:cubicBezTo>
                    <a:pt x="104" y="208"/>
                    <a:pt x="207" y="440"/>
                    <a:pt x="336" y="647"/>
                  </a:cubicBezTo>
                  <a:cubicBezTo>
                    <a:pt x="543" y="983"/>
                    <a:pt x="983" y="1190"/>
                    <a:pt x="1293" y="1190"/>
                  </a:cubicBezTo>
                  <a:cubicBezTo>
                    <a:pt x="1293" y="854"/>
                    <a:pt x="1086" y="544"/>
                    <a:pt x="853" y="337"/>
                  </a:cubicBezTo>
                  <a:cubicBezTo>
                    <a:pt x="646" y="104"/>
                    <a:pt x="336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261;p47"/>
            <p:cNvSpPr/>
            <p:nvPr/>
          </p:nvSpPr>
          <p:spPr>
            <a:xfrm>
              <a:off x="4861651" y="4647568"/>
              <a:ext cx="168873" cy="419235"/>
            </a:xfrm>
            <a:custGeom>
              <a:avLst/>
              <a:gdLst/>
              <a:ahLst/>
              <a:cxnLst/>
              <a:rect l="l" t="t" r="r" b="b"/>
              <a:pathLst>
                <a:path w="1604" h="3982" extrusionOk="0">
                  <a:moveTo>
                    <a:pt x="1" y="1"/>
                  </a:moveTo>
                  <a:lnTo>
                    <a:pt x="1" y="104"/>
                  </a:lnTo>
                  <a:cubicBezTo>
                    <a:pt x="1" y="208"/>
                    <a:pt x="104" y="208"/>
                    <a:pt x="104" y="311"/>
                  </a:cubicBezTo>
                  <a:cubicBezTo>
                    <a:pt x="207" y="414"/>
                    <a:pt x="311" y="518"/>
                    <a:pt x="414" y="750"/>
                  </a:cubicBezTo>
                  <a:cubicBezTo>
                    <a:pt x="957" y="1707"/>
                    <a:pt x="1293" y="2793"/>
                    <a:pt x="1603" y="3982"/>
                  </a:cubicBezTo>
                  <a:cubicBezTo>
                    <a:pt x="1603" y="3749"/>
                    <a:pt x="1603" y="3646"/>
                    <a:pt x="1500" y="3439"/>
                  </a:cubicBezTo>
                  <a:cubicBezTo>
                    <a:pt x="1293" y="2353"/>
                    <a:pt x="854" y="1293"/>
                    <a:pt x="207" y="311"/>
                  </a:cubicBezTo>
                  <a:cubicBezTo>
                    <a:pt x="104" y="208"/>
                    <a:pt x="104" y="10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262;p47"/>
            <p:cNvSpPr/>
            <p:nvPr/>
          </p:nvSpPr>
          <p:spPr>
            <a:xfrm>
              <a:off x="4872601" y="4537018"/>
              <a:ext cx="329324" cy="97070"/>
            </a:xfrm>
            <a:custGeom>
              <a:avLst/>
              <a:gdLst/>
              <a:ahLst/>
              <a:cxnLst/>
              <a:rect l="l" t="t" r="r" b="b"/>
              <a:pathLst>
                <a:path w="3128" h="922" extrusionOk="0">
                  <a:moveTo>
                    <a:pt x="2269" y="1"/>
                  </a:moveTo>
                  <a:cubicBezTo>
                    <a:pt x="2115" y="1"/>
                    <a:pt x="1964" y="26"/>
                    <a:pt x="1835" y="68"/>
                  </a:cubicBezTo>
                  <a:cubicBezTo>
                    <a:pt x="1293" y="68"/>
                    <a:pt x="646" y="275"/>
                    <a:pt x="310" y="611"/>
                  </a:cubicBezTo>
                  <a:cubicBezTo>
                    <a:pt x="0" y="818"/>
                    <a:pt x="543" y="818"/>
                    <a:pt x="646" y="818"/>
                  </a:cubicBezTo>
                  <a:cubicBezTo>
                    <a:pt x="853" y="818"/>
                    <a:pt x="1189" y="818"/>
                    <a:pt x="1396" y="922"/>
                  </a:cubicBezTo>
                  <a:cubicBezTo>
                    <a:pt x="1939" y="922"/>
                    <a:pt x="2482" y="922"/>
                    <a:pt x="2895" y="715"/>
                  </a:cubicBezTo>
                  <a:cubicBezTo>
                    <a:pt x="2999" y="611"/>
                    <a:pt x="3128" y="611"/>
                    <a:pt x="3128" y="508"/>
                  </a:cubicBezTo>
                  <a:cubicBezTo>
                    <a:pt x="3128" y="275"/>
                    <a:pt x="2999" y="172"/>
                    <a:pt x="2895" y="172"/>
                  </a:cubicBezTo>
                  <a:cubicBezTo>
                    <a:pt x="2714" y="51"/>
                    <a:pt x="2487" y="1"/>
                    <a:pt x="22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263;p47"/>
            <p:cNvSpPr/>
            <p:nvPr/>
          </p:nvSpPr>
          <p:spPr>
            <a:xfrm>
              <a:off x="4633076" y="4647568"/>
              <a:ext cx="182455" cy="272261"/>
            </a:xfrm>
            <a:custGeom>
              <a:avLst/>
              <a:gdLst/>
              <a:ahLst/>
              <a:cxnLst/>
              <a:rect l="l" t="t" r="r" b="b"/>
              <a:pathLst>
                <a:path w="1733" h="2586" extrusionOk="0">
                  <a:moveTo>
                    <a:pt x="1732" y="1"/>
                  </a:moveTo>
                  <a:lnTo>
                    <a:pt x="1732" y="1"/>
                  </a:lnTo>
                  <a:cubicBezTo>
                    <a:pt x="1189" y="311"/>
                    <a:pt x="646" y="854"/>
                    <a:pt x="233" y="1397"/>
                  </a:cubicBezTo>
                  <a:cubicBezTo>
                    <a:pt x="104" y="1604"/>
                    <a:pt x="0" y="1810"/>
                    <a:pt x="0" y="2043"/>
                  </a:cubicBezTo>
                  <a:cubicBezTo>
                    <a:pt x="0" y="2353"/>
                    <a:pt x="233" y="2586"/>
                    <a:pt x="440" y="2586"/>
                  </a:cubicBezTo>
                  <a:cubicBezTo>
                    <a:pt x="646" y="2586"/>
                    <a:pt x="750" y="2457"/>
                    <a:pt x="750" y="2353"/>
                  </a:cubicBezTo>
                  <a:cubicBezTo>
                    <a:pt x="879" y="2250"/>
                    <a:pt x="983" y="2146"/>
                    <a:pt x="983" y="2043"/>
                  </a:cubicBezTo>
                  <a:cubicBezTo>
                    <a:pt x="1293" y="1397"/>
                    <a:pt x="1629" y="647"/>
                    <a:pt x="1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264;p47"/>
            <p:cNvSpPr/>
            <p:nvPr/>
          </p:nvSpPr>
          <p:spPr>
            <a:xfrm>
              <a:off x="4736466" y="4647568"/>
              <a:ext cx="111705" cy="296897"/>
            </a:xfrm>
            <a:custGeom>
              <a:avLst/>
              <a:gdLst/>
              <a:ahLst/>
              <a:cxnLst/>
              <a:rect l="l" t="t" r="r" b="b"/>
              <a:pathLst>
                <a:path w="1061" h="2820" extrusionOk="0">
                  <a:moveTo>
                    <a:pt x="957" y="1"/>
                  </a:moveTo>
                  <a:cubicBezTo>
                    <a:pt x="543" y="518"/>
                    <a:pt x="207" y="1164"/>
                    <a:pt x="104" y="1810"/>
                  </a:cubicBezTo>
                  <a:cubicBezTo>
                    <a:pt x="104" y="2043"/>
                    <a:pt x="1" y="2250"/>
                    <a:pt x="104" y="2457"/>
                  </a:cubicBezTo>
                  <a:cubicBezTo>
                    <a:pt x="189" y="2647"/>
                    <a:pt x="429" y="2820"/>
                    <a:pt x="627" y="2820"/>
                  </a:cubicBezTo>
                  <a:cubicBezTo>
                    <a:pt x="671" y="2820"/>
                    <a:pt x="713" y="2811"/>
                    <a:pt x="750" y="2793"/>
                  </a:cubicBezTo>
                  <a:cubicBezTo>
                    <a:pt x="854" y="2689"/>
                    <a:pt x="957" y="2586"/>
                    <a:pt x="957" y="2457"/>
                  </a:cubicBezTo>
                  <a:lnTo>
                    <a:pt x="957" y="2146"/>
                  </a:lnTo>
                  <a:cubicBezTo>
                    <a:pt x="957" y="1397"/>
                    <a:pt x="1060" y="647"/>
                    <a:pt x="9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265;p47"/>
            <p:cNvSpPr/>
            <p:nvPr/>
          </p:nvSpPr>
          <p:spPr>
            <a:xfrm>
              <a:off x="4837119" y="4647568"/>
              <a:ext cx="125391" cy="288579"/>
            </a:xfrm>
            <a:custGeom>
              <a:avLst/>
              <a:gdLst/>
              <a:ahLst/>
              <a:cxnLst/>
              <a:rect l="l" t="t" r="r" b="b"/>
              <a:pathLst>
                <a:path w="1191" h="2741" extrusionOk="0">
                  <a:moveTo>
                    <a:pt x="234" y="1"/>
                  </a:moveTo>
                  <a:cubicBezTo>
                    <a:pt x="1" y="518"/>
                    <a:pt x="1" y="1293"/>
                    <a:pt x="104" y="1940"/>
                  </a:cubicBezTo>
                  <a:cubicBezTo>
                    <a:pt x="104" y="2146"/>
                    <a:pt x="234" y="2353"/>
                    <a:pt x="440" y="2586"/>
                  </a:cubicBezTo>
                  <a:cubicBezTo>
                    <a:pt x="492" y="2689"/>
                    <a:pt x="602" y="2741"/>
                    <a:pt x="725" y="2741"/>
                  </a:cubicBezTo>
                  <a:cubicBezTo>
                    <a:pt x="848" y="2741"/>
                    <a:pt x="983" y="2689"/>
                    <a:pt x="1087" y="2586"/>
                  </a:cubicBezTo>
                  <a:cubicBezTo>
                    <a:pt x="1087" y="2586"/>
                    <a:pt x="1190" y="2353"/>
                    <a:pt x="1190" y="2250"/>
                  </a:cubicBezTo>
                  <a:cubicBezTo>
                    <a:pt x="1087" y="2146"/>
                    <a:pt x="1087" y="2043"/>
                    <a:pt x="1087" y="1940"/>
                  </a:cubicBezTo>
                  <a:cubicBezTo>
                    <a:pt x="751" y="1293"/>
                    <a:pt x="544" y="518"/>
                    <a:pt x="2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266;p47"/>
            <p:cNvSpPr/>
            <p:nvPr/>
          </p:nvSpPr>
          <p:spPr>
            <a:xfrm>
              <a:off x="4861651" y="4623141"/>
              <a:ext cx="226042" cy="261311"/>
            </a:xfrm>
            <a:custGeom>
              <a:avLst/>
              <a:gdLst/>
              <a:ahLst/>
              <a:cxnLst/>
              <a:rect l="l" t="t" r="r" b="b"/>
              <a:pathLst>
                <a:path w="2147" h="2482" extrusionOk="0">
                  <a:moveTo>
                    <a:pt x="1" y="0"/>
                  </a:moveTo>
                  <a:cubicBezTo>
                    <a:pt x="311" y="750"/>
                    <a:pt x="750" y="1396"/>
                    <a:pt x="1060" y="2042"/>
                  </a:cubicBezTo>
                  <a:cubicBezTo>
                    <a:pt x="1164" y="2172"/>
                    <a:pt x="1293" y="2275"/>
                    <a:pt x="1397" y="2378"/>
                  </a:cubicBezTo>
                  <a:cubicBezTo>
                    <a:pt x="1500" y="2482"/>
                    <a:pt x="1603" y="2482"/>
                    <a:pt x="1707" y="2482"/>
                  </a:cubicBezTo>
                  <a:cubicBezTo>
                    <a:pt x="2043" y="2482"/>
                    <a:pt x="2146" y="2275"/>
                    <a:pt x="2146" y="1939"/>
                  </a:cubicBezTo>
                  <a:cubicBezTo>
                    <a:pt x="2146" y="1732"/>
                    <a:pt x="1939" y="1525"/>
                    <a:pt x="1810" y="1293"/>
                  </a:cubicBezTo>
                  <a:cubicBezTo>
                    <a:pt x="1293" y="750"/>
                    <a:pt x="647" y="23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267;p47"/>
            <p:cNvSpPr/>
            <p:nvPr/>
          </p:nvSpPr>
          <p:spPr>
            <a:xfrm>
              <a:off x="4883445" y="4620193"/>
              <a:ext cx="304898" cy="171716"/>
            </a:xfrm>
            <a:custGeom>
              <a:avLst/>
              <a:gdLst/>
              <a:ahLst/>
              <a:cxnLst/>
              <a:rect l="l" t="t" r="r" b="b"/>
              <a:pathLst>
                <a:path w="2896" h="1631" extrusionOk="0">
                  <a:moveTo>
                    <a:pt x="409" y="1"/>
                  </a:moveTo>
                  <a:cubicBezTo>
                    <a:pt x="273" y="1"/>
                    <a:pt x="137" y="9"/>
                    <a:pt x="0" y="28"/>
                  </a:cubicBezTo>
                  <a:cubicBezTo>
                    <a:pt x="543" y="468"/>
                    <a:pt x="1293" y="907"/>
                    <a:pt x="1836" y="1321"/>
                  </a:cubicBezTo>
                  <a:cubicBezTo>
                    <a:pt x="1939" y="1424"/>
                    <a:pt x="2043" y="1553"/>
                    <a:pt x="2146" y="1553"/>
                  </a:cubicBezTo>
                  <a:cubicBezTo>
                    <a:pt x="2262" y="1605"/>
                    <a:pt x="2346" y="1631"/>
                    <a:pt x="2414" y="1631"/>
                  </a:cubicBezTo>
                  <a:cubicBezTo>
                    <a:pt x="2482" y="1631"/>
                    <a:pt x="2534" y="1605"/>
                    <a:pt x="2585" y="1553"/>
                  </a:cubicBezTo>
                  <a:cubicBezTo>
                    <a:pt x="2792" y="1424"/>
                    <a:pt x="2896" y="1114"/>
                    <a:pt x="2689" y="907"/>
                  </a:cubicBezTo>
                  <a:cubicBezTo>
                    <a:pt x="2585" y="674"/>
                    <a:pt x="2379" y="468"/>
                    <a:pt x="2146" y="364"/>
                  </a:cubicBezTo>
                  <a:cubicBezTo>
                    <a:pt x="1617" y="174"/>
                    <a:pt x="1019" y="1"/>
                    <a:pt x="4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268;p47"/>
            <p:cNvSpPr/>
            <p:nvPr/>
          </p:nvSpPr>
          <p:spPr>
            <a:xfrm>
              <a:off x="4758260" y="4561549"/>
              <a:ext cx="215092" cy="139920"/>
            </a:xfrm>
            <a:custGeom>
              <a:avLst/>
              <a:gdLst/>
              <a:ahLst/>
              <a:cxnLst/>
              <a:rect l="l" t="t" r="r" b="b"/>
              <a:pathLst>
                <a:path w="2043" h="1329" extrusionOk="0">
                  <a:moveTo>
                    <a:pt x="1685" y="0"/>
                  </a:moveTo>
                  <a:cubicBezTo>
                    <a:pt x="1386" y="0"/>
                    <a:pt x="1093" y="79"/>
                    <a:pt x="853" y="172"/>
                  </a:cubicBezTo>
                  <a:cubicBezTo>
                    <a:pt x="440" y="378"/>
                    <a:pt x="0" y="689"/>
                    <a:pt x="0" y="1231"/>
                  </a:cubicBezTo>
                  <a:cubicBezTo>
                    <a:pt x="131" y="1300"/>
                    <a:pt x="259" y="1328"/>
                    <a:pt x="386" y="1328"/>
                  </a:cubicBezTo>
                  <a:cubicBezTo>
                    <a:pt x="687" y="1328"/>
                    <a:pt x="984" y="1170"/>
                    <a:pt x="1293" y="1025"/>
                  </a:cubicBezTo>
                  <a:cubicBezTo>
                    <a:pt x="1629" y="921"/>
                    <a:pt x="1939" y="482"/>
                    <a:pt x="2042" y="42"/>
                  </a:cubicBezTo>
                  <a:cubicBezTo>
                    <a:pt x="1924" y="13"/>
                    <a:pt x="1804" y="0"/>
                    <a:pt x="1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269;p47"/>
            <p:cNvSpPr/>
            <p:nvPr/>
          </p:nvSpPr>
          <p:spPr>
            <a:xfrm>
              <a:off x="5019474" y="4884356"/>
              <a:ext cx="136236" cy="125286"/>
            </a:xfrm>
            <a:custGeom>
              <a:avLst/>
              <a:gdLst/>
              <a:ahLst/>
              <a:cxnLst/>
              <a:rect l="l" t="t" r="r" b="b"/>
              <a:pathLst>
                <a:path w="1294" h="1190" extrusionOk="0">
                  <a:moveTo>
                    <a:pt x="1293" y="1"/>
                  </a:moveTo>
                  <a:cubicBezTo>
                    <a:pt x="957" y="1"/>
                    <a:pt x="751" y="104"/>
                    <a:pt x="440" y="337"/>
                  </a:cubicBezTo>
                  <a:cubicBezTo>
                    <a:pt x="208" y="544"/>
                    <a:pt x="104" y="854"/>
                    <a:pt x="1" y="1190"/>
                  </a:cubicBezTo>
                  <a:cubicBezTo>
                    <a:pt x="440" y="1190"/>
                    <a:pt x="751" y="983"/>
                    <a:pt x="1087" y="647"/>
                  </a:cubicBezTo>
                  <a:cubicBezTo>
                    <a:pt x="1190" y="440"/>
                    <a:pt x="1293" y="208"/>
                    <a:pt x="12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270;p47"/>
            <p:cNvSpPr/>
            <p:nvPr/>
          </p:nvSpPr>
          <p:spPr>
            <a:xfrm>
              <a:off x="7202229" y="4699341"/>
              <a:ext cx="68223" cy="443660"/>
            </a:xfrm>
            <a:custGeom>
              <a:avLst/>
              <a:gdLst/>
              <a:ahLst/>
              <a:cxnLst/>
              <a:rect l="l" t="t" r="r" b="b"/>
              <a:pathLst>
                <a:path w="648" h="4214" extrusionOk="0">
                  <a:moveTo>
                    <a:pt x="647" y="0"/>
                  </a:moveTo>
                  <a:lnTo>
                    <a:pt x="544" y="104"/>
                  </a:lnTo>
                  <a:cubicBezTo>
                    <a:pt x="544" y="233"/>
                    <a:pt x="544" y="336"/>
                    <a:pt x="440" y="336"/>
                  </a:cubicBezTo>
                  <a:lnTo>
                    <a:pt x="440" y="440"/>
                  </a:lnTo>
                  <a:cubicBezTo>
                    <a:pt x="130" y="1525"/>
                    <a:pt x="1" y="2585"/>
                    <a:pt x="1" y="3774"/>
                  </a:cubicBezTo>
                  <a:lnTo>
                    <a:pt x="1" y="4214"/>
                  </a:lnTo>
                  <a:cubicBezTo>
                    <a:pt x="1" y="3025"/>
                    <a:pt x="130" y="1939"/>
                    <a:pt x="440" y="879"/>
                  </a:cubicBezTo>
                  <a:cubicBezTo>
                    <a:pt x="440" y="646"/>
                    <a:pt x="440" y="543"/>
                    <a:pt x="544" y="440"/>
                  </a:cubicBezTo>
                  <a:cubicBezTo>
                    <a:pt x="544" y="336"/>
                    <a:pt x="647" y="233"/>
                    <a:pt x="647" y="104"/>
                  </a:cubicBezTo>
                  <a:lnTo>
                    <a:pt x="6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271;p47"/>
            <p:cNvSpPr/>
            <p:nvPr/>
          </p:nvSpPr>
          <p:spPr>
            <a:xfrm>
              <a:off x="6919221" y="4646593"/>
              <a:ext cx="329429" cy="103598"/>
            </a:xfrm>
            <a:custGeom>
              <a:avLst/>
              <a:gdLst/>
              <a:ahLst/>
              <a:cxnLst/>
              <a:rect l="l" t="t" r="r" b="b"/>
              <a:pathLst>
                <a:path w="3129" h="984" extrusionOk="0">
                  <a:moveTo>
                    <a:pt x="1917" y="1"/>
                  </a:moveTo>
                  <a:cubicBezTo>
                    <a:pt x="1672" y="1"/>
                    <a:pt x="1421" y="32"/>
                    <a:pt x="1190" y="88"/>
                  </a:cubicBezTo>
                  <a:cubicBezTo>
                    <a:pt x="879" y="88"/>
                    <a:pt x="440" y="191"/>
                    <a:pt x="233" y="501"/>
                  </a:cubicBezTo>
                  <a:cubicBezTo>
                    <a:pt x="104" y="501"/>
                    <a:pt x="0" y="734"/>
                    <a:pt x="0" y="837"/>
                  </a:cubicBezTo>
                  <a:cubicBezTo>
                    <a:pt x="104" y="941"/>
                    <a:pt x="233" y="941"/>
                    <a:pt x="233" y="941"/>
                  </a:cubicBezTo>
                  <a:cubicBezTo>
                    <a:pt x="385" y="971"/>
                    <a:pt x="538" y="983"/>
                    <a:pt x="691" y="983"/>
                  </a:cubicBezTo>
                  <a:cubicBezTo>
                    <a:pt x="1059" y="983"/>
                    <a:pt x="1422" y="910"/>
                    <a:pt x="1732" y="837"/>
                  </a:cubicBezTo>
                  <a:cubicBezTo>
                    <a:pt x="2043" y="734"/>
                    <a:pt x="2275" y="605"/>
                    <a:pt x="2482" y="501"/>
                  </a:cubicBezTo>
                  <a:cubicBezTo>
                    <a:pt x="2689" y="398"/>
                    <a:pt x="3128" y="398"/>
                    <a:pt x="2818" y="191"/>
                  </a:cubicBezTo>
                  <a:cubicBezTo>
                    <a:pt x="2566" y="58"/>
                    <a:pt x="2247" y="1"/>
                    <a:pt x="1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272;p47"/>
            <p:cNvSpPr/>
            <p:nvPr/>
          </p:nvSpPr>
          <p:spPr>
            <a:xfrm>
              <a:off x="7305725" y="4688392"/>
              <a:ext cx="236886" cy="239623"/>
            </a:xfrm>
            <a:custGeom>
              <a:avLst/>
              <a:gdLst/>
              <a:ahLst/>
              <a:cxnLst/>
              <a:rect l="l" t="t" r="r" b="b"/>
              <a:pathLst>
                <a:path w="2250" h="2276" extrusionOk="0">
                  <a:moveTo>
                    <a:pt x="0" y="1"/>
                  </a:moveTo>
                  <a:cubicBezTo>
                    <a:pt x="310" y="647"/>
                    <a:pt x="853" y="1190"/>
                    <a:pt x="1293" y="1836"/>
                  </a:cubicBezTo>
                  <a:cubicBezTo>
                    <a:pt x="1293" y="1940"/>
                    <a:pt x="1396" y="2043"/>
                    <a:pt x="1500" y="2146"/>
                  </a:cubicBezTo>
                  <a:cubicBezTo>
                    <a:pt x="1603" y="2146"/>
                    <a:pt x="1732" y="2276"/>
                    <a:pt x="1939" y="2276"/>
                  </a:cubicBezTo>
                  <a:cubicBezTo>
                    <a:pt x="2146" y="2146"/>
                    <a:pt x="2249" y="1836"/>
                    <a:pt x="2249" y="1629"/>
                  </a:cubicBezTo>
                  <a:cubicBezTo>
                    <a:pt x="2146" y="1397"/>
                    <a:pt x="2042" y="1190"/>
                    <a:pt x="1836" y="1086"/>
                  </a:cubicBezTo>
                  <a:cubicBezTo>
                    <a:pt x="1293" y="647"/>
                    <a:pt x="646" y="2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273;p47"/>
            <p:cNvSpPr/>
            <p:nvPr/>
          </p:nvSpPr>
          <p:spPr>
            <a:xfrm>
              <a:off x="7283931" y="4699341"/>
              <a:ext cx="157924" cy="275103"/>
            </a:xfrm>
            <a:custGeom>
              <a:avLst/>
              <a:gdLst/>
              <a:ahLst/>
              <a:cxnLst/>
              <a:rect l="l" t="t" r="r" b="b"/>
              <a:pathLst>
                <a:path w="1500" h="2613" extrusionOk="0">
                  <a:moveTo>
                    <a:pt x="0" y="0"/>
                  </a:moveTo>
                  <a:lnTo>
                    <a:pt x="0" y="0"/>
                  </a:lnTo>
                  <a:cubicBezTo>
                    <a:pt x="104" y="646"/>
                    <a:pt x="311" y="1396"/>
                    <a:pt x="517" y="2042"/>
                  </a:cubicBezTo>
                  <a:cubicBezTo>
                    <a:pt x="517" y="2172"/>
                    <a:pt x="647" y="2275"/>
                    <a:pt x="647" y="2378"/>
                  </a:cubicBezTo>
                  <a:cubicBezTo>
                    <a:pt x="750" y="2482"/>
                    <a:pt x="853" y="2585"/>
                    <a:pt x="957" y="2585"/>
                  </a:cubicBezTo>
                  <a:cubicBezTo>
                    <a:pt x="995" y="2604"/>
                    <a:pt x="1034" y="2613"/>
                    <a:pt x="1072" y="2613"/>
                  </a:cubicBezTo>
                  <a:cubicBezTo>
                    <a:pt x="1245" y="2613"/>
                    <a:pt x="1415" y="2444"/>
                    <a:pt x="1500" y="2275"/>
                  </a:cubicBezTo>
                  <a:cubicBezTo>
                    <a:pt x="1500" y="2042"/>
                    <a:pt x="1396" y="1732"/>
                    <a:pt x="1293" y="1525"/>
                  </a:cubicBezTo>
                  <a:cubicBezTo>
                    <a:pt x="1060" y="982"/>
                    <a:pt x="517" y="33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274;p47"/>
            <p:cNvSpPr/>
            <p:nvPr/>
          </p:nvSpPr>
          <p:spPr>
            <a:xfrm>
              <a:off x="7226760" y="4699341"/>
              <a:ext cx="100755" cy="300897"/>
            </a:xfrm>
            <a:custGeom>
              <a:avLst/>
              <a:gdLst/>
              <a:ahLst/>
              <a:cxnLst/>
              <a:rect l="l" t="t" r="r" b="b"/>
              <a:pathLst>
                <a:path w="957" h="2858" extrusionOk="0">
                  <a:moveTo>
                    <a:pt x="311" y="0"/>
                  </a:moveTo>
                  <a:cubicBezTo>
                    <a:pt x="104" y="646"/>
                    <a:pt x="104" y="1396"/>
                    <a:pt x="104" y="2042"/>
                  </a:cubicBezTo>
                  <a:cubicBezTo>
                    <a:pt x="1" y="2275"/>
                    <a:pt x="1" y="2378"/>
                    <a:pt x="1" y="2482"/>
                  </a:cubicBezTo>
                  <a:cubicBezTo>
                    <a:pt x="104" y="2585"/>
                    <a:pt x="104" y="2689"/>
                    <a:pt x="207" y="2818"/>
                  </a:cubicBezTo>
                  <a:cubicBezTo>
                    <a:pt x="262" y="2845"/>
                    <a:pt x="325" y="2858"/>
                    <a:pt x="391" y="2858"/>
                  </a:cubicBezTo>
                  <a:cubicBezTo>
                    <a:pt x="575" y="2858"/>
                    <a:pt x="777" y="2757"/>
                    <a:pt x="854" y="2585"/>
                  </a:cubicBezTo>
                  <a:cubicBezTo>
                    <a:pt x="957" y="2378"/>
                    <a:pt x="957" y="2172"/>
                    <a:pt x="957" y="1939"/>
                  </a:cubicBezTo>
                  <a:cubicBezTo>
                    <a:pt x="854" y="1293"/>
                    <a:pt x="750" y="543"/>
                    <a:pt x="3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275;p47"/>
            <p:cNvSpPr/>
            <p:nvPr/>
          </p:nvSpPr>
          <p:spPr>
            <a:xfrm>
              <a:off x="7090731" y="4688392"/>
              <a:ext cx="168768" cy="297107"/>
            </a:xfrm>
            <a:custGeom>
              <a:avLst/>
              <a:gdLst/>
              <a:ahLst/>
              <a:cxnLst/>
              <a:rect l="l" t="t" r="r" b="b"/>
              <a:pathLst>
                <a:path w="1603" h="2822" extrusionOk="0">
                  <a:moveTo>
                    <a:pt x="1603" y="1"/>
                  </a:moveTo>
                  <a:lnTo>
                    <a:pt x="1603" y="1"/>
                  </a:lnTo>
                  <a:cubicBezTo>
                    <a:pt x="956" y="337"/>
                    <a:pt x="543" y="983"/>
                    <a:pt x="207" y="1629"/>
                  </a:cubicBezTo>
                  <a:cubicBezTo>
                    <a:pt x="103" y="1836"/>
                    <a:pt x="0" y="2146"/>
                    <a:pt x="0" y="2379"/>
                  </a:cubicBezTo>
                  <a:cubicBezTo>
                    <a:pt x="87" y="2554"/>
                    <a:pt x="249" y="2821"/>
                    <a:pt x="437" y="2821"/>
                  </a:cubicBezTo>
                  <a:cubicBezTo>
                    <a:pt x="472" y="2821"/>
                    <a:pt x="507" y="2812"/>
                    <a:pt x="543" y="2793"/>
                  </a:cubicBezTo>
                  <a:cubicBezTo>
                    <a:pt x="750" y="2793"/>
                    <a:pt x="853" y="2689"/>
                    <a:pt x="853" y="2586"/>
                  </a:cubicBezTo>
                  <a:cubicBezTo>
                    <a:pt x="956" y="2482"/>
                    <a:pt x="956" y="2276"/>
                    <a:pt x="1060" y="2146"/>
                  </a:cubicBezTo>
                  <a:cubicBezTo>
                    <a:pt x="1189" y="1500"/>
                    <a:pt x="1499" y="750"/>
                    <a:pt x="16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276;p47"/>
            <p:cNvSpPr/>
            <p:nvPr/>
          </p:nvSpPr>
          <p:spPr>
            <a:xfrm>
              <a:off x="6976391" y="4688392"/>
              <a:ext cx="261311" cy="226042"/>
            </a:xfrm>
            <a:custGeom>
              <a:avLst/>
              <a:gdLst/>
              <a:ahLst/>
              <a:cxnLst/>
              <a:rect l="l" t="t" r="r" b="b"/>
              <a:pathLst>
                <a:path w="2482" h="2147" extrusionOk="0">
                  <a:moveTo>
                    <a:pt x="2482" y="1"/>
                  </a:moveTo>
                  <a:lnTo>
                    <a:pt x="2482" y="1"/>
                  </a:lnTo>
                  <a:cubicBezTo>
                    <a:pt x="1732" y="104"/>
                    <a:pt x="1086" y="440"/>
                    <a:pt x="543" y="854"/>
                  </a:cubicBezTo>
                  <a:cubicBezTo>
                    <a:pt x="336" y="1086"/>
                    <a:pt x="104" y="1190"/>
                    <a:pt x="0" y="1500"/>
                  </a:cubicBezTo>
                  <a:cubicBezTo>
                    <a:pt x="0" y="1733"/>
                    <a:pt x="104" y="2043"/>
                    <a:pt x="336" y="2146"/>
                  </a:cubicBezTo>
                  <a:cubicBezTo>
                    <a:pt x="440" y="2146"/>
                    <a:pt x="647" y="2043"/>
                    <a:pt x="750" y="2043"/>
                  </a:cubicBezTo>
                  <a:cubicBezTo>
                    <a:pt x="853" y="1940"/>
                    <a:pt x="983" y="1836"/>
                    <a:pt x="1086" y="1733"/>
                  </a:cubicBezTo>
                  <a:cubicBezTo>
                    <a:pt x="1500" y="1190"/>
                    <a:pt x="2042" y="647"/>
                    <a:pt x="24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277;p47"/>
            <p:cNvSpPr/>
            <p:nvPr/>
          </p:nvSpPr>
          <p:spPr>
            <a:xfrm>
              <a:off x="7134214" y="4635222"/>
              <a:ext cx="239623" cy="110441"/>
            </a:xfrm>
            <a:custGeom>
              <a:avLst/>
              <a:gdLst/>
              <a:ahLst/>
              <a:cxnLst/>
              <a:rect l="l" t="t" r="r" b="b"/>
              <a:pathLst>
                <a:path w="2276" h="1049" extrusionOk="0">
                  <a:moveTo>
                    <a:pt x="734" y="0"/>
                  </a:moveTo>
                  <a:cubicBezTo>
                    <a:pt x="478" y="0"/>
                    <a:pt x="202" y="56"/>
                    <a:pt x="1" y="196"/>
                  </a:cubicBezTo>
                  <a:cubicBezTo>
                    <a:pt x="233" y="506"/>
                    <a:pt x="543" y="945"/>
                    <a:pt x="983" y="945"/>
                  </a:cubicBezTo>
                  <a:cubicBezTo>
                    <a:pt x="1203" y="997"/>
                    <a:pt x="1442" y="1049"/>
                    <a:pt x="1668" y="1049"/>
                  </a:cubicBezTo>
                  <a:cubicBezTo>
                    <a:pt x="1894" y="1049"/>
                    <a:pt x="2107" y="997"/>
                    <a:pt x="2275" y="842"/>
                  </a:cubicBezTo>
                  <a:cubicBezTo>
                    <a:pt x="2172" y="402"/>
                    <a:pt x="1629" y="66"/>
                    <a:pt x="1190" y="66"/>
                  </a:cubicBezTo>
                  <a:cubicBezTo>
                    <a:pt x="1066" y="25"/>
                    <a:pt x="904" y="0"/>
                    <a:pt x="7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278;p47"/>
            <p:cNvSpPr/>
            <p:nvPr/>
          </p:nvSpPr>
          <p:spPr>
            <a:xfrm>
              <a:off x="7033561" y="5006882"/>
              <a:ext cx="168768" cy="94017"/>
            </a:xfrm>
            <a:custGeom>
              <a:avLst/>
              <a:gdLst/>
              <a:ahLst/>
              <a:cxnLst/>
              <a:rect l="l" t="t" r="r" b="b"/>
              <a:pathLst>
                <a:path w="1603" h="893" extrusionOk="0">
                  <a:moveTo>
                    <a:pt x="0" y="0"/>
                  </a:moveTo>
                  <a:cubicBezTo>
                    <a:pt x="104" y="207"/>
                    <a:pt x="310" y="414"/>
                    <a:pt x="440" y="543"/>
                  </a:cubicBezTo>
                  <a:cubicBezTo>
                    <a:pt x="672" y="776"/>
                    <a:pt x="978" y="892"/>
                    <a:pt x="1290" y="892"/>
                  </a:cubicBezTo>
                  <a:cubicBezTo>
                    <a:pt x="1394" y="892"/>
                    <a:pt x="1499" y="879"/>
                    <a:pt x="1603" y="853"/>
                  </a:cubicBezTo>
                  <a:cubicBezTo>
                    <a:pt x="1499" y="543"/>
                    <a:pt x="1189" y="310"/>
                    <a:pt x="957" y="104"/>
                  </a:cubicBezTo>
                  <a:cubicBezTo>
                    <a:pt x="646" y="0"/>
                    <a:pt x="310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4" name="Picture 14" descr="Tree branch with dry leaves Royalty Free Vector Image"/>
          <p:cNvPicPr>
            <a:picLocks noChangeAspect="1" noChangeArrowheads="1"/>
          </p:cNvPicPr>
          <p:nvPr/>
        </p:nvPicPr>
        <p:blipFill>
          <a:blip r:embed="rId39" cstate="print">
            <a:extLst>
              <a:ext uri="{BEBA8EAE-BF5A-486C-A8C5-ECC9F3942E4B}">
                <a14:imgProps xmlns:a14="http://schemas.microsoft.com/office/drawing/2010/main">
                  <a14:imgLayer r:embed="rId40">
                    <a14:imgEffect>
                      <a14:backgroundRemoval t="0" b="89735" l="0" r="100000">
                        <a14:foregroundMark x1="60400" y1="23068" x2="65400" y2="22145"/>
                        <a14:foregroundMark x1="73200" y1="20531" x2="74600" y2="23299"/>
                        <a14:foregroundMark x1="84800" y1="14764" x2="92800" y2="15456"/>
                        <a14:foregroundMark x1="86400" y1="32065" x2="86400" y2="32065"/>
                        <a14:foregroundMark x1="90400" y1="34371" x2="90400" y2="34371"/>
                        <a14:foregroundMark x1="6000" y1="17070" x2="10000" y2="20761"/>
                        <a14:foregroundMark x1="48000" y1="37370" x2="48000" y2="37370"/>
                        <a14:backgroundMark x1="58000" y1="39446" x2="58000" y2="39446"/>
                        <a14:backgroundMark x1="62800" y1="28143" x2="62800" y2="2814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096705" flipH="1">
            <a:off x="10229378" y="513508"/>
            <a:ext cx="3003813" cy="2604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7">
            <a:extLst>
              <a:ext uri="{FF2B5EF4-FFF2-40B4-BE49-F238E27FC236}">
                <a16:creationId xmlns:a16="http://schemas.microsoft.com/office/drawing/2014/main" id="{226515EE-1FEC-4474-98D7-30A4E2B3CA23}"/>
              </a:ext>
            </a:extLst>
          </p:cNvPr>
          <p:cNvPicPr>
            <a:picLocks noChangeAspect="1"/>
          </p:cNvPicPr>
          <p:nvPr/>
        </p:nvPicPr>
        <p:blipFill>
          <a:blip r:embed="rId41" cstate="print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815360">
            <a:off x="9900640" y="4927740"/>
            <a:ext cx="1159052" cy="1616166"/>
          </a:xfrm>
          <a:prstGeom prst="rect">
            <a:avLst/>
          </a:prstGeom>
          <a:ln>
            <a:solidFill>
              <a:schemeClr val="tx2"/>
            </a:solidFill>
          </a:ln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07" t="28323" r="29018" b="25384"/>
          <a:stretch/>
        </p:blipFill>
        <p:spPr>
          <a:xfrm>
            <a:off x="2094744" y="537552"/>
            <a:ext cx="7619750" cy="331776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658767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5033" fill="hold"/>
                                        <p:tgtEl>
                                          <p:spTgt spid="19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4.44444E-6 L 0.02057 0.00787 " pathEditMode="relative" rAng="0" ptsTypes="AA">
                                      <p:cBhvr>
                                        <p:cTn id="8" dur="12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9" y="394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1.85185E-6 L 0.02526 -1.85185E-6 " pathEditMode="relative" rAng="0" ptsTypes="AA">
                                      <p:cBhvr>
                                        <p:cTn id="10" dur="1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63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106 -0.00579 L -0.0625 0.00023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78" y="301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2.96296E-6 L -0.00017 0.00031 C -0.00173 0.0074 -0.00416 0.01419 -0.00503 0.02222 C -0.0059 0.03024 -0.00538 0.03889 -0.0059 0.04753 C -0.00625 0.05771 -0.00659 0.06759 -0.00694 0.07808 C -0.00902 0.09382 -0.01059 0.10956 -0.01284 0.12531 C -0.01319 0.12839 -0.01371 0.1321 -0.0151 0.13487 C -0.01632 0.13765 -0.0184 0.13858 -0.01996 0.14105 C -0.03177 0.16111 -0.02222 0.14815 -0.03402 0.17037 C -0.0368 0.175 -0.03975 0.1787 -0.0427 0.18364 C -0.04427 0.18642 -0.04583 0.1895 -0.04757 0.19228 C -0.05538 0.21913 -0.04375 0.17315 -0.04288 0.20432 C -0.04184 0.23889 -0.04375 0.24012 -0.05191 0.25555 C -0.05312 0.26481 -0.05416 0.27376 -0.05572 0.28271 C -0.05625 0.28611 -0.05711 0.28889 -0.05798 0.29259 C -0.05902 0.29784 -0.06007 0.3037 -0.06093 0.30895 C -0.06857 0.36234 -0.06232 0.32747 -0.06822 0.35895 C -0.06996 0.37222 -0.07135 0.38549 -0.07326 0.39876 C -0.07326 0.39907 -0.07691 0.41389 -0.0776 0.41543 C -0.08038 0.41882 -0.0842 0.41913 -0.08697 0.42315 L -0.0901 0.42747 L -0.09027 0.42777 " pathEditMode="relative" rAng="540000" ptsTypes="AAAAAAAAAAAAAAAAAAAAAA">
                                      <p:cBhvr>
                                        <p:cTn id="14" dur="3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14" y="21389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6.41975E-6 L -3.33333E-6 6.41975E-6 C -0.00052 0.00927 -0.00035 0.01852 -0.00156 0.02778 C -0.00191 0.03087 -0.00364 0.03272 -0.00434 0.0355 C -0.00555 0.03951 -0.00608 0.04414 -0.00729 0.04815 C -0.00799 0.05093 -0.0092 0.05309 -0.01007 0.05587 C -0.01736 0.0784 -0.00885 0.05494 -0.0158 0.07346 C -0.01441 0.07686 -0.01302 0.08056 -0.01146 0.08365 C -0.00972 0.08735 -0.00625 0.0892 -0.00573 0.09383 C -0.00382 0.11513 -0.00677 0.12686 -0.01007 0.14476 C -0.01215 0.15587 -0.01076 0.15001 -0.01441 0.16235 C -0.01892 0.20309 -0.01667 0.17809 -0.01441 0.26389 C -0.01406 0.27778 -0.01337 0.27902 -0.01146 0.28951 C -0.01198 0.2997 -0.01215 0.30988 -0.01302 0.31976 C -0.01319 0.32254 -0.01406 0.32501 -0.01441 0.32748 C -0.0151 0.33427 -0.01545 0.34106 -0.0158 0.34785 C -0.01788 0.3818 -0.0151 0.36636 -0.02014 0.38859 C -0.02257 0.41914 -0.02031 0.39476 -0.02292 0.41636 C -0.02378 0.42346 -0.02361 0.43149 -0.02726 0.43673 C -0.02847 0.43828 -0.03003 0.43828 -0.03142 0.4392 C -0.03333 0.44445 -0.03576 0.44908 -0.03715 0.45464 C -0.03854 0.45927 -0.03906 0.46482 -0.0401 0.46976 C -0.04062 0.47223 -0.0408 0.47501 -0.04149 0.47748 C -0.04531 0.49075 -0.04601 0.49198 -0.04861 0.50525 C -0.04965 0.51019 -0.05035 0.51575 -0.05156 0.52068 C -0.05278 0.52593 -0.05451 0.53056 -0.05573 0.53581 C -0.05677 0.53982 -0.05781 0.54414 -0.05868 0.54846 C -0.0592 0.55093 -0.0592 0.55402 -0.06007 0.55618 C -0.06111 0.55834 -0.06285 0.55957 -0.06441 0.56112 C -0.0658 0.56019 -0.06719 0.55865 -0.06858 0.55865 C -0.07205 0.55865 -0.07535 0.55957 -0.07864 0.56112 C -0.08212 0.56297 -0.0875 0.57007 -0.0901 0.57377 C -0.09305 0.57871 -0.09531 0.58519 -0.09861 0.5892 L -0.10295 0.59414 C -0.10364 0.59877 -0.10399 0.6068 -0.10868 0.60433 C -0.11094 0.60309 -0.11424 0.59661 -0.11424 0.59661 L -0.11424 0.59661 " pathEditMode="relative" ptsTypes="AAAAAAAAAAAAAAAAAAAAAAAAAAAAAAAAAAAAA">
                                      <p:cBhvr>
                                        <p:cTn id="16" dur="3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9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654119" y="5022486"/>
            <a:ext cx="474681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We _________ 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919151" y="5022485"/>
            <a:ext cx="274145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Comic Sans MS" panose="030F0702030302020204" pitchFamily="66" charset="0"/>
              </a:rPr>
              <a:t>can dance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6" t="2243"/>
          <a:stretch/>
        </p:blipFill>
        <p:spPr>
          <a:xfrm>
            <a:off x="2917371" y="1043883"/>
            <a:ext cx="6234900" cy="389823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919578963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361581" y="5181504"/>
            <a:ext cx="763382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They can’t ____________ 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5146668" y="5181354"/>
            <a:ext cx="423545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Comic Sans MS" panose="030F0702030302020204" pitchFamily="66" charset="0"/>
              </a:rPr>
              <a:t> play the drums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2854862" y="884903"/>
            <a:ext cx="6424413" cy="4076029"/>
            <a:chOff x="6647027" y="3819258"/>
            <a:chExt cx="3506504" cy="2337838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47027" y="3819258"/>
              <a:ext cx="3506504" cy="2337838"/>
            </a:xfrm>
            <a:prstGeom prst="rect">
              <a:avLst/>
            </a:prstGeom>
          </p:spPr>
        </p:pic>
        <p:pic>
          <p:nvPicPr>
            <p:cNvPr id="10" name="Picture 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702208" y="5659876"/>
              <a:ext cx="451323" cy="497220"/>
            </a:xfrm>
            <a:prstGeom prst="rect">
              <a:avLst/>
            </a:prstGeom>
          </p:spPr>
        </p:pic>
      </p:grpSp>
      <p:pic>
        <p:nvPicPr>
          <p:cNvPr id="11" name="Picture 10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91861631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663493" y="5209424"/>
            <a:ext cx="459292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>
                <a:solidFill>
                  <a:srgbClr val="C4D7D1">
                    <a:lumMod val="10000"/>
                  </a:srgbClr>
                </a:solidFill>
                <a:latin typeface="Comic Sans MS" panose="030F0702030302020204" pitchFamily="66" charset="0"/>
              </a:rPr>
              <a:t>He _________ 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952380" y="5209424"/>
            <a:ext cx="262123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>
                <a:solidFill>
                  <a:srgbClr val="F77A7D">
                    <a:lumMod val="75000"/>
                  </a:srgbClr>
                </a:solidFill>
                <a:latin typeface="Comic Sans MS" panose="030F0702030302020204" pitchFamily="66" charset="0"/>
              </a:rPr>
              <a:t>can’t sing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41693" y="830382"/>
            <a:ext cx="6389721" cy="426012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480797239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915735" y="768744"/>
            <a:ext cx="6223109" cy="4423743"/>
            <a:chOff x="1704442" y="760129"/>
            <a:chExt cx="3506505" cy="2337911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04442" y="760129"/>
              <a:ext cx="3506504" cy="2337911"/>
            </a:xfrm>
            <a:prstGeom prst="rect">
              <a:avLst/>
            </a:prstGeom>
          </p:spPr>
        </p:pic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795441" y="2647667"/>
              <a:ext cx="415506" cy="450132"/>
            </a:xfrm>
            <a:prstGeom prst="rect">
              <a:avLst/>
            </a:prstGeom>
          </p:spPr>
        </p:pic>
      </p:grpSp>
      <p:sp>
        <p:nvSpPr>
          <p:cNvPr id="5" name="TextBox 4"/>
          <p:cNvSpPr txBox="1"/>
          <p:nvPr/>
        </p:nvSpPr>
        <p:spPr>
          <a:xfrm>
            <a:off x="3948032" y="5414373"/>
            <a:ext cx="415851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I _________ 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876180" y="5383596"/>
            <a:ext cx="253627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Comic Sans MS" panose="030F0702030302020204" pitchFamily="66" charset="0"/>
              </a:rPr>
              <a:t>can paint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382682602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764;p93"/>
          <p:cNvSpPr/>
          <p:nvPr/>
        </p:nvSpPr>
        <p:spPr>
          <a:xfrm>
            <a:off x="1551660" y="2072063"/>
            <a:ext cx="9204571" cy="2869380"/>
          </a:xfrm>
          <a:custGeom>
            <a:avLst/>
            <a:gdLst/>
            <a:ahLst/>
            <a:cxnLst/>
            <a:rect l="l" t="t" r="r" b="b"/>
            <a:pathLst>
              <a:path w="144795" h="29926" extrusionOk="0">
                <a:moveTo>
                  <a:pt x="140320" y="2923"/>
                </a:moveTo>
                <a:cubicBezTo>
                  <a:pt x="140941" y="2923"/>
                  <a:pt x="141536" y="3402"/>
                  <a:pt x="141536" y="4124"/>
                </a:cubicBezTo>
                <a:cubicBezTo>
                  <a:pt x="141554" y="4800"/>
                  <a:pt x="141016" y="5337"/>
                  <a:pt x="140341" y="5354"/>
                </a:cubicBezTo>
                <a:cubicBezTo>
                  <a:pt x="139266" y="5354"/>
                  <a:pt x="138712" y="4055"/>
                  <a:pt x="139457" y="3292"/>
                </a:cubicBezTo>
                <a:cubicBezTo>
                  <a:pt x="139707" y="3037"/>
                  <a:pt x="140017" y="2923"/>
                  <a:pt x="140320" y="2923"/>
                </a:cubicBezTo>
                <a:close/>
                <a:moveTo>
                  <a:pt x="136315" y="2958"/>
                </a:moveTo>
                <a:cubicBezTo>
                  <a:pt x="136937" y="2958"/>
                  <a:pt x="137534" y="3441"/>
                  <a:pt x="137534" y="4176"/>
                </a:cubicBezTo>
                <a:cubicBezTo>
                  <a:pt x="137534" y="4835"/>
                  <a:pt x="136996" y="5389"/>
                  <a:pt x="136338" y="5389"/>
                </a:cubicBezTo>
                <a:cubicBezTo>
                  <a:pt x="136331" y="5389"/>
                  <a:pt x="136323" y="5389"/>
                  <a:pt x="136316" y="5389"/>
                </a:cubicBezTo>
                <a:cubicBezTo>
                  <a:pt x="135239" y="5389"/>
                  <a:pt x="134697" y="4102"/>
                  <a:pt x="135454" y="3327"/>
                </a:cubicBezTo>
                <a:cubicBezTo>
                  <a:pt x="135703" y="3072"/>
                  <a:pt x="136012" y="2958"/>
                  <a:pt x="136315" y="2958"/>
                </a:cubicBezTo>
                <a:close/>
                <a:moveTo>
                  <a:pt x="132304" y="3005"/>
                </a:moveTo>
                <a:cubicBezTo>
                  <a:pt x="132923" y="3005"/>
                  <a:pt x="133513" y="3480"/>
                  <a:pt x="133513" y="4211"/>
                </a:cubicBezTo>
                <a:cubicBezTo>
                  <a:pt x="133531" y="4869"/>
                  <a:pt x="132994" y="5424"/>
                  <a:pt x="132318" y="5424"/>
                </a:cubicBezTo>
                <a:cubicBezTo>
                  <a:pt x="132311" y="5424"/>
                  <a:pt x="132304" y="5424"/>
                  <a:pt x="132297" y="5424"/>
                </a:cubicBezTo>
                <a:cubicBezTo>
                  <a:pt x="131236" y="5424"/>
                  <a:pt x="130694" y="4136"/>
                  <a:pt x="131434" y="3379"/>
                </a:cubicBezTo>
                <a:cubicBezTo>
                  <a:pt x="131686" y="3121"/>
                  <a:pt x="131999" y="3005"/>
                  <a:pt x="132304" y="3005"/>
                </a:cubicBezTo>
                <a:close/>
                <a:moveTo>
                  <a:pt x="128290" y="3052"/>
                </a:moveTo>
                <a:cubicBezTo>
                  <a:pt x="128908" y="3052"/>
                  <a:pt x="129499" y="3523"/>
                  <a:pt x="129511" y="4245"/>
                </a:cubicBezTo>
                <a:cubicBezTo>
                  <a:pt x="129511" y="4921"/>
                  <a:pt x="128973" y="5458"/>
                  <a:pt x="128315" y="5476"/>
                </a:cubicBezTo>
                <a:cubicBezTo>
                  <a:pt x="127223" y="5476"/>
                  <a:pt x="126669" y="4193"/>
                  <a:pt x="127431" y="3414"/>
                </a:cubicBezTo>
                <a:cubicBezTo>
                  <a:pt x="127681" y="3164"/>
                  <a:pt x="127989" y="3052"/>
                  <a:pt x="128290" y="3052"/>
                </a:cubicBezTo>
                <a:close/>
                <a:moveTo>
                  <a:pt x="124271" y="3087"/>
                </a:moveTo>
                <a:cubicBezTo>
                  <a:pt x="124894" y="3087"/>
                  <a:pt x="125490" y="3563"/>
                  <a:pt x="125490" y="4297"/>
                </a:cubicBezTo>
                <a:cubicBezTo>
                  <a:pt x="125508" y="4956"/>
                  <a:pt x="124971" y="5510"/>
                  <a:pt x="124295" y="5510"/>
                </a:cubicBezTo>
                <a:cubicBezTo>
                  <a:pt x="124288" y="5511"/>
                  <a:pt x="124281" y="5511"/>
                  <a:pt x="124274" y="5511"/>
                </a:cubicBezTo>
                <a:cubicBezTo>
                  <a:pt x="123213" y="5511"/>
                  <a:pt x="122671" y="4223"/>
                  <a:pt x="123411" y="3448"/>
                </a:cubicBezTo>
                <a:cubicBezTo>
                  <a:pt x="123660" y="3199"/>
                  <a:pt x="123969" y="3087"/>
                  <a:pt x="124271" y="3087"/>
                </a:cubicBezTo>
                <a:close/>
                <a:moveTo>
                  <a:pt x="120259" y="3138"/>
                </a:moveTo>
                <a:cubicBezTo>
                  <a:pt x="120877" y="3138"/>
                  <a:pt x="121476" y="3610"/>
                  <a:pt x="121488" y="4332"/>
                </a:cubicBezTo>
                <a:cubicBezTo>
                  <a:pt x="121488" y="5008"/>
                  <a:pt x="120951" y="5545"/>
                  <a:pt x="120275" y="5562"/>
                </a:cubicBezTo>
                <a:cubicBezTo>
                  <a:pt x="119200" y="5562"/>
                  <a:pt x="118646" y="4263"/>
                  <a:pt x="119408" y="3500"/>
                </a:cubicBezTo>
                <a:cubicBezTo>
                  <a:pt x="119653" y="3250"/>
                  <a:pt x="119958" y="3138"/>
                  <a:pt x="120259" y="3138"/>
                </a:cubicBezTo>
                <a:close/>
                <a:moveTo>
                  <a:pt x="116241" y="3177"/>
                </a:moveTo>
                <a:cubicBezTo>
                  <a:pt x="116866" y="3177"/>
                  <a:pt x="117468" y="3658"/>
                  <a:pt x="117468" y="4384"/>
                </a:cubicBezTo>
                <a:cubicBezTo>
                  <a:pt x="117468" y="5060"/>
                  <a:pt x="116930" y="5597"/>
                  <a:pt x="116272" y="5597"/>
                </a:cubicBezTo>
                <a:cubicBezTo>
                  <a:pt x="116265" y="5597"/>
                  <a:pt x="116258" y="5597"/>
                  <a:pt x="116250" y="5597"/>
                </a:cubicBezTo>
                <a:cubicBezTo>
                  <a:pt x="115173" y="5597"/>
                  <a:pt x="114631" y="4310"/>
                  <a:pt x="115388" y="3535"/>
                </a:cubicBezTo>
                <a:cubicBezTo>
                  <a:pt x="115635" y="3288"/>
                  <a:pt x="115941" y="3177"/>
                  <a:pt x="116241" y="3177"/>
                </a:cubicBezTo>
                <a:close/>
                <a:moveTo>
                  <a:pt x="112237" y="3217"/>
                </a:moveTo>
                <a:cubicBezTo>
                  <a:pt x="112854" y="3217"/>
                  <a:pt x="113453" y="3697"/>
                  <a:pt x="113465" y="4419"/>
                </a:cubicBezTo>
                <a:cubicBezTo>
                  <a:pt x="113465" y="5095"/>
                  <a:pt x="112928" y="5632"/>
                  <a:pt x="112252" y="5649"/>
                </a:cubicBezTo>
                <a:cubicBezTo>
                  <a:pt x="111177" y="5649"/>
                  <a:pt x="110623" y="4349"/>
                  <a:pt x="111385" y="3587"/>
                </a:cubicBezTo>
                <a:cubicBezTo>
                  <a:pt x="111630" y="3331"/>
                  <a:pt x="111935" y="3217"/>
                  <a:pt x="112237" y="3217"/>
                </a:cubicBezTo>
                <a:close/>
                <a:moveTo>
                  <a:pt x="108222" y="3260"/>
                </a:moveTo>
                <a:cubicBezTo>
                  <a:pt x="108840" y="3260"/>
                  <a:pt x="109433" y="3736"/>
                  <a:pt x="109445" y="4471"/>
                </a:cubicBezTo>
                <a:cubicBezTo>
                  <a:pt x="109445" y="5129"/>
                  <a:pt x="108907" y="5684"/>
                  <a:pt x="108249" y="5684"/>
                </a:cubicBezTo>
                <a:cubicBezTo>
                  <a:pt x="108242" y="5684"/>
                  <a:pt x="108235" y="5684"/>
                  <a:pt x="108227" y="5684"/>
                </a:cubicBezTo>
                <a:cubicBezTo>
                  <a:pt x="107150" y="5684"/>
                  <a:pt x="106608" y="4396"/>
                  <a:pt x="107365" y="3622"/>
                </a:cubicBezTo>
                <a:cubicBezTo>
                  <a:pt x="107614" y="3372"/>
                  <a:pt x="107921" y="3260"/>
                  <a:pt x="108222" y="3260"/>
                </a:cubicBezTo>
                <a:close/>
                <a:moveTo>
                  <a:pt x="104213" y="3312"/>
                </a:moveTo>
                <a:cubicBezTo>
                  <a:pt x="104829" y="3312"/>
                  <a:pt x="105424" y="3783"/>
                  <a:pt x="105424" y="4505"/>
                </a:cubicBezTo>
                <a:cubicBezTo>
                  <a:pt x="105442" y="5181"/>
                  <a:pt x="104905" y="5718"/>
                  <a:pt x="104229" y="5736"/>
                </a:cubicBezTo>
                <a:cubicBezTo>
                  <a:pt x="103155" y="5736"/>
                  <a:pt x="102600" y="4436"/>
                  <a:pt x="103362" y="3674"/>
                </a:cubicBezTo>
                <a:cubicBezTo>
                  <a:pt x="103607" y="3424"/>
                  <a:pt x="103912" y="3312"/>
                  <a:pt x="104213" y="3312"/>
                </a:cubicBezTo>
                <a:close/>
                <a:moveTo>
                  <a:pt x="100191" y="3347"/>
                </a:moveTo>
                <a:cubicBezTo>
                  <a:pt x="100810" y="3347"/>
                  <a:pt x="101410" y="3823"/>
                  <a:pt x="101422" y="4557"/>
                </a:cubicBezTo>
                <a:cubicBezTo>
                  <a:pt x="101422" y="5216"/>
                  <a:pt x="100885" y="5753"/>
                  <a:pt x="100226" y="5770"/>
                </a:cubicBezTo>
                <a:cubicBezTo>
                  <a:pt x="100219" y="5770"/>
                  <a:pt x="100212" y="5770"/>
                  <a:pt x="100204" y="5770"/>
                </a:cubicBezTo>
                <a:cubicBezTo>
                  <a:pt x="99127" y="5770"/>
                  <a:pt x="98585" y="4483"/>
                  <a:pt x="99342" y="3708"/>
                </a:cubicBezTo>
                <a:cubicBezTo>
                  <a:pt x="99586" y="3459"/>
                  <a:pt x="99891" y="3347"/>
                  <a:pt x="100191" y="3347"/>
                </a:cubicBezTo>
                <a:close/>
                <a:moveTo>
                  <a:pt x="96185" y="3390"/>
                </a:moveTo>
                <a:cubicBezTo>
                  <a:pt x="96807" y="3390"/>
                  <a:pt x="97402" y="3870"/>
                  <a:pt x="97402" y="4592"/>
                </a:cubicBezTo>
                <a:cubicBezTo>
                  <a:pt x="97419" y="5268"/>
                  <a:pt x="96882" y="5805"/>
                  <a:pt x="96206" y="5805"/>
                </a:cubicBezTo>
                <a:lnTo>
                  <a:pt x="96206" y="5822"/>
                </a:lnTo>
                <a:cubicBezTo>
                  <a:pt x="95132" y="5822"/>
                  <a:pt x="94577" y="4523"/>
                  <a:pt x="95322" y="3760"/>
                </a:cubicBezTo>
                <a:cubicBezTo>
                  <a:pt x="95572" y="3505"/>
                  <a:pt x="95882" y="3390"/>
                  <a:pt x="96185" y="3390"/>
                </a:cubicBezTo>
                <a:close/>
                <a:moveTo>
                  <a:pt x="92168" y="3433"/>
                </a:moveTo>
                <a:cubicBezTo>
                  <a:pt x="92787" y="3433"/>
                  <a:pt x="93387" y="3909"/>
                  <a:pt x="93399" y="4644"/>
                </a:cubicBezTo>
                <a:cubicBezTo>
                  <a:pt x="93399" y="5302"/>
                  <a:pt x="92862" y="5840"/>
                  <a:pt x="92203" y="5857"/>
                </a:cubicBezTo>
                <a:cubicBezTo>
                  <a:pt x="92196" y="5857"/>
                  <a:pt x="92189" y="5857"/>
                  <a:pt x="92182" y="5857"/>
                </a:cubicBezTo>
                <a:cubicBezTo>
                  <a:pt x="91104" y="5857"/>
                  <a:pt x="90562" y="4570"/>
                  <a:pt x="91319" y="3795"/>
                </a:cubicBezTo>
                <a:cubicBezTo>
                  <a:pt x="91563" y="3546"/>
                  <a:pt x="91868" y="3433"/>
                  <a:pt x="92168" y="3433"/>
                </a:cubicBezTo>
                <a:close/>
                <a:moveTo>
                  <a:pt x="88158" y="3477"/>
                </a:moveTo>
                <a:cubicBezTo>
                  <a:pt x="88776" y="3477"/>
                  <a:pt x="89367" y="3957"/>
                  <a:pt x="89379" y="4679"/>
                </a:cubicBezTo>
                <a:cubicBezTo>
                  <a:pt x="89396" y="5354"/>
                  <a:pt x="88859" y="5892"/>
                  <a:pt x="88183" y="5909"/>
                </a:cubicBezTo>
                <a:cubicBezTo>
                  <a:pt x="87109" y="5909"/>
                  <a:pt x="86537" y="4609"/>
                  <a:pt x="87299" y="3847"/>
                </a:cubicBezTo>
                <a:cubicBezTo>
                  <a:pt x="87549" y="3591"/>
                  <a:pt x="87857" y="3477"/>
                  <a:pt x="88158" y="3477"/>
                </a:cubicBezTo>
                <a:close/>
                <a:moveTo>
                  <a:pt x="84142" y="3512"/>
                </a:moveTo>
                <a:cubicBezTo>
                  <a:pt x="84764" y="3512"/>
                  <a:pt x="85359" y="3991"/>
                  <a:pt x="85359" y="4713"/>
                </a:cubicBezTo>
                <a:cubicBezTo>
                  <a:pt x="85359" y="5389"/>
                  <a:pt x="84839" y="5926"/>
                  <a:pt x="84163" y="5944"/>
                </a:cubicBezTo>
                <a:cubicBezTo>
                  <a:pt x="84156" y="5944"/>
                  <a:pt x="84149" y="5944"/>
                  <a:pt x="84142" y="5944"/>
                </a:cubicBezTo>
                <a:cubicBezTo>
                  <a:pt x="83081" y="5944"/>
                  <a:pt x="82522" y="4639"/>
                  <a:pt x="83279" y="3882"/>
                </a:cubicBezTo>
                <a:cubicBezTo>
                  <a:pt x="83529" y="3626"/>
                  <a:pt x="83839" y="3512"/>
                  <a:pt x="84142" y="3512"/>
                </a:cubicBezTo>
                <a:close/>
                <a:moveTo>
                  <a:pt x="80127" y="3554"/>
                </a:moveTo>
                <a:cubicBezTo>
                  <a:pt x="80745" y="3554"/>
                  <a:pt x="81344" y="4026"/>
                  <a:pt x="81356" y="4748"/>
                </a:cubicBezTo>
                <a:cubicBezTo>
                  <a:pt x="81356" y="5424"/>
                  <a:pt x="80819" y="5978"/>
                  <a:pt x="80143" y="5978"/>
                </a:cubicBezTo>
                <a:cubicBezTo>
                  <a:pt x="80136" y="5978"/>
                  <a:pt x="80129" y="5978"/>
                  <a:pt x="80122" y="5978"/>
                </a:cubicBezTo>
                <a:cubicBezTo>
                  <a:pt x="79061" y="5978"/>
                  <a:pt x="78519" y="4691"/>
                  <a:pt x="79276" y="3916"/>
                </a:cubicBezTo>
                <a:cubicBezTo>
                  <a:pt x="79521" y="3666"/>
                  <a:pt x="79826" y="3554"/>
                  <a:pt x="80127" y="3554"/>
                </a:cubicBezTo>
                <a:close/>
                <a:moveTo>
                  <a:pt x="76115" y="3595"/>
                </a:moveTo>
                <a:cubicBezTo>
                  <a:pt x="76730" y="3595"/>
                  <a:pt x="77324" y="4069"/>
                  <a:pt x="77336" y="4800"/>
                </a:cubicBezTo>
                <a:cubicBezTo>
                  <a:pt x="77336" y="5458"/>
                  <a:pt x="76816" y="6013"/>
                  <a:pt x="76140" y="6030"/>
                </a:cubicBezTo>
                <a:lnTo>
                  <a:pt x="76157" y="6030"/>
                </a:lnTo>
                <a:cubicBezTo>
                  <a:pt x="76150" y="6030"/>
                  <a:pt x="76143" y="6030"/>
                  <a:pt x="76136" y="6030"/>
                </a:cubicBezTo>
                <a:cubicBezTo>
                  <a:pt x="75058" y="6030"/>
                  <a:pt x="74499" y="4743"/>
                  <a:pt x="75256" y="3968"/>
                </a:cubicBezTo>
                <a:cubicBezTo>
                  <a:pt x="75503" y="3710"/>
                  <a:pt x="75811" y="3595"/>
                  <a:pt x="76115" y="3595"/>
                </a:cubicBezTo>
                <a:close/>
                <a:moveTo>
                  <a:pt x="72112" y="3641"/>
                </a:moveTo>
                <a:cubicBezTo>
                  <a:pt x="72730" y="3641"/>
                  <a:pt x="73321" y="4112"/>
                  <a:pt x="73333" y="4835"/>
                </a:cubicBezTo>
                <a:cubicBezTo>
                  <a:pt x="73350" y="5510"/>
                  <a:pt x="72813" y="6065"/>
                  <a:pt x="72137" y="6065"/>
                </a:cubicBezTo>
                <a:cubicBezTo>
                  <a:pt x="72130" y="6065"/>
                  <a:pt x="72123" y="6065"/>
                  <a:pt x="72116" y="6065"/>
                </a:cubicBezTo>
                <a:cubicBezTo>
                  <a:pt x="71055" y="6065"/>
                  <a:pt x="70496" y="4777"/>
                  <a:pt x="71253" y="4003"/>
                </a:cubicBezTo>
                <a:cubicBezTo>
                  <a:pt x="71503" y="3753"/>
                  <a:pt x="71811" y="3641"/>
                  <a:pt x="72112" y="3641"/>
                </a:cubicBezTo>
                <a:close/>
                <a:moveTo>
                  <a:pt x="68093" y="3676"/>
                </a:moveTo>
                <a:cubicBezTo>
                  <a:pt x="68716" y="3676"/>
                  <a:pt x="69313" y="4152"/>
                  <a:pt x="69313" y="4887"/>
                </a:cubicBezTo>
                <a:cubicBezTo>
                  <a:pt x="69330" y="5562"/>
                  <a:pt x="68793" y="6117"/>
                  <a:pt x="68117" y="6117"/>
                </a:cubicBezTo>
                <a:cubicBezTo>
                  <a:pt x="67043" y="6117"/>
                  <a:pt x="66488" y="4817"/>
                  <a:pt x="67233" y="4037"/>
                </a:cubicBezTo>
                <a:cubicBezTo>
                  <a:pt x="67483" y="3788"/>
                  <a:pt x="67791" y="3676"/>
                  <a:pt x="68093" y="3676"/>
                </a:cubicBezTo>
                <a:close/>
                <a:moveTo>
                  <a:pt x="64082" y="3720"/>
                </a:moveTo>
                <a:cubicBezTo>
                  <a:pt x="64699" y="3720"/>
                  <a:pt x="65298" y="4199"/>
                  <a:pt x="65310" y="4921"/>
                </a:cubicBezTo>
                <a:cubicBezTo>
                  <a:pt x="65310" y="5597"/>
                  <a:pt x="64773" y="6152"/>
                  <a:pt x="64097" y="6152"/>
                </a:cubicBezTo>
                <a:cubicBezTo>
                  <a:pt x="64090" y="6152"/>
                  <a:pt x="64083" y="6152"/>
                  <a:pt x="64076" y="6152"/>
                </a:cubicBezTo>
                <a:cubicBezTo>
                  <a:pt x="63015" y="6152"/>
                  <a:pt x="62473" y="4864"/>
                  <a:pt x="63230" y="4089"/>
                </a:cubicBezTo>
                <a:cubicBezTo>
                  <a:pt x="63475" y="3834"/>
                  <a:pt x="63781" y="3720"/>
                  <a:pt x="64082" y="3720"/>
                </a:cubicBezTo>
                <a:close/>
                <a:moveTo>
                  <a:pt x="60070" y="3763"/>
                </a:moveTo>
                <a:cubicBezTo>
                  <a:pt x="60693" y="3763"/>
                  <a:pt x="61290" y="4238"/>
                  <a:pt x="61290" y="4973"/>
                </a:cubicBezTo>
                <a:cubicBezTo>
                  <a:pt x="61307" y="5632"/>
                  <a:pt x="60770" y="6186"/>
                  <a:pt x="60094" y="6186"/>
                </a:cubicBezTo>
                <a:cubicBezTo>
                  <a:pt x="60087" y="6186"/>
                  <a:pt x="60080" y="6186"/>
                  <a:pt x="60073" y="6186"/>
                </a:cubicBezTo>
                <a:cubicBezTo>
                  <a:pt x="58995" y="6186"/>
                  <a:pt x="58453" y="4899"/>
                  <a:pt x="59210" y="4124"/>
                </a:cubicBezTo>
                <a:cubicBezTo>
                  <a:pt x="59460" y="3875"/>
                  <a:pt x="59768" y="3763"/>
                  <a:pt x="60070" y="3763"/>
                </a:cubicBezTo>
                <a:close/>
                <a:moveTo>
                  <a:pt x="56059" y="3806"/>
                </a:moveTo>
                <a:cubicBezTo>
                  <a:pt x="56677" y="3806"/>
                  <a:pt x="57275" y="4286"/>
                  <a:pt x="57287" y="5008"/>
                </a:cubicBezTo>
                <a:cubicBezTo>
                  <a:pt x="57287" y="5684"/>
                  <a:pt x="56750" y="6221"/>
                  <a:pt x="56074" y="6238"/>
                </a:cubicBezTo>
                <a:cubicBezTo>
                  <a:pt x="56067" y="6238"/>
                  <a:pt x="56060" y="6238"/>
                  <a:pt x="56053" y="6238"/>
                </a:cubicBezTo>
                <a:cubicBezTo>
                  <a:pt x="54992" y="6238"/>
                  <a:pt x="54450" y="4934"/>
                  <a:pt x="55208" y="4176"/>
                </a:cubicBezTo>
                <a:cubicBezTo>
                  <a:pt x="55452" y="3920"/>
                  <a:pt x="55758" y="3806"/>
                  <a:pt x="56059" y="3806"/>
                </a:cubicBezTo>
                <a:close/>
                <a:moveTo>
                  <a:pt x="52044" y="3849"/>
                </a:moveTo>
                <a:cubicBezTo>
                  <a:pt x="52663" y="3849"/>
                  <a:pt x="53255" y="4325"/>
                  <a:pt x="53267" y="5060"/>
                </a:cubicBezTo>
                <a:cubicBezTo>
                  <a:pt x="53267" y="5718"/>
                  <a:pt x="52730" y="6273"/>
                  <a:pt x="52071" y="6273"/>
                </a:cubicBezTo>
                <a:cubicBezTo>
                  <a:pt x="52064" y="6273"/>
                  <a:pt x="52057" y="6273"/>
                  <a:pt x="52050" y="6273"/>
                </a:cubicBezTo>
                <a:cubicBezTo>
                  <a:pt x="50990" y="6273"/>
                  <a:pt x="50447" y="4985"/>
                  <a:pt x="51187" y="4211"/>
                </a:cubicBezTo>
                <a:cubicBezTo>
                  <a:pt x="51437" y="3962"/>
                  <a:pt x="51743" y="3849"/>
                  <a:pt x="52044" y="3849"/>
                </a:cubicBezTo>
                <a:close/>
                <a:moveTo>
                  <a:pt x="48030" y="3893"/>
                </a:moveTo>
                <a:cubicBezTo>
                  <a:pt x="48652" y="3893"/>
                  <a:pt x="49247" y="4372"/>
                  <a:pt x="49247" y="5095"/>
                </a:cubicBezTo>
                <a:cubicBezTo>
                  <a:pt x="49264" y="5770"/>
                  <a:pt x="48727" y="6307"/>
                  <a:pt x="48051" y="6325"/>
                </a:cubicBezTo>
                <a:cubicBezTo>
                  <a:pt x="48044" y="6325"/>
                  <a:pt x="48037" y="6325"/>
                  <a:pt x="48030" y="6325"/>
                </a:cubicBezTo>
                <a:cubicBezTo>
                  <a:pt x="46970" y="6325"/>
                  <a:pt x="46427" y="5020"/>
                  <a:pt x="47167" y="4263"/>
                </a:cubicBezTo>
                <a:cubicBezTo>
                  <a:pt x="47417" y="4007"/>
                  <a:pt x="47727" y="3893"/>
                  <a:pt x="48030" y="3893"/>
                </a:cubicBezTo>
                <a:close/>
                <a:moveTo>
                  <a:pt x="44021" y="3936"/>
                </a:moveTo>
                <a:cubicBezTo>
                  <a:pt x="44640" y="3936"/>
                  <a:pt x="45232" y="4412"/>
                  <a:pt x="45244" y="5146"/>
                </a:cubicBezTo>
                <a:cubicBezTo>
                  <a:pt x="45244" y="5805"/>
                  <a:pt x="44707" y="6359"/>
                  <a:pt x="44048" y="6359"/>
                </a:cubicBezTo>
                <a:cubicBezTo>
                  <a:pt x="44041" y="6360"/>
                  <a:pt x="44034" y="6360"/>
                  <a:pt x="44027" y="6360"/>
                </a:cubicBezTo>
                <a:cubicBezTo>
                  <a:pt x="42950" y="6360"/>
                  <a:pt x="42424" y="5072"/>
                  <a:pt x="43165" y="4297"/>
                </a:cubicBezTo>
                <a:cubicBezTo>
                  <a:pt x="43414" y="4048"/>
                  <a:pt x="43720" y="3936"/>
                  <a:pt x="44021" y="3936"/>
                </a:cubicBezTo>
                <a:close/>
                <a:moveTo>
                  <a:pt x="40007" y="3980"/>
                </a:moveTo>
                <a:cubicBezTo>
                  <a:pt x="40629" y="3980"/>
                  <a:pt x="41224" y="4459"/>
                  <a:pt x="41224" y="5181"/>
                </a:cubicBezTo>
                <a:cubicBezTo>
                  <a:pt x="41241" y="5857"/>
                  <a:pt x="40704" y="6394"/>
                  <a:pt x="40028" y="6411"/>
                </a:cubicBezTo>
                <a:cubicBezTo>
                  <a:pt x="38954" y="6411"/>
                  <a:pt x="38399" y="5112"/>
                  <a:pt x="39144" y="4349"/>
                </a:cubicBezTo>
                <a:cubicBezTo>
                  <a:pt x="39394" y="4094"/>
                  <a:pt x="39704" y="3980"/>
                  <a:pt x="40007" y="3980"/>
                </a:cubicBezTo>
                <a:close/>
                <a:moveTo>
                  <a:pt x="36000" y="4022"/>
                </a:moveTo>
                <a:cubicBezTo>
                  <a:pt x="36618" y="4022"/>
                  <a:pt x="37209" y="4494"/>
                  <a:pt x="37221" y="5216"/>
                </a:cubicBezTo>
                <a:cubicBezTo>
                  <a:pt x="37221" y="5892"/>
                  <a:pt x="36684" y="6446"/>
                  <a:pt x="36025" y="6446"/>
                </a:cubicBezTo>
                <a:cubicBezTo>
                  <a:pt x="36018" y="6446"/>
                  <a:pt x="36011" y="6446"/>
                  <a:pt x="36004" y="6446"/>
                </a:cubicBezTo>
                <a:cubicBezTo>
                  <a:pt x="34926" y="6446"/>
                  <a:pt x="34384" y="5159"/>
                  <a:pt x="35142" y="4384"/>
                </a:cubicBezTo>
                <a:cubicBezTo>
                  <a:pt x="35392" y="4134"/>
                  <a:pt x="35699" y="4022"/>
                  <a:pt x="36000" y="4022"/>
                </a:cubicBezTo>
                <a:close/>
                <a:moveTo>
                  <a:pt x="31992" y="4062"/>
                </a:moveTo>
                <a:cubicBezTo>
                  <a:pt x="32611" y="4062"/>
                  <a:pt x="33201" y="4537"/>
                  <a:pt x="33201" y="5268"/>
                </a:cubicBezTo>
                <a:cubicBezTo>
                  <a:pt x="33201" y="5926"/>
                  <a:pt x="32681" y="6481"/>
                  <a:pt x="32005" y="6481"/>
                </a:cubicBezTo>
                <a:cubicBezTo>
                  <a:pt x="31998" y="6481"/>
                  <a:pt x="31991" y="6481"/>
                  <a:pt x="31984" y="6481"/>
                </a:cubicBezTo>
                <a:cubicBezTo>
                  <a:pt x="30923" y="6481"/>
                  <a:pt x="30364" y="5193"/>
                  <a:pt x="31121" y="4436"/>
                </a:cubicBezTo>
                <a:cubicBezTo>
                  <a:pt x="31374" y="4178"/>
                  <a:pt x="31686" y="4062"/>
                  <a:pt x="31992" y="4062"/>
                </a:cubicBezTo>
                <a:close/>
                <a:moveTo>
                  <a:pt x="27970" y="4109"/>
                </a:moveTo>
                <a:cubicBezTo>
                  <a:pt x="28587" y="4109"/>
                  <a:pt x="29186" y="4580"/>
                  <a:pt x="29198" y="5302"/>
                </a:cubicBezTo>
                <a:cubicBezTo>
                  <a:pt x="29198" y="5978"/>
                  <a:pt x="28661" y="6533"/>
                  <a:pt x="27985" y="6533"/>
                </a:cubicBezTo>
                <a:cubicBezTo>
                  <a:pt x="26911" y="6533"/>
                  <a:pt x="26356" y="5250"/>
                  <a:pt x="27119" y="4471"/>
                </a:cubicBezTo>
                <a:cubicBezTo>
                  <a:pt x="27363" y="4221"/>
                  <a:pt x="27669" y="4109"/>
                  <a:pt x="27970" y="4109"/>
                </a:cubicBezTo>
                <a:close/>
                <a:moveTo>
                  <a:pt x="23955" y="4144"/>
                </a:moveTo>
                <a:cubicBezTo>
                  <a:pt x="24574" y="4144"/>
                  <a:pt x="25166" y="4620"/>
                  <a:pt x="25178" y="5354"/>
                </a:cubicBezTo>
                <a:cubicBezTo>
                  <a:pt x="25178" y="6013"/>
                  <a:pt x="24641" y="6567"/>
                  <a:pt x="23982" y="6567"/>
                </a:cubicBezTo>
                <a:cubicBezTo>
                  <a:pt x="23975" y="6568"/>
                  <a:pt x="23968" y="6568"/>
                  <a:pt x="23961" y="6568"/>
                </a:cubicBezTo>
                <a:cubicBezTo>
                  <a:pt x="22883" y="6568"/>
                  <a:pt x="22341" y="5280"/>
                  <a:pt x="23099" y="4505"/>
                </a:cubicBezTo>
                <a:cubicBezTo>
                  <a:pt x="23348" y="4256"/>
                  <a:pt x="23654" y="4144"/>
                  <a:pt x="23955" y="4144"/>
                </a:cubicBezTo>
                <a:close/>
                <a:moveTo>
                  <a:pt x="19942" y="4188"/>
                </a:moveTo>
                <a:cubicBezTo>
                  <a:pt x="20565" y="4188"/>
                  <a:pt x="21163" y="4667"/>
                  <a:pt x="21175" y="5389"/>
                </a:cubicBezTo>
                <a:cubicBezTo>
                  <a:pt x="21175" y="6065"/>
                  <a:pt x="20638" y="6602"/>
                  <a:pt x="19962" y="6619"/>
                </a:cubicBezTo>
                <a:cubicBezTo>
                  <a:pt x="19955" y="6620"/>
                  <a:pt x="19948" y="6620"/>
                  <a:pt x="19941" y="6620"/>
                </a:cubicBezTo>
                <a:cubicBezTo>
                  <a:pt x="18881" y="6620"/>
                  <a:pt x="18338" y="5315"/>
                  <a:pt x="19078" y="4557"/>
                </a:cubicBezTo>
                <a:cubicBezTo>
                  <a:pt x="19328" y="4302"/>
                  <a:pt x="19638" y="4188"/>
                  <a:pt x="19942" y="4188"/>
                </a:cubicBezTo>
                <a:close/>
                <a:moveTo>
                  <a:pt x="15932" y="4231"/>
                </a:moveTo>
                <a:cubicBezTo>
                  <a:pt x="16551" y="4231"/>
                  <a:pt x="17143" y="4706"/>
                  <a:pt x="17155" y="5441"/>
                </a:cubicBezTo>
                <a:cubicBezTo>
                  <a:pt x="17155" y="6100"/>
                  <a:pt x="16618" y="6654"/>
                  <a:pt x="15959" y="6654"/>
                </a:cubicBezTo>
                <a:cubicBezTo>
                  <a:pt x="15952" y="6654"/>
                  <a:pt x="15945" y="6654"/>
                  <a:pt x="15938" y="6654"/>
                </a:cubicBezTo>
                <a:cubicBezTo>
                  <a:pt x="14860" y="6654"/>
                  <a:pt x="14318" y="5367"/>
                  <a:pt x="15076" y="4592"/>
                </a:cubicBezTo>
                <a:cubicBezTo>
                  <a:pt x="15325" y="4343"/>
                  <a:pt x="15631" y="4231"/>
                  <a:pt x="15932" y="4231"/>
                </a:cubicBezTo>
                <a:close/>
                <a:moveTo>
                  <a:pt x="11922" y="4270"/>
                </a:moveTo>
                <a:cubicBezTo>
                  <a:pt x="12537" y="4270"/>
                  <a:pt x="13123" y="4745"/>
                  <a:pt x="13135" y="5476"/>
                </a:cubicBezTo>
                <a:cubicBezTo>
                  <a:pt x="13152" y="6134"/>
                  <a:pt x="12615" y="6689"/>
                  <a:pt x="11939" y="6706"/>
                </a:cubicBezTo>
                <a:cubicBezTo>
                  <a:pt x="10865" y="6706"/>
                  <a:pt x="10310" y="5424"/>
                  <a:pt x="11055" y="4644"/>
                </a:cubicBezTo>
                <a:cubicBezTo>
                  <a:pt x="11308" y="4386"/>
                  <a:pt x="11618" y="4270"/>
                  <a:pt x="11922" y="4270"/>
                </a:cubicBezTo>
                <a:close/>
                <a:moveTo>
                  <a:pt x="7901" y="4317"/>
                </a:moveTo>
                <a:cubicBezTo>
                  <a:pt x="8520" y="4317"/>
                  <a:pt x="9120" y="4793"/>
                  <a:pt x="9132" y="5528"/>
                </a:cubicBezTo>
                <a:cubicBezTo>
                  <a:pt x="9132" y="6186"/>
                  <a:pt x="8595" y="6741"/>
                  <a:pt x="7936" y="6741"/>
                </a:cubicBezTo>
                <a:cubicBezTo>
                  <a:pt x="7929" y="6741"/>
                  <a:pt x="7922" y="6741"/>
                  <a:pt x="7915" y="6741"/>
                </a:cubicBezTo>
                <a:cubicBezTo>
                  <a:pt x="6837" y="6741"/>
                  <a:pt x="6295" y="5453"/>
                  <a:pt x="7053" y="4679"/>
                </a:cubicBezTo>
                <a:cubicBezTo>
                  <a:pt x="7296" y="4429"/>
                  <a:pt x="7601" y="4317"/>
                  <a:pt x="7901" y="4317"/>
                </a:cubicBezTo>
                <a:close/>
                <a:moveTo>
                  <a:pt x="3895" y="4361"/>
                </a:moveTo>
                <a:cubicBezTo>
                  <a:pt x="4517" y="4361"/>
                  <a:pt x="5112" y="4840"/>
                  <a:pt x="5112" y="5562"/>
                </a:cubicBezTo>
                <a:cubicBezTo>
                  <a:pt x="5129" y="6238"/>
                  <a:pt x="4592" y="6775"/>
                  <a:pt x="3916" y="6793"/>
                </a:cubicBezTo>
                <a:cubicBezTo>
                  <a:pt x="2842" y="6793"/>
                  <a:pt x="2287" y="5493"/>
                  <a:pt x="3033" y="4731"/>
                </a:cubicBezTo>
                <a:cubicBezTo>
                  <a:pt x="3283" y="4475"/>
                  <a:pt x="3592" y="4361"/>
                  <a:pt x="3895" y="4361"/>
                </a:cubicBezTo>
                <a:close/>
                <a:moveTo>
                  <a:pt x="144240" y="0"/>
                </a:moveTo>
                <a:lnTo>
                  <a:pt x="0" y="2928"/>
                </a:lnTo>
                <a:lnTo>
                  <a:pt x="537" y="29926"/>
                </a:lnTo>
                <a:lnTo>
                  <a:pt x="144794" y="26997"/>
                </a:lnTo>
                <a:lnTo>
                  <a:pt x="14424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rgbClr val="783F04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703374" y="848957"/>
            <a:ext cx="462280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dirty="0">
                <a:solidFill>
                  <a:srgbClr val="000000"/>
                </a:solidFill>
                <a:latin typeface="Myriad Pro" panose="020B0503030403020204" pitchFamily="34" charset="0"/>
              </a:rPr>
              <a:t>2  </a:t>
            </a:r>
            <a:r>
              <a:rPr lang="en-US" sz="4800" dirty="0">
                <a:solidFill>
                  <a:srgbClr val="000000"/>
                </a:solidFill>
                <a:latin typeface="Myriad Pro" panose="020B0503030403020204" pitchFamily="34" charset="0"/>
              </a:rPr>
              <a:t>PRESENTATION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2716361" y="2844711"/>
            <a:ext cx="627075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>
                <a:solidFill>
                  <a:sysClr val="windowText" lastClr="000000"/>
                </a:solidFill>
                <a:latin typeface="Myriad Pro" panose="020B0503030403020204" pitchFamily="34" charset="0"/>
              </a:rPr>
              <a:t>Task 4</a:t>
            </a:r>
            <a:r>
              <a:rPr lang="en-US" sz="4400" dirty="0">
                <a:solidFill>
                  <a:sysClr val="windowText" lastClr="000000"/>
                </a:solidFill>
                <a:latin typeface="Myriad Pro" panose="020B0503030403020204" pitchFamily="34" charset="0"/>
              </a:rPr>
              <a:t>: Listen and repeat. </a:t>
            </a:r>
          </a:p>
        </p:txBody>
      </p:sp>
      <p:grpSp>
        <p:nvGrpSpPr>
          <p:cNvPr id="23" name="Google Shape;940;p49"/>
          <p:cNvGrpSpPr/>
          <p:nvPr/>
        </p:nvGrpSpPr>
        <p:grpSpPr>
          <a:xfrm rot="18764416">
            <a:off x="9638500" y="2458079"/>
            <a:ext cx="1580301" cy="1415210"/>
            <a:chOff x="3781849" y="3530530"/>
            <a:chExt cx="1580301" cy="1415210"/>
          </a:xfrm>
        </p:grpSpPr>
        <p:sp>
          <p:nvSpPr>
            <p:cNvPr id="24" name="Google Shape;941;p49"/>
            <p:cNvSpPr/>
            <p:nvPr/>
          </p:nvSpPr>
          <p:spPr>
            <a:xfrm rot="-3678203" flipH="1">
              <a:off x="4099034" y="3604146"/>
              <a:ext cx="919366" cy="1267978"/>
            </a:xfrm>
            <a:custGeom>
              <a:avLst/>
              <a:gdLst/>
              <a:ahLst/>
              <a:cxnLst/>
              <a:rect l="l" t="t" r="r" b="b"/>
              <a:pathLst>
                <a:path w="30524" h="42100" extrusionOk="0">
                  <a:moveTo>
                    <a:pt x="15741" y="3941"/>
                  </a:moveTo>
                  <a:cubicBezTo>
                    <a:pt x="15834" y="4034"/>
                    <a:pt x="15998" y="4128"/>
                    <a:pt x="16021" y="4244"/>
                  </a:cubicBezTo>
                  <a:cubicBezTo>
                    <a:pt x="16161" y="4805"/>
                    <a:pt x="16231" y="5389"/>
                    <a:pt x="16371" y="5949"/>
                  </a:cubicBezTo>
                  <a:cubicBezTo>
                    <a:pt x="16628" y="6953"/>
                    <a:pt x="16932" y="7934"/>
                    <a:pt x="17165" y="8938"/>
                  </a:cubicBezTo>
                  <a:cubicBezTo>
                    <a:pt x="17329" y="9592"/>
                    <a:pt x="17446" y="10270"/>
                    <a:pt x="17562" y="10923"/>
                  </a:cubicBezTo>
                  <a:cubicBezTo>
                    <a:pt x="17562" y="11134"/>
                    <a:pt x="17539" y="11320"/>
                    <a:pt x="17516" y="11507"/>
                  </a:cubicBezTo>
                  <a:lnTo>
                    <a:pt x="17282" y="11531"/>
                  </a:lnTo>
                  <a:lnTo>
                    <a:pt x="17282" y="11554"/>
                  </a:lnTo>
                  <a:cubicBezTo>
                    <a:pt x="17165" y="11157"/>
                    <a:pt x="17002" y="10783"/>
                    <a:pt x="16909" y="10386"/>
                  </a:cubicBezTo>
                  <a:cubicBezTo>
                    <a:pt x="16582" y="9102"/>
                    <a:pt x="16301" y="7794"/>
                    <a:pt x="15974" y="6486"/>
                  </a:cubicBezTo>
                  <a:cubicBezTo>
                    <a:pt x="15834" y="5856"/>
                    <a:pt x="15671" y="5249"/>
                    <a:pt x="15531" y="4618"/>
                  </a:cubicBezTo>
                  <a:cubicBezTo>
                    <a:pt x="15507" y="4525"/>
                    <a:pt x="15507" y="4408"/>
                    <a:pt x="15531" y="4291"/>
                  </a:cubicBezTo>
                  <a:cubicBezTo>
                    <a:pt x="15577" y="4174"/>
                    <a:pt x="15647" y="4058"/>
                    <a:pt x="15741" y="3941"/>
                  </a:cubicBezTo>
                  <a:close/>
                  <a:moveTo>
                    <a:pt x="15297" y="15150"/>
                  </a:moveTo>
                  <a:cubicBezTo>
                    <a:pt x="15531" y="15291"/>
                    <a:pt x="15764" y="15431"/>
                    <a:pt x="15974" y="15594"/>
                  </a:cubicBezTo>
                  <a:cubicBezTo>
                    <a:pt x="15998" y="15617"/>
                    <a:pt x="15881" y="15874"/>
                    <a:pt x="15881" y="15874"/>
                  </a:cubicBezTo>
                  <a:cubicBezTo>
                    <a:pt x="15671" y="15874"/>
                    <a:pt x="15484" y="15804"/>
                    <a:pt x="15321" y="15711"/>
                  </a:cubicBezTo>
                  <a:cubicBezTo>
                    <a:pt x="15204" y="15617"/>
                    <a:pt x="15227" y="15407"/>
                    <a:pt x="15180" y="15244"/>
                  </a:cubicBezTo>
                  <a:lnTo>
                    <a:pt x="15297" y="15150"/>
                  </a:lnTo>
                  <a:close/>
                  <a:moveTo>
                    <a:pt x="14110" y="17049"/>
                  </a:moveTo>
                  <a:cubicBezTo>
                    <a:pt x="14471" y="17049"/>
                    <a:pt x="14934" y="17263"/>
                    <a:pt x="14970" y="17532"/>
                  </a:cubicBezTo>
                  <a:cubicBezTo>
                    <a:pt x="14994" y="17626"/>
                    <a:pt x="14807" y="17789"/>
                    <a:pt x="14690" y="17813"/>
                  </a:cubicBezTo>
                  <a:cubicBezTo>
                    <a:pt x="14679" y="17815"/>
                    <a:pt x="14668" y="17816"/>
                    <a:pt x="14657" y="17816"/>
                  </a:cubicBezTo>
                  <a:cubicBezTo>
                    <a:pt x="14407" y="17816"/>
                    <a:pt x="13893" y="17357"/>
                    <a:pt x="13826" y="17112"/>
                  </a:cubicBezTo>
                  <a:cubicBezTo>
                    <a:pt x="13902" y="17069"/>
                    <a:pt x="14001" y="17049"/>
                    <a:pt x="14110" y="17049"/>
                  </a:cubicBezTo>
                  <a:close/>
                  <a:moveTo>
                    <a:pt x="12860" y="19212"/>
                  </a:moveTo>
                  <a:cubicBezTo>
                    <a:pt x="12863" y="19212"/>
                    <a:pt x="12866" y="19213"/>
                    <a:pt x="12868" y="19214"/>
                  </a:cubicBezTo>
                  <a:cubicBezTo>
                    <a:pt x="13172" y="19377"/>
                    <a:pt x="13499" y="19541"/>
                    <a:pt x="13803" y="19728"/>
                  </a:cubicBezTo>
                  <a:cubicBezTo>
                    <a:pt x="13605" y="19915"/>
                    <a:pt x="13496" y="20018"/>
                    <a:pt x="13365" y="20018"/>
                  </a:cubicBezTo>
                  <a:cubicBezTo>
                    <a:pt x="13202" y="20018"/>
                    <a:pt x="13006" y="19857"/>
                    <a:pt x="12565" y="19494"/>
                  </a:cubicBezTo>
                  <a:cubicBezTo>
                    <a:pt x="12676" y="19406"/>
                    <a:pt x="12807" y="19212"/>
                    <a:pt x="12860" y="19212"/>
                  </a:cubicBezTo>
                  <a:close/>
                  <a:moveTo>
                    <a:pt x="11561" y="21573"/>
                  </a:moveTo>
                  <a:lnTo>
                    <a:pt x="11561" y="21573"/>
                  </a:lnTo>
                  <a:cubicBezTo>
                    <a:pt x="11818" y="21736"/>
                    <a:pt x="12074" y="21899"/>
                    <a:pt x="12308" y="22086"/>
                  </a:cubicBezTo>
                  <a:cubicBezTo>
                    <a:pt x="12378" y="22133"/>
                    <a:pt x="12355" y="22343"/>
                    <a:pt x="12355" y="22460"/>
                  </a:cubicBezTo>
                  <a:cubicBezTo>
                    <a:pt x="11537" y="22390"/>
                    <a:pt x="11280" y="22110"/>
                    <a:pt x="11561" y="21573"/>
                  </a:cubicBezTo>
                  <a:close/>
                  <a:moveTo>
                    <a:pt x="9878" y="25035"/>
                  </a:moveTo>
                  <a:cubicBezTo>
                    <a:pt x="10124" y="25035"/>
                    <a:pt x="10673" y="25475"/>
                    <a:pt x="10673" y="25706"/>
                  </a:cubicBezTo>
                  <a:cubicBezTo>
                    <a:pt x="10612" y="25747"/>
                    <a:pt x="10514" y="25878"/>
                    <a:pt x="10460" y="25878"/>
                  </a:cubicBezTo>
                  <a:cubicBezTo>
                    <a:pt x="10452" y="25878"/>
                    <a:pt x="10445" y="25875"/>
                    <a:pt x="10440" y="25870"/>
                  </a:cubicBezTo>
                  <a:cubicBezTo>
                    <a:pt x="10159" y="25753"/>
                    <a:pt x="9879" y="25589"/>
                    <a:pt x="9646" y="25402"/>
                  </a:cubicBezTo>
                  <a:cubicBezTo>
                    <a:pt x="9646" y="25262"/>
                    <a:pt x="9716" y="25146"/>
                    <a:pt x="9809" y="25052"/>
                  </a:cubicBezTo>
                  <a:cubicBezTo>
                    <a:pt x="9828" y="25041"/>
                    <a:pt x="9851" y="25035"/>
                    <a:pt x="9878" y="25035"/>
                  </a:cubicBezTo>
                  <a:close/>
                  <a:moveTo>
                    <a:pt x="8142" y="27993"/>
                  </a:moveTo>
                  <a:cubicBezTo>
                    <a:pt x="8195" y="27993"/>
                    <a:pt x="8247" y="28000"/>
                    <a:pt x="8291" y="28018"/>
                  </a:cubicBezTo>
                  <a:cubicBezTo>
                    <a:pt x="8455" y="28088"/>
                    <a:pt x="8595" y="28205"/>
                    <a:pt x="8688" y="28345"/>
                  </a:cubicBezTo>
                  <a:cubicBezTo>
                    <a:pt x="8735" y="28392"/>
                    <a:pt x="8618" y="28555"/>
                    <a:pt x="8595" y="28672"/>
                  </a:cubicBezTo>
                  <a:cubicBezTo>
                    <a:pt x="8501" y="28649"/>
                    <a:pt x="8385" y="28602"/>
                    <a:pt x="8291" y="28555"/>
                  </a:cubicBezTo>
                  <a:cubicBezTo>
                    <a:pt x="8268" y="28532"/>
                    <a:pt x="8268" y="28438"/>
                    <a:pt x="8244" y="28392"/>
                  </a:cubicBezTo>
                  <a:lnTo>
                    <a:pt x="8174" y="28508"/>
                  </a:lnTo>
                  <a:lnTo>
                    <a:pt x="8174" y="28485"/>
                  </a:lnTo>
                  <a:cubicBezTo>
                    <a:pt x="8058" y="28438"/>
                    <a:pt x="7918" y="28392"/>
                    <a:pt x="7871" y="28322"/>
                  </a:cubicBezTo>
                  <a:cubicBezTo>
                    <a:pt x="7824" y="28252"/>
                    <a:pt x="7847" y="28065"/>
                    <a:pt x="7894" y="28041"/>
                  </a:cubicBezTo>
                  <a:cubicBezTo>
                    <a:pt x="7966" y="28012"/>
                    <a:pt x="8056" y="27993"/>
                    <a:pt x="8142" y="27993"/>
                  </a:cubicBezTo>
                  <a:close/>
                  <a:moveTo>
                    <a:pt x="6574" y="30861"/>
                  </a:moveTo>
                  <a:cubicBezTo>
                    <a:pt x="6634" y="30861"/>
                    <a:pt x="6698" y="30918"/>
                    <a:pt x="6773" y="31077"/>
                  </a:cubicBezTo>
                  <a:cubicBezTo>
                    <a:pt x="6797" y="31124"/>
                    <a:pt x="6890" y="31124"/>
                    <a:pt x="6960" y="31124"/>
                  </a:cubicBezTo>
                  <a:cubicBezTo>
                    <a:pt x="7124" y="31147"/>
                    <a:pt x="7310" y="31241"/>
                    <a:pt x="7170" y="31451"/>
                  </a:cubicBezTo>
                  <a:cubicBezTo>
                    <a:pt x="7092" y="31513"/>
                    <a:pt x="6994" y="31544"/>
                    <a:pt x="6888" y="31544"/>
                  </a:cubicBezTo>
                  <a:cubicBezTo>
                    <a:pt x="6836" y="31544"/>
                    <a:pt x="6781" y="31537"/>
                    <a:pt x="6727" y="31521"/>
                  </a:cubicBezTo>
                  <a:cubicBezTo>
                    <a:pt x="6563" y="31428"/>
                    <a:pt x="6376" y="31311"/>
                    <a:pt x="6236" y="31147"/>
                  </a:cubicBezTo>
                  <a:cubicBezTo>
                    <a:pt x="6371" y="31043"/>
                    <a:pt x="6467" y="30861"/>
                    <a:pt x="6574" y="30861"/>
                  </a:cubicBezTo>
                  <a:close/>
                  <a:moveTo>
                    <a:pt x="14013" y="20475"/>
                  </a:moveTo>
                  <a:cubicBezTo>
                    <a:pt x="14713" y="20825"/>
                    <a:pt x="15297" y="21386"/>
                    <a:pt x="15624" y="22086"/>
                  </a:cubicBezTo>
                  <a:cubicBezTo>
                    <a:pt x="15881" y="22530"/>
                    <a:pt x="15928" y="23044"/>
                    <a:pt x="15764" y="23511"/>
                  </a:cubicBezTo>
                  <a:cubicBezTo>
                    <a:pt x="15531" y="24141"/>
                    <a:pt x="15274" y="24772"/>
                    <a:pt x="14994" y="25356"/>
                  </a:cubicBezTo>
                  <a:cubicBezTo>
                    <a:pt x="14690" y="25846"/>
                    <a:pt x="14386" y="26313"/>
                    <a:pt x="14036" y="26757"/>
                  </a:cubicBezTo>
                  <a:cubicBezTo>
                    <a:pt x="13476" y="27574"/>
                    <a:pt x="12915" y="28438"/>
                    <a:pt x="12331" y="29256"/>
                  </a:cubicBezTo>
                  <a:cubicBezTo>
                    <a:pt x="12074" y="29536"/>
                    <a:pt x="11818" y="29793"/>
                    <a:pt x="11514" y="30050"/>
                  </a:cubicBezTo>
                  <a:cubicBezTo>
                    <a:pt x="11210" y="30377"/>
                    <a:pt x="10930" y="30727"/>
                    <a:pt x="10650" y="31077"/>
                  </a:cubicBezTo>
                  <a:cubicBezTo>
                    <a:pt x="10258" y="31564"/>
                    <a:pt x="9994" y="31755"/>
                    <a:pt x="9718" y="31755"/>
                  </a:cubicBezTo>
                  <a:cubicBezTo>
                    <a:pt x="9450" y="31755"/>
                    <a:pt x="9172" y="31575"/>
                    <a:pt x="8758" y="31311"/>
                  </a:cubicBezTo>
                  <a:cubicBezTo>
                    <a:pt x="8548" y="31171"/>
                    <a:pt x="8361" y="31007"/>
                    <a:pt x="8174" y="30844"/>
                  </a:cubicBezTo>
                  <a:lnTo>
                    <a:pt x="14013" y="20475"/>
                  </a:lnTo>
                  <a:close/>
                  <a:moveTo>
                    <a:pt x="14970" y="19004"/>
                  </a:moveTo>
                  <a:cubicBezTo>
                    <a:pt x="15788" y="19377"/>
                    <a:pt x="16465" y="19938"/>
                    <a:pt x="16932" y="20685"/>
                  </a:cubicBezTo>
                  <a:cubicBezTo>
                    <a:pt x="17329" y="21292"/>
                    <a:pt x="17469" y="22016"/>
                    <a:pt x="17306" y="22717"/>
                  </a:cubicBezTo>
                  <a:cubicBezTo>
                    <a:pt x="17072" y="23931"/>
                    <a:pt x="16652" y="25099"/>
                    <a:pt x="16068" y="26173"/>
                  </a:cubicBezTo>
                  <a:cubicBezTo>
                    <a:pt x="15531" y="27131"/>
                    <a:pt x="15087" y="28135"/>
                    <a:pt x="14503" y="29069"/>
                  </a:cubicBezTo>
                  <a:cubicBezTo>
                    <a:pt x="14059" y="29723"/>
                    <a:pt x="13592" y="30330"/>
                    <a:pt x="13079" y="30914"/>
                  </a:cubicBezTo>
                  <a:cubicBezTo>
                    <a:pt x="12658" y="31358"/>
                    <a:pt x="12285" y="31848"/>
                    <a:pt x="11841" y="32268"/>
                  </a:cubicBezTo>
                  <a:cubicBezTo>
                    <a:pt x="11280" y="32805"/>
                    <a:pt x="10580" y="33202"/>
                    <a:pt x="9832" y="33436"/>
                  </a:cubicBezTo>
                  <a:cubicBezTo>
                    <a:pt x="9599" y="33485"/>
                    <a:pt x="9361" y="33509"/>
                    <a:pt x="9125" y="33509"/>
                  </a:cubicBezTo>
                  <a:cubicBezTo>
                    <a:pt x="8794" y="33509"/>
                    <a:pt x="8464" y="33461"/>
                    <a:pt x="8151" y="33366"/>
                  </a:cubicBezTo>
                  <a:lnTo>
                    <a:pt x="7147" y="32595"/>
                  </a:lnTo>
                  <a:cubicBezTo>
                    <a:pt x="7380" y="32222"/>
                    <a:pt x="7591" y="31871"/>
                    <a:pt x="7801" y="31544"/>
                  </a:cubicBezTo>
                  <a:cubicBezTo>
                    <a:pt x="7824" y="31498"/>
                    <a:pt x="7918" y="31474"/>
                    <a:pt x="7988" y="31451"/>
                  </a:cubicBezTo>
                  <a:lnTo>
                    <a:pt x="7988" y="31474"/>
                  </a:lnTo>
                  <a:cubicBezTo>
                    <a:pt x="8291" y="31661"/>
                    <a:pt x="8618" y="31871"/>
                    <a:pt x="8922" y="32035"/>
                  </a:cubicBezTo>
                  <a:cubicBezTo>
                    <a:pt x="9202" y="32128"/>
                    <a:pt x="9482" y="32222"/>
                    <a:pt x="9762" y="32292"/>
                  </a:cubicBezTo>
                  <a:lnTo>
                    <a:pt x="10860" y="31708"/>
                  </a:lnTo>
                  <a:lnTo>
                    <a:pt x="11164" y="31521"/>
                  </a:lnTo>
                  <a:cubicBezTo>
                    <a:pt x="11304" y="31264"/>
                    <a:pt x="11491" y="31031"/>
                    <a:pt x="11654" y="30797"/>
                  </a:cubicBezTo>
                  <a:cubicBezTo>
                    <a:pt x="11911" y="30493"/>
                    <a:pt x="12215" y="30260"/>
                    <a:pt x="12425" y="29980"/>
                  </a:cubicBezTo>
                  <a:cubicBezTo>
                    <a:pt x="13125" y="29022"/>
                    <a:pt x="13779" y="28065"/>
                    <a:pt x="14480" y="27107"/>
                  </a:cubicBezTo>
                  <a:cubicBezTo>
                    <a:pt x="14737" y="26780"/>
                    <a:pt x="14994" y="26430"/>
                    <a:pt x="15227" y="26056"/>
                  </a:cubicBezTo>
                  <a:cubicBezTo>
                    <a:pt x="15461" y="25659"/>
                    <a:pt x="15601" y="25192"/>
                    <a:pt x="15811" y="24772"/>
                  </a:cubicBezTo>
                  <a:cubicBezTo>
                    <a:pt x="15951" y="24468"/>
                    <a:pt x="16115" y="24188"/>
                    <a:pt x="16255" y="23884"/>
                  </a:cubicBezTo>
                  <a:cubicBezTo>
                    <a:pt x="16278" y="23721"/>
                    <a:pt x="16278" y="23581"/>
                    <a:pt x="16255" y="23417"/>
                  </a:cubicBezTo>
                  <a:lnTo>
                    <a:pt x="16208" y="23394"/>
                  </a:lnTo>
                  <a:lnTo>
                    <a:pt x="16255" y="23371"/>
                  </a:lnTo>
                  <a:lnTo>
                    <a:pt x="16255" y="23417"/>
                  </a:lnTo>
                  <a:cubicBezTo>
                    <a:pt x="16301" y="23347"/>
                    <a:pt x="16395" y="23231"/>
                    <a:pt x="16395" y="23137"/>
                  </a:cubicBezTo>
                  <a:cubicBezTo>
                    <a:pt x="16255" y="22016"/>
                    <a:pt x="15881" y="21059"/>
                    <a:pt x="14900" y="20405"/>
                  </a:cubicBezTo>
                  <a:cubicBezTo>
                    <a:pt x="14713" y="20288"/>
                    <a:pt x="14503" y="20195"/>
                    <a:pt x="14246" y="20055"/>
                  </a:cubicBezTo>
                  <a:cubicBezTo>
                    <a:pt x="14480" y="19704"/>
                    <a:pt x="14737" y="19354"/>
                    <a:pt x="14970" y="19004"/>
                  </a:cubicBezTo>
                  <a:close/>
                  <a:moveTo>
                    <a:pt x="5325" y="33226"/>
                  </a:moveTo>
                  <a:cubicBezTo>
                    <a:pt x="5410" y="33226"/>
                    <a:pt x="5527" y="33284"/>
                    <a:pt x="5699" y="33389"/>
                  </a:cubicBezTo>
                  <a:cubicBezTo>
                    <a:pt x="5769" y="33436"/>
                    <a:pt x="5862" y="33483"/>
                    <a:pt x="5933" y="33529"/>
                  </a:cubicBezTo>
                  <a:cubicBezTo>
                    <a:pt x="6003" y="33623"/>
                    <a:pt x="6096" y="33740"/>
                    <a:pt x="6166" y="33856"/>
                  </a:cubicBezTo>
                  <a:cubicBezTo>
                    <a:pt x="6049" y="33895"/>
                    <a:pt x="5915" y="33984"/>
                    <a:pt x="5806" y="33984"/>
                  </a:cubicBezTo>
                  <a:cubicBezTo>
                    <a:pt x="5785" y="33984"/>
                    <a:pt x="5765" y="33981"/>
                    <a:pt x="5746" y="33973"/>
                  </a:cubicBezTo>
                  <a:cubicBezTo>
                    <a:pt x="5512" y="33880"/>
                    <a:pt x="5302" y="33763"/>
                    <a:pt x="5092" y="33623"/>
                  </a:cubicBezTo>
                  <a:cubicBezTo>
                    <a:pt x="5147" y="33347"/>
                    <a:pt x="5202" y="33226"/>
                    <a:pt x="5325" y="33226"/>
                  </a:cubicBezTo>
                  <a:close/>
                  <a:moveTo>
                    <a:pt x="3504" y="36332"/>
                  </a:moveTo>
                  <a:cubicBezTo>
                    <a:pt x="3877" y="36425"/>
                    <a:pt x="4344" y="36308"/>
                    <a:pt x="4531" y="36916"/>
                  </a:cubicBezTo>
                  <a:lnTo>
                    <a:pt x="4228" y="36775"/>
                  </a:lnTo>
                  <a:cubicBezTo>
                    <a:pt x="4140" y="36900"/>
                    <a:pt x="4054" y="36939"/>
                    <a:pt x="3970" y="36939"/>
                  </a:cubicBezTo>
                  <a:cubicBezTo>
                    <a:pt x="3822" y="36939"/>
                    <a:pt x="3676" y="36818"/>
                    <a:pt x="3526" y="36818"/>
                  </a:cubicBezTo>
                  <a:cubicBezTo>
                    <a:pt x="3488" y="36818"/>
                    <a:pt x="3449" y="36826"/>
                    <a:pt x="3410" y="36846"/>
                  </a:cubicBezTo>
                  <a:lnTo>
                    <a:pt x="3434" y="36822"/>
                  </a:lnTo>
                  <a:cubicBezTo>
                    <a:pt x="3457" y="36612"/>
                    <a:pt x="3504" y="36472"/>
                    <a:pt x="3504" y="36332"/>
                  </a:cubicBezTo>
                  <a:close/>
                  <a:moveTo>
                    <a:pt x="2761" y="37838"/>
                  </a:moveTo>
                  <a:cubicBezTo>
                    <a:pt x="3181" y="37838"/>
                    <a:pt x="3474" y="38066"/>
                    <a:pt x="3784" y="38293"/>
                  </a:cubicBezTo>
                  <a:cubicBezTo>
                    <a:pt x="3734" y="38475"/>
                    <a:pt x="3568" y="38587"/>
                    <a:pt x="3400" y="38587"/>
                  </a:cubicBezTo>
                  <a:cubicBezTo>
                    <a:pt x="3331" y="38587"/>
                    <a:pt x="3262" y="38568"/>
                    <a:pt x="3200" y="38527"/>
                  </a:cubicBezTo>
                  <a:cubicBezTo>
                    <a:pt x="2943" y="38387"/>
                    <a:pt x="2523" y="38363"/>
                    <a:pt x="2593" y="37850"/>
                  </a:cubicBezTo>
                  <a:cubicBezTo>
                    <a:pt x="2651" y="37842"/>
                    <a:pt x="2707" y="37838"/>
                    <a:pt x="2761" y="37838"/>
                  </a:cubicBezTo>
                  <a:close/>
                  <a:moveTo>
                    <a:pt x="13441" y="0"/>
                  </a:moveTo>
                  <a:cubicBezTo>
                    <a:pt x="13271" y="0"/>
                    <a:pt x="13102" y="53"/>
                    <a:pt x="12962" y="158"/>
                  </a:cubicBezTo>
                  <a:cubicBezTo>
                    <a:pt x="13009" y="181"/>
                    <a:pt x="13032" y="204"/>
                    <a:pt x="13079" y="228"/>
                  </a:cubicBezTo>
                  <a:cubicBezTo>
                    <a:pt x="12822" y="601"/>
                    <a:pt x="13102" y="952"/>
                    <a:pt x="13149" y="1325"/>
                  </a:cubicBezTo>
                  <a:cubicBezTo>
                    <a:pt x="13125" y="1792"/>
                    <a:pt x="13195" y="2283"/>
                    <a:pt x="13335" y="2726"/>
                  </a:cubicBezTo>
                  <a:cubicBezTo>
                    <a:pt x="13616" y="3357"/>
                    <a:pt x="13803" y="4011"/>
                    <a:pt x="13896" y="4688"/>
                  </a:cubicBezTo>
                  <a:cubicBezTo>
                    <a:pt x="14036" y="5225"/>
                    <a:pt x="14176" y="5739"/>
                    <a:pt x="14386" y="6253"/>
                  </a:cubicBezTo>
                  <a:cubicBezTo>
                    <a:pt x="14713" y="7444"/>
                    <a:pt x="15064" y="8658"/>
                    <a:pt x="15391" y="9873"/>
                  </a:cubicBezTo>
                  <a:cubicBezTo>
                    <a:pt x="15577" y="10690"/>
                    <a:pt x="15741" y="11531"/>
                    <a:pt x="15904" y="12348"/>
                  </a:cubicBezTo>
                  <a:cubicBezTo>
                    <a:pt x="15928" y="12418"/>
                    <a:pt x="15904" y="12511"/>
                    <a:pt x="15858" y="12558"/>
                  </a:cubicBezTo>
                  <a:cubicBezTo>
                    <a:pt x="15601" y="13049"/>
                    <a:pt x="15344" y="13539"/>
                    <a:pt x="15040" y="13983"/>
                  </a:cubicBezTo>
                  <a:cubicBezTo>
                    <a:pt x="14340" y="15127"/>
                    <a:pt x="13616" y="16248"/>
                    <a:pt x="12892" y="17369"/>
                  </a:cubicBezTo>
                  <a:cubicBezTo>
                    <a:pt x="12588" y="18023"/>
                    <a:pt x="12285" y="18677"/>
                    <a:pt x="11934" y="19307"/>
                  </a:cubicBezTo>
                  <a:cubicBezTo>
                    <a:pt x="11467" y="20148"/>
                    <a:pt x="10953" y="20989"/>
                    <a:pt x="10463" y="21829"/>
                  </a:cubicBezTo>
                  <a:cubicBezTo>
                    <a:pt x="10323" y="22086"/>
                    <a:pt x="10183" y="22367"/>
                    <a:pt x="10043" y="22623"/>
                  </a:cubicBezTo>
                  <a:cubicBezTo>
                    <a:pt x="9949" y="22787"/>
                    <a:pt x="9856" y="22974"/>
                    <a:pt x="9786" y="23137"/>
                  </a:cubicBezTo>
                  <a:lnTo>
                    <a:pt x="8548" y="25543"/>
                  </a:lnTo>
                  <a:lnTo>
                    <a:pt x="8198" y="26243"/>
                  </a:lnTo>
                  <a:cubicBezTo>
                    <a:pt x="8128" y="26360"/>
                    <a:pt x="8034" y="26500"/>
                    <a:pt x="7964" y="26640"/>
                  </a:cubicBezTo>
                  <a:lnTo>
                    <a:pt x="6937" y="28368"/>
                  </a:lnTo>
                  <a:cubicBezTo>
                    <a:pt x="6750" y="28812"/>
                    <a:pt x="6540" y="29232"/>
                    <a:pt x="6353" y="29653"/>
                  </a:cubicBezTo>
                  <a:lnTo>
                    <a:pt x="6096" y="30143"/>
                  </a:lnTo>
                  <a:cubicBezTo>
                    <a:pt x="6096" y="30190"/>
                    <a:pt x="6096" y="30260"/>
                    <a:pt x="6073" y="30307"/>
                  </a:cubicBezTo>
                  <a:cubicBezTo>
                    <a:pt x="5746" y="30914"/>
                    <a:pt x="5419" y="31521"/>
                    <a:pt x="5092" y="32128"/>
                  </a:cubicBezTo>
                  <a:cubicBezTo>
                    <a:pt x="4882" y="32502"/>
                    <a:pt x="4671" y="32875"/>
                    <a:pt x="4461" y="33249"/>
                  </a:cubicBezTo>
                  <a:cubicBezTo>
                    <a:pt x="4391" y="33413"/>
                    <a:pt x="4391" y="33553"/>
                    <a:pt x="4274" y="33740"/>
                  </a:cubicBezTo>
                  <a:cubicBezTo>
                    <a:pt x="4181" y="33926"/>
                    <a:pt x="4064" y="34113"/>
                    <a:pt x="3947" y="34300"/>
                  </a:cubicBezTo>
                  <a:cubicBezTo>
                    <a:pt x="3574" y="35047"/>
                    <a:pt x="3224" y="35795"/>
                    <a:pt x="2850" y="36565"/>
                  </a:cubicBezTo>
                  <a:cubicBezTo>
                    <a:pt x="2359" y="37523"/>
                    <a:pt x="1846" y="38504"/>
                    <a:pt x="1355" y="39484"/>
                  </a:cubicBezTo>
                  <a:cubicBezTo>
                    <a:pt x="1542" y="39741"/>
                    <a:pt x="1472" y="39928"/>
                    <a:pt x="1215" y="40068"/>
                  </a:cubicBezTo>
                  <a:cubicBezTo>
                    <a:pt x="1028" y="40185"/>
                    <a:pt x="818" y="40325"/>
                    <a:pt x="631" y="40442"/>
                  </a:cubicBezTo>
                  <a:lnTo>
                    <a:pt x="1" y="40816"/>
                  </a:lnTo>
                  <a:lnTo>
                    <a:pt x="2103" y="42100"/>
                  </a:lnTo>
                  <a:cubicBezTo>
                    <a:pt x="2173" y="41656"/>
                    <a:pt x="2243" y="41306"/>
                    <a:pt x="2289" y="40932"/>
                  </a:cubicBezTo>
                  <a:cubicBezTo>
                    <a:pt x="2317" y="40700"/>
                    <a:pt x="2360" y="40596"/>
                    <a:pt x="2461" y="40596"/>
                  </a:cubicBezTo>
                  <a:cubicBezTo>
                    <a:pt x="2533" y="40596"/>
                    <a:pt x="2634" y="40648"/>
                    <a:pt x="2780" y="40745"/>
                  </a:cubicBezTo>
                  <a:cubicBezTo>
                    <a:pt x="2990" y="40489"/>
                    <a:pt x="3200" y="40208"/>
                    <a:pt x="3364" y="39928"/>
                  </a:cubicBezTo>
                  <a:cubicBezTo>
                    <a:pt x="3644" y="39414"/>
                    <a:pt x="3831" y="38854"/>
                    <a:pt x="4088" y="38317"/>
                  </a:cubicBezTo>
                  <a:cubicBezTo>
                    <a:pt x="4765" y="37009"/>
                    <a:pt x="5465" y="35701"/>
                    <a:pt x="6166" y="34393"/>
                  </a:cubicBezTo>
                  <a:cubicBezTo>
                    <a:pt x="6400" y="33973"/>
                    <a:pt x="6656" y="33529"/>
                    <a:pt x="6843" y="33179"/>
                  </a:cubicBezTo>
                  <a:lnTo>
                    <a:pt x="7521" y="33366"/>
                  </a:lnTo>
                  <a:cubicBezTo>
                    <a:pt x="7544" y="33413"/>
                    <a:pt x="7567" y="33459"/>
                    <a:pt x="7591" y="33529"/>
                  </a:cubicBezTo>
                  <a:cubicBezTo>
                    <a:pt x="7614" y="33529"/>
                    <a:pt x="7614" y="33553"/>
                    <a:pt x="7637" y="33576"/>
                  </a:cubicBezTo>
                  <a:cubicBezTo>
                    <a:pt x="8076" y="33909"/>
                    <a:pt x="8613" y="34085"/>
                    <a:pt x="9153" y="34085"/>
                  </a:cubicBezTo>
                  <a:cubicBezTo>
                    <a:pt x="9446" y="34085"/>
                    <a:pt x="9740" y="34033"/>
                    <a:pt x="10019" y="33926"/>
                  </a:cubicBezTo>
                  <a:cubicBezTo>
                    <a:pt x="10370" y="33810"/>
                    <a:pt x="10697" y="33669"/>
                    <a:pt x="11024" y="33506"/>
                  </a:cubicBezTo>
                  <a:cubicBezTo>
                    <a:pt x="11444" y="33319"/>
                    <a:pt x="11841" y="33039"/>
                    <a:pt x="12191" y="32735"/>
                  </a:cubicBezTo>
                  <a:cubicBezTo>
                    <a:pt x="12892" y="31965"/>
                    <a:pt x="13522" y="31147"/>
                    <a:pt x="14176" y="30353"/>
                  </a:cubicBezTo>
                  <a:cubicBezTo>
                    <a:pt x="14246" y="30283"/>
                    <a:pt x="14340" y="30213"/>
                    <a:pt x="14433" y="30166"/>
                  </a:cubicBezTo>
                  <a:cubicBezTo>
                    <a:pt x="14760" y="29606"/>
                    <a:pt x="15110" y="29046"/>
                    <a:pt x="15461" y="28508"/>
                  </a:cubicBezTo>
                  <a:cubicBezTo>
                    <a:pt x="15904" y="27808"/>
                    <a:pt x="16301" y="27107"/>
                    <a:pt x="16675" y="26383"/>
                  </a:cubicBezTo>
                  <a:cubicBezTo>
                    <a:pt x="17072" y="25473"/>
                    <a:pt x="17376" y="24538"/>
                    <a:pt x="17703" y="23604"/>
                  </a:cubicBezTo>
                  <a:cubicBezTo>
                    <a:pt x="18029" y="22717"/>
                    <a:pt x="18006" y="21759"/>
                    <a:pt x="17656" y="20872"/>
                  </a:cubicBezTo>
                  <a:cubicBezTo>
                    <a:pt x="17282" y="19938"/>
                    <a:pt x="16488" y="19331"/>
                    <a:pt x="15718" y="18747"/>
                  </a:cubicBezTo>
                  <a:cubicBezTo>
                    <a:pt x="15577" y="18653"/>
                    <a:pt x="15414" y="18583"/>
                    <a:pt x="15274" y="18513"/>
                  </a:cubicBezTo>
                  <a:cubicBezTo>
                    <a:pt x="15858" y="17346"/>
                    <a:pt x="16441" y="16201"/>
                    <a:pt x="17025" y="15057"/>
                  </a:cubicBezTo>
                  <a:cubicBezTo>
                    <a:pt x="17259" y="14637"/>
                    <a:pt x="17492" y="14216"/>
                    <a:pt x="17749" y="13796"/>
                  </a:cubicBezTo>
                  <a:cubicBezTo>
                    <a:pt x="17843" y="13627"/>
                    <a:pt x="18027" y="13519"/>
                    <a:pt x="18229" y="13519"/>
                  </a:cubicBezTo>
                  <a:cubicBezTo>
                    <a:pt x="18278" y="13519"/>
                    <a:pt x="18329" y="13525"/>
                    <a:pt x="18380" y="13539"/>
                  </a:cubicBezTo>
                  <a:cubicBezTo>
                    <a:pt x="18847" y="13562"/>
                    <a:pt x="19337" y="13562"/>
                    <a:pt x="19804" y="13562"/>
                  </a:cubicBezTo>
                  <a:lnTo>
                    <a:pt x="19851" y="13562"/>
                  </a:lnTo>
                  <a:lnTo>
                    <a:pt x="19944" y="13539"/>
                  </a:lnTo>
                  <a:cubicBezTo>
                    <a:pt x="20855" y="13376"/>
                    <a:pt x="21766" y="13189"/>
                    <a:pt x="22700" y="13025"/>
                  </a:cubicBezTo>
                  <a:cubicBezTo>
                    <a:pt x="23541" y="12885"/>
                    <a:pt x="24428" y="12768"/>
                    <a:pt x="25292" y="12652"/>
                  </a:cubicBezTo>
                  <a:cubicBezTo>
                    <a:pt x="26834" y="12418"/>
                    <a:pt x="28352" y="12185"/>
                    <a:pt x="29870" y="11928"/>
                  </a:cubicBezTo>
                  <a:cubicBezTo>
                    <a:pt x="30407" y="11858"/>
                    <a:pt x="30523" y="11484"/>
                    <a:pt x="30173" y="11110"/>
                  </a:cubicBezTo>
                  <a:cubicBezTo>
                    <a:pt x="30010" y="10923"/>
                    <a:pt x="29823" y="10760"/>
                    <a:pt x="29613" y="10643"/>
                  </a:cubicBezTo>
                  <a:cubicBezTo>
                    <a:pt x="29005" y="10223"/>
                    <a:pt x="28375" y="9826"/>
                    <a:pt x="27744" y="9429"/>
                  </a:cubicBezTo>
                  <a:cubicBezTo>
                    <a:pt x="27324" y="9172"/>
                    <a:pt x="26810" y="9008"/>
                    <a:pt x="26530" y="8658"/>
                  </a:cubicBezTo>
                  <a:cubicBezTo>
                    <a:pt x="26063" y="8144"/>
                    <a:pt x="25549" y="7724"/>
                    <a:pt x="24965" y="7374"/>
                  </a:cubicBezTo>
                  <a:cubicBezTo>
                    <a:pt x="24755" y="7234"/>
                    <a:pt x="24522" y="7117"/>
                    <a:pt x="24311" y="6953"/>
                  </a:cubicBezTo>
                  <a:cubicBezTo>
                    <a:pt x="23985" y="6697"/>
                    <a:pt x="23681" y="6370"/>
                    <a:pt x="23354" y="6136"/>
                  </a:cubicBezTo>
                  <a:cubicBezTo>
                    <a:pt x="22887" y="5786"/>
                    <a:pt x="22350" y="5482"/>
                    <a:pt x="21883" y="5132"/>
                  </a:cubicBezTo>
                  <a:cubicBezTo>
                    <a:pt x="21509" y="4875"/>
                    <a:pt x="21229" y="4501"/>
                    <a:pt x="20832" y="4268"/>
                  </a:cubicBezTo>
                  <a:cubicBezTo>
                    <a:pt x="20131" y="3801"/>
                    <a:pt x="19314" y="3544"/>
                    <a:pt x="18730" y="2867"/>
                  </a:cubicBezTo>
                  <a:cubicBezTo>
                    <a:pt x="18660" y="2797"/>
                    <a:pt x="18567" y="2750"/>
                    <a:pt x="18473" y="2703"/>
                  </a:cubicBezTo>
                  <a:cubicBezTo>
                    <a:pt x="17843" y="2446"/>
                    <a:pt x="17259" y="2143"/>
                    <a:pt x="16675" y="1769"/>
                  </a:cubicBezTo>
                  <a:cubicBezTo>
                    <a:pt x="15811" y="1162"/>
                    <a:pt x="14877" y="601"/>
                    <a:pt x="13919" y="158"/>
                  </a:cubicBezTo>
                  <a:cubicBezTo>
                    <a:pt x="13779" y="53"/>
                    <a:pt x="13610" y="0"/>
                    <a:pt x="13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942;p49"/>
            <p:cNvSpPr/>
            <p:nvPr/>
          </p:nvSpPr>
          <p:spPr>
            <a:xfrm rot="-3678203" flipH="1">
              <a:off x="5238890" y="4102018"/>
              <a:ext cx="110448" cy="94662"/>
            </a:xfrm>
            <a:custGeom>
              <a:avLst/>
              <a:gdLst/>
              <a:ahLst/>
              <a:cxnLst/>
              <a:rect l="l" t="t" r="r" b="b"/>
              <a:pathLst>
                <a:path w="3667" h="3143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2032" y="70"/>
                    <a:pt x="1799" y="141"/>
                    <a:pt x="1612" y="234"/>
                  </a:cubicBezTo>
                  <a:cubicBezTo>
                    <a:pt x="1215" y="444"/>
                    <a:pt x="818" y="701"/>
                    <a:pt x="397" y="888"/>
                  </a:cubicBezTo>
                  <a:cubicBezTo>
                    <a:pt x="94" y="1051"/>
                    <a:pt x="0" y="1285"/>
                    <a:pt x="281" y="1518"/>
                  </a:cubicBezTo>
                  <a:cubicBezTo>
                    <a:pt x="584" y="1752"/>
                    <a:pt x="888" y="1962"/>
                    <a:pt x="1215" y="2172"/>
                  </a:cubicBezTo>
                  <a:cubicBezTo>
                    <a:pt x="1658" y="2429"/>
                    <a:pt x="2126" y="2663"/>
                    <a:pt x="2569" y="2943"/>
                  </a:cubicBezTo>
                  <a:cubicBezTo>
                    <a:pt x="2748" y="3072"/>
                    <a:pt x="2910" y="3142"/>
                    <a:pt x="3050" y="3142"/>
                  </a:cubicBezTo>
                  <a:cubicBezTo>
                    <a:pt x="3238" y="3142"/>
                    <a:pt x="3386" y="3014"/>
                    <a:pt x="3480" y="2733"/>
                  </a:cubicBezTo>
                  <a:cubicBezTo>
                    <a:pt x="3573" y="2242"/>
                    <a:pt x="3643" y="1752"/>
                    <a:pt x="3667" y="1261"/>
                  </a:cubicBezTo>
                  <a:cubicBezTo>
                    <a:pt x="3526" y="1167"/>
                    <a:pt x="3426" y="1119"/>
                    <a:pt x="3355" y="1119"/>
                  </a:cubicBezTo>
                  <a:cubicBezTo>
                    <a:pt x="3249" y="1119"/>
                    <a:pt x="3204" y="1225"/>
                    <a:pt x="3176" y="1448"/>
                  </a:cubicBezTo>
                  <a:cubicBezTo>
                    <a:pt x="3130" y="1822"/>
                    <a:pt x="3060" y="2196"/>
                    <a:pt x="2990" y="2616"/>
                  </a:cubicBezTo>
                  <a:lnTo>
                    <a:pt x="888" y="1332"/>
                  </a:lnTo>
                  <a:lnTo>
                    <a:pt x="1518" y="958"/>
                  </a:lnTo>
                  <a:cubicBezTo>
                    <a:pt x="1705" y="841"/>
                    <a:pt x="1892" y="724"/>
                    <a:pt x="2102" y="608"/>
                  </a:cubicBezTo>
                  <a:cubicBezTo>
                    <a:pt x="2359" y="444"/>
                    <a:pt x="2429" y="257"/>
                    <a:pt x="2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943;p49"/>
            <p:cNvSpPr/>
            <p:nvPr/>
          </p:nvSpPr>
          <p:spPr>
            <a:xfrm rot="-3678203" flipH="1">
              <a:off x="4996989" y="4211093"/>
              <a:ext cx="1446" cy="4970"/>
            </a:xfrm>
            <a:custGeom>
              <a:avLst/>
              <a:gdLst/>
              <a:ahLst/>
              <a:cxnLst/>
              <a:rect l="l" t="t" r="r" b="b"/>
              <a:pathLst>
                <a:path w="48" h="165" extrusionOk="0">
                  <a:moveTo>
                    <a:pt x="1" y="1"/>
                  </a:moveTo>
                  <a:cubicBezTo>
                    <a:pt x="1" y="48"/>
                    <a:pt x="24" y="118"/>
                    <a:pt x="47" y="164"/>
                  </a:cubicBezTo>
                  <a:cubicBezTo>
                    <a:pt x="47" y="118"/>
                    <a:pt x="24" y="48"/>
                    <a:pt x="1" y="1"/>
                  </a:cubicBezTo>
                  <a:close/>
                </a:path>
              </a:pathLst>
            </a:custGeom>
            <a:solidFill>
              <a:srgbClr val="91C5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944;p49"/>
            <p:cNvSpPr/>
            <p:nvPr/>
          </p:nvSpPr>
          <p:spPr>
            <a:xfrm rot="-3678203" flipH="1">
              <a:off x="4292038" y="4251770"/>
              <a:ext cx="2831" cy="723"/>
            </a:xfrm>
            <a:custGeom>
              <a:avLst/>
              <a:gdLst/>
              <a:ahLst/>
              <a:cxnLst/>
              <a:rect l="l" t="t" r="r" b="b"/>
              <a:pathLst>
                <a:path w="94" h="24" extrusionOk="0">
                  <a:moveTo>
                    <a:pt x="0" y="23"/>
                  </a:moveTo>
                  <a:lnTo>
                    <a:pt x="93" y="0"/>
                  </a:lnTo>
                  <a:close/>
                </a:path>
              </a:pathLst>
            </a:custGeom>
            <a:solidFill>
              <a:srgbClr val="FCFA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945;p49"/>
            <p:cNvSpPr/>
            <p:nvPr/>
          </p:nvSpPr>
          <p:spPr>
            <a:xfrm rot="-3678203" flipH="1">
              <a:off x="4157838" y="3964681"/>
              <a:ext cx="61926" cy="229320"/>
            </a:xfrm>
            <a:custGeom>
              <a:avLst/>
              <a:gdLst/>
              <a:ahLst/>
              <a:cxnLst/>
              <a:rect l="l" t="t" r="r" b="b"/>
              <a:pathLst>
                <a:path w="2056" h="7614" extrusionOk="0">
                  <a:moveTo>
                    <a:pt x="234" y="1"/>
                  </a:moveTo>
                  <a:cubicBezTo>
                    <a:pt x="140" y="94"/>
                    <a:pt x="70" y="211"/>
                    <a:pt x="24" y="351"/>
                  </a:cubicBezTo>
                  <a:cubicBezTo>
                    <a:pt x="0" y="445"/>
                    <a:pt x="0" y="561"/>
                    <a:pt x="24" y="678"/>
                  </a:cubicBezTo>
                  <a:cubicBezTo>
                    <a:pt x="187" y="1285"/>
                    <a:pt x="327" y="1916"/>
                    <a:pt x="491" y="2523"/>
                  </a:cubicBezTo>
                  <a:cubicBezTo>
                    <a:pt x="794" y="3831"/>
                    <a:pt x="1098" y="5139"/>
                    <a:pt x="1402" y="6446"/>
                  </a:cubicBezTo>
                  <a:cubicBezTo>
                    <a:pt x="1495" y="6843"/>
                    <a:pt x="1658" y="7217"/>
                    <a:pt x="1775" y="7614"/>
                  </a:cubicBezTo>
                  <a:lnTo>
                    <a:pt x="2009" y="7567"/>
                  </a:lnTo>
                  <a:cubicBezTo>
                    <a:pt x="2032" y="7357"/>
                    <a:pt x="2055" y="7170"/>
                    <a:pt x="2055" y="6983"/>
                  </a:cubicBezTo>
                  <a:cubicBezTo>
                    <a:pt x="1939" y="6306"/>
                    <a:pt x="1822" y="5629"/>
                    <a:pt x="1658" y="4975"/>
                  </a:cubicBezTo>
                  <a:cubicBezTo>
                    <a:pt x="1425" y="3971"/>
                    <a:pt x="1121" y="2990"/>
                    <a:pt x="888" y="1986"/>
                  </a:cubicBezTo>
                  <a:cubicBezTo>
                    <a:pt x="748" y="1425"/>
                    <a:pt x="654" y="842"/>
                    <a:pt x="514" y="281"/>
                  </a:cubicBezTo>
                  <a:cubicBezTo>
                    <a:pt x="491" y="188"/>
                    <a:pt x="327" y="94"/>
                    <a:pt x="2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946;p49"/>
            <p:cNvSpPr/>
            <p:nvPr/>
          </p:nvSpPr>
          <p:spPr>
            <a:xfrm rot="-3678203" flipH="1">
              <a:off x="4743421" y="3902185"/>
              <a:ext cx="240594" cy="373346"/>
            </a:xfrm>
            <a:custGeom>
              <a:avLst/>
              <a:gdLst/>
              <a:ahLst/>
              <a:cxnLst/>
              <a:rect l="l" t="t" r="r" b="b"/>
              <a:pathLst>
                <a:path w="7988" h="12396" extrusionOk="0">
                  <a:moveTo>
                    <a:pt x="6942" y="1"/>
                  </a:moveTo>
                  <a:cubicBezTo>
                    <a:pt x="6744" y="1"/>
                    <a:pt x="6569" y="70"/>
                    <a:pt x="6446" y="192"/>
                  </a:cubicBezTo>
                  <a:cubicBezTo>
                    <a:pt x="6260" y="519"/>
                    <a:pt x="6143" y="869"/>
                    <a:pt x="6119" y="1220"/>
                  </a:cubicBezTo>
                  <a:cubicBezTo>
                    <a:pt x="6103" y="1475"/>
                    <a:pt x="6229" y="1632"/>
                    <a:pt x="6399" y="1632"/>
                  </a:cubicBezTo>
                  <a:cubicBezTo>
                    <a:pt x="6478" y="1632"/>
                    <a:pt x="6567" y="1598"/>
                    <a:pt x="6657" y="1523"/>
                  </a:cubicBezTo>
                  <a:cubicBezTo>
                    <a:pt x="6808" y="1380"/>
                    <a:pt x="6929" y="1325"/>
                    <a:pt x="7034" y="1325"/>
                  </a:cubicBezTo>
                  <a:cubicBezTo>
                    <a:pt x="7221" y="1325"/>
                    <a:pt x="7356" y="1499"/>
                    <a:pt x="7521" y="1663"/>
                  </a:cubicBezTo>
                  <a:cubicBezTo>
                    <a:pt x="7591" y="1710"/>
                    <a:pt x="7661" y="1757"/>
                    <a:pt x="7731" y="1780"/>
                  </a:cubicBezTo>
                  <a:lnTo>
                    <a:pt x="7988" y="1266"/>
                  </a:lnTo>
                  <a:cubicBezTo>
                    <a:pt x="7777" y="1103"/>
                    <a:pt x="7544" y="916"/>
                    <a:pt x="7334" y="729"/>
                  </a:cubicBezTo>
                  <a:cubicBezTo>
                    <a:pt x="7287" y="683"/>
                    <a:pt x="7334" y="566"/>
                    <a:pt x="7287" y="496"/>
                  </a:cubicBezTo>
                  <a:cubicBezTo>
                    <a:pt x="7217" y="309"/>
                    <a:pt x="7124" y="5"/>
                    <a:pt x="7030" y="5"/>
                  </a:cubicBezTo>
                  <a:cubicBezTo>
                    <a:pt x="7001" y="2"/>
                    <a:pt x="6971" y="1"/>
                    <a:pt x="6942" y="1"/>
                  </a:cubicBezTo>
                  <a:close/>
                  <a:moveTo>
                    <a:pt x="5106" y="3174"/>
                  </a:moveTo>
                  <a:cubicBezTo>
                    <a:pt x="5027" y="3174"/>
                    <a:pt x="4950" y="3197"/>
                    <a:pt x="4882" y="3251"/>
                  </a:cubicBezTo>
                  <a:cubicBezTo>
                    <a:pt x="4695" y="3415"/>
                    <a:pt x="4508" y="3602"/>
                    <a:pt x="4368" y="3789"/>
                  </a:cubicBezTo>
                  <a:cubicBezTo>
                    <a:pt x="4298" y="4256"/>
                    <a:pt x="3994" y="4723"/>
                    <a:pt x="4415" y="5143"/>
                  </a:cubicBezTo>
                  <a:lnTo>
                    <a:pt x="4438" y="5143"/>
                  </a:lnTo>
                  <a:cubicBezTo>
                    <a:pt x="4504" y="5166"/>
                    <a:pt x="4563" y="5177"/>
                    <a:pt x="4615" y="5177"/>
                  </a:cubicBezTo>
                  <a:cubicBezTo>
                    <a:pt x="4877" y="5177"/>
                    <a:pt x="4987" y="4917"/>
                    <a:pt x="5162" y="4723"/>
                  </a:cubicBezTo>
                  <a:lnTo>
                    <a:pt x="5933" y="5307"/>
                  </a:lnTo>
                  <a:cubicBezTo>
                    <a:pt x="6003" y="5166"/>
                    <a:pt x="6073" y="5026"/>
                    <a:pt x="6143" y="4886"/>
                  </a:cubicBezTo>
                  <a:cubicBezTo>
                    <a:pt x="6073" y="4769"/>
                    <a:pt x="6003" y="4629"/>
                    <a:pt x="5909" y="4559"/>
                  </a:cubicBezTo>
                  <a:cubicBezTo>
                    <a:pt x="5512" y="4349"/>
                    <a:pt x="5325" y="4069"/>
                    <a:pt x="5466" y="3602"/>
                  </a:cubicBezTo>
                  <a:cubicBezTo>
                    <a:pt x="5489" y="3438"/>
                    <a:pt x="5419" y="3298"/>
                    <a:pt x="5279" y="3205"/>
                  </a:cubicBezTo>
                  <a:cubicBezTo>
                    <a:pt x="5221" y="3185"/>
                    <a:pt x="5163" y="3174"/>
                    <a:pt x="5106" y="3174"/>
                  </a:cubicBezTo>
                  <a:close/>
                  <a:moveTo>
                    <a:pt x="3457" y="6614"/>
                  </a:moveTo>
                  <a:cubicBezTo>
                    <a:pt x="3247" y="6661"/>
                    <a:pt x="2943" y="6661"/>
                    <a:pt x="2850" y="6801"/>
                  </a:cubicBezTo>
                  <a:cubicBezTo>
                    <a:pt x="2476" y="7221"/>
                    <a:pt x="2149" y="7712"/>
                    <a:pt x="2196" y="8319"/>
                  </a:cubicBezTo>
                  <a:cubicBezTo>
                    <a:pt x="2219" y="8506"/>
                    <a:pt x="2313" y="8693"/>
                    <a:pt x="2476" y="8786"/>
                  </a:cubicBezTo>
                  <a:cubicBezTo>
                    <a:pt x="2485" y="8792"/>
                    <a:pt x="2496" y="8794"/>
                    <a:pt x="2509" y="8794"/>
                  </a:cubicBezTo>
                  <a:cubicBezTo>
                    <a:pt x="2606" y="8794"/>
                    <a:pt x="2817" y="8655"/>
                    <a:pt x="2920" y="8553"/>
                  </a:cubicBezTo>
                  <a:cubicBezTo>
                    <a:pt x="3014" y="8405"/>
                    <a:pt x="3169" y="8327"/>
                    <a:pt x="3325" y="8327"/>
                  </a:cubicBezTo>
                  <a:cubicBezTo>
                    <a:pt x="3440" y="8327"/>
                    <a:pt x="3555" y="8370"/>
                    <a:pt x="3644" y="8459"/>
                  </a:cubicBezTo>
                  <a:lnTo>
                    <a:pt x="4018" y="8786"/>
                  </a:lnTo>
                  <a:lnTo>
                    <a:pt x="4275" y="8296"/>
                  </a:lnTo>
                  <a:cubicBezTo>
                    <a:pt x="4134" y="8179"/>
                    <a:pt x="3994" y="8062"/>
                    <a:pt x="3831" y="7969"/>
                  </a:cubicBezTo>
                  <a:lnTo>
                    <a:pt x="3854" y="7969"/>
                  </a:lnTo>
                  <a:cubicBezTo>
                    <a:pt x="3551" y="7805"/>
                    <a:pt x="3364" y="7665"/>
                    <a:pt x="3551" y="7292"/>
                  </a:cubicBezTo>
                  <a:cubicBezTo>
                    <a:pt x="3644" y="7128"/>
                    <a:pt x="3504" y="6848"/>
                    <a:pt x="3457" y="6614"/>
                  </a:cubicBezTo>
                  <a:close/>
                  <a:moveTo>
                    <a:pt x="857" y="10121"/>
                  </a:moveTo>
                  <a:cubicBezTo>
                    <a:pt x="694" y="10121"/>
                    <a:pt x="545" y="10253"/>
                    <a:pt x="445" y="10421"/>
                  </a:cubicBezTo>
                  <a:cubicBezTo>
                    <a:pt x="258" y="10678"/>
                    <a:pt x="118" y="10935"/>
                    <a:pt x="24" y="11238"/>
                  </a:cubicBezTo>
                  <a:cubicBezTo>
                    <a:pt x="1" y="11565"/>
                    <a:pt x="24" y="11915"/>
                    <a:pt x="71" y="12242"/>
                  </a:cubicBezTo>
                  <a:lnTo>
                    <a:pt x="1005" y="11915"/>
                  </a:lnTo>
                  <a:cubicBezTo>
                    <a:pt x="1301" y="12021"/>
                    <a:pt x="1597" y="12395"/>
                    <a:pt x="2067" y="12395"/>
                  </a:cubicBezTo>
                  <a:cubicBezTo>
                    <a:pt x="2116" y="12395"/>
                    <a:pt x="2167" y="12391"/>
                    <a:pt x="2219" y="12383"/>
                  </a:cubicBezTo>
                  <a:cubicBezTo>
                    <a:pt x="2266" y="12219"/>
                    <a:pt x="2336" y="12056"/>
                    <a:pt x="2383" y="11892"/>
                  </a:cubicBezTo>
                  <a:lnTo>
                    <a:pt x="1192" y="11005"/>
                  </a:lnTo>
                  <a:cubicBezTo>
                    <a:pt x="1215" y="10911"/>
                    <a:pt x="1239" y="10795"/>
                    <a:pt x="1239" y="10701"/>
                  </a:cubicBezTo>
                  <a:cubicBezTo>
                    <a:pt x="1192" y="10514"/>
                    <a:pt x="1169" y="10257"/>
                    <a:pt x="1052" y="10187"/>
                  </a:cubicBezTo>
                  <a:cubicBezTo>
                    <a:pt x="986" y="10141"/>
                    <a:pt x="921" y="10121"/>
                    <a:pt x="857" y="10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947;p49"/>
            <p:cNvSpPr/>
            <p:nvPr/>
          </p:nvSpPr>
          <p:spPr>
            <a:xfrm rot="-3678203" flipH="1">
              <a:off x="4595922" y="3810287"/>
              <a:ext cx="405889" cy="706574"/>
            </a:xfrm>
            <a:custGeom>
              <a:avLst/>
              <a:gdLst/>
              <a:ahLst/>
              <a:cxnLst/>
              <a:rect l="l" t="t" r="r" b="b"/>
              <a:pathLst>
                <a:path w="13476" h="23460" extrusionOk="0">
                  <a:moveTo>
                    <a:pt x="12799" y="0"/>
                  </a:moveTo>
                  <a:lnTo>
                    <a:pt x="12658" y="93"/>
                  </a:lnTo>
                  <a:cubicBezTo>
                    <a:pt x="12705" y="257"/>
                    <a:pt x="12705" y="490"/>
                    <a:pt x="12799" y="561"/>
                  </a:cubicBezTo>
                  <a:cubicBezTo>
                    <a:pt x="12962" y="677"/>
                    <a:pt x="13172" y="724"/>
                    <a:pt x="13359" y="724"/>
                  </a:cubicBezTo>
                  <a:cubicBezTo>
                    <a:pt x="13382" y="724"/>
                    <a:pt x="13476" y="490"/>
                    <a:pt x="13452" y="467"/>
                  </a:cubicBezTo>
                  <a:cubicBezTo>
                    <a:pt x="13242" y="304"/>
                    <a:pt x="13009" y="164"/>
                    <a:pt x="12799" y="0"/>
                  </a:cubicBezTo>
                  <a:close/>
                  <a:moveTo>
                    <a:pt x="11588" y="1922"/>
                  </a:moveTo>
                  <a:cubicBezTo>
                    <a:pt x="11479" y="1922"/>
                    <a:pt x="11380" y="1942"/>
                    <a:pt x="11304" y="1985"/>
                  </a:cubicBezTo>
                  <a:cubicBezTo>
                    <a:pt x="11371" y="2230"/>
                    <a:pt x="11885" y="2689"/>
                    <a:pt x="12135" y="2689"/>
                  </a:cubicBezTo>
                  <a:cubicBezTo>
                    <a:pt x="12146" y="2689"/>
                    <a:pt x="12157" y="2688"/>
                    <a:pt x="12168" y="2686"/>
                  </a:cubicBezTo>
                  <a:cubicBezTo>
                    <a:pt x="12285" y="2662"/>
                    <a:pt x="12448" y="2499"/>
                    <a:pt x="12448" y="2405"/>
                  </a:cubicBezTo>
                  <a:cubicBezTo>
                    <a:pt x="12412" y="2136"/>
                    <a:pt x="11949" y="1922"/>
                    <a:pt x="11588" y="1922"/>
                  </a:cubicBezTo>
                  <a:close/>
                  <a:moveTo>
                    <a:pt x="10338" y="4085"/>
                  </a:moveTo>
                  <a:cubicBezTo>
                    <a:pt x="10285" y="4085"/>
                    <a:pt x="10154" y="4279"/>
                    <a:pt x="10043" y="4367"/>
                  </a:cubicBezTo>
                  <a:cubicBezTo>
                    <a:pt x="10484" y="4730"/>
                    <a:pt x="10680" y="4891"/>
                    <a:pt x="10843" y="4891"/>
                  </a:cubicBezTo>
                  <a:cubicBezTo>
                    <a:pt x="10974" y="4891"/>
                    <a:pt x="11083" y="4788"/>
                    <a:pt x="11281" y="4601"/>
                  </a:cubicBezTo>
                  <a:cubicBezTo>
                    <a:pt x="10977" y="4414"/>
                    <a:pt x="10673" y="4250"/>
                    <a:pt x="10346" y="4087"/>
                  </a:cubicBezTo>
                  <a:cubicBezTo>
                    <a:pt x="10344" y="4086"/>
                    <a:pt x="10341" y="4085"/>
                    <a:pt x="10338" y="4085"/>
                  </a:cubicBezTo>
                  <a:close/>
                  <a:moveTo>
                    <a:pt x="9039" y="6446"/>
                  </a:moveTo>
                  <a:lnTo>
                    <a:pt x="9039" y="6446"/>
                  </a:lnTo>
                  <a:cubicBezTo>
                    <a:pt x="8758" y="6983"/>
                    <a:pt x="9015" y="7263"/>
                    <a:pt x="9833" y="7333"/>
                  </a:cubicBezTo>
                  <a:cubicBezTo>
                    <a:pt x="9833" y="7216"/>
                    <a:pt x="9856" y="7006"/>
                    <a:pt x="9786" y="6959"/>
                  </a:cubicBezTo>
                  <a:cubicBezTo>
                    <a:pt x="9552" y="6772"/>
                    <a:pt x="9296" y="6609"/>
                    <a:pt x="9039" y="6446"/>
                  </a:cubicBezTo>
                  <a:close/>
                  <a:moveTo>
                    <a:pt x="7356" y="9908"/>
                  </a:moveTo>
                  <a:cubicBezTo>
                    <a:pt x="7329" y="9908"/>
                    <a:pt x="7306" y="9914"/>
                    <a:pt x="7287" y="9925"/>
                  </a:cubicBezTo>
                  <a:cubicBezTo>
                    <a:pt x="7194" y="10019"/>
                    <a:pt x="7124" y="10135"/>
                    <a:pt x="7124" y="10275"/>
                  </a:cubicBezTo>
                  <a:cubicBezTo>
                    <a:pt x="7357" y="10462"/>
                    <a:pt x="7637" y="10626"/>
                    <a:pt x="7918" y="10743"/>
                  </a:cubicBezTo>
                  <a:cubicBezTo>
                    <a:pt x="7921" y="10744"/>
                    <a:pt x="7925" y="10745"/>
                    <a:pt x="7929" y="10745"/>
                  </a:cubicBezTo>
                  <a:cubicBezTo>
                    <a:pt x="7982" y="10745"/>
                    <a:pt x="8086" y="10622"/>
                    <a:pt x="8151" y="10579"/>
                  </a:cubicBezTo>
                  <a:cubicBezTo>
                    <a:pt x="8151" y="10348"/>
                    <a:pt x="7602" y="9908"/>
                    <a:pt x="7356" y="9908"/>
                  </a:cubicBezTo>
                  <a:close/>
                  <a:moveTo>
                    <a:pt x="5626" y="12842"/>
                  </a:moveTo>
                  <a:cubicBezTo>
                    <a:pt x="5545" y="12842"/>
                    <a:pt x="5459" y="12862"/>
                    <a:pt x="5372" y="12891"/>
                  </a:cubicBezTo>
                  <a:cubicBezTo>
                    <a:pt x="5325" y="12914"/>
                    <a:pt x="5302" y="13125"/>
                    <a:pt x="5349" y="13195"/>
                  </a:cubicBezTo>
                  <a:cubicBezTo>
                    <a:pt x="5396" y="13265"/>
                    <a:pt x="5536" y="13311"/>
                    <a:pt x="5652" y="13358"/>
                  </a:cubicBezTo>
                  <a:lnTo>
                    <a:pt x="5722" y="13241"/>
                  </a:lnTo>
                  <a:cubicBezTo>
                    <a:pt x="5746" y="13311"/>
                    <a:pt x="5746" y="13381"/>
                    <a:pt x="5793" y="13405"/>
                  </a:cubicBezTo>
                  <a:cubicBezTo>
                    <a:pt x="5886" y="13451"/>
                    <a:pt x="5979" y="13498"/>
                    <a:pt x="6073" y="13522"/>
                  </a:cubicBezTo>
                  <a:cubicBezTo>
                    <a:pt x="6119" y="13405"/>
                    <a:pt x="6213" y="13265"/>
                    <a:pt x="6166" y="13195"/>
                  </a:cubicBezTo>
                  <a:cubicBezTo>
                    <a:pt x="6073" y="13054"/>
                    <a:pt x="5933" y="12938"/>
                    <a:pt x="5769" y="12868"/>
                  </a:cubicBezTo>
                  <a:cubicBezTo>
                    <a:pt x="5725" y="12850"/>
                    <a:pt x="5677" y="12842"/>
                    <a:pt x="5626" y="12842"/>
                  </a:cubicBezTo>
                  <a:close/>
                  <a:moveTo>
                    <a:pt x="4079" y="16190"/>
                  </a:moveTo>
                  <a:cubicBezTo>
                    <a:pt x="4088" y="16190"/>
                    <a:pt x="4099" y="16195"/>
                    <a:pt x="4111" y="16207"/>
                  </a:cubicBezTo>
                  <a:cubicBezTo>
                    <a:pt x="4111" y="16207"/>
                    <a:pt x="4111" y="16207"/>
                    <a:pt x="4111" y="16231"/>
                  </a:cubicBezTo>
                  <a:lnTo>
                    <a:pt x="4064" y="16231"/>
                  </a:lnTo>
                  <a:lnTo>
                    <a:pt x="4064" y="16207"/>
                  </a:lnTo>
                  <a:cubicBezTo>
                    <a:pt x="4064" y="16195"/>
                    <a:pt x="4070" y="16190"/>
                    <a:pt x="4079" y="16190"/>
                  </a:cubicBezTo>
                  <a:close/>
                  <a:moveTo>
                    <a:pt x="4064" y="15728"/>
                  </a:moveTo>
                  <a:cubicBezTo>
                    <a:pt x="3948" y="15728"/>
                    <a:pt x="3851" y="15914"/>
                    <a:pt x="3714" y="16020"/>
                  </a:cubicBezTo>
                  <a:cubicBezTo>
                    <a:pt x="3878" y="16160"/>
                    <a:pt x="4041" y="16301"/>
                    <a:pt x="4205" y="16394"/>
                  </a:cubicBezTo>
                  <a:lnTo>
                    <a:pt x="4228" y="16394"/>
                  </a:lnTo>
                  <a:cubicBezTo>
                    <a:pt x="4265" y="16406"/>
                    <a:pt x="4305" y="16412"/>
                    <a:pt x="4345" y="16412"/>
                  </a:cubicBezTo>
                  <a:cubicBezTo>
                    <a:pt x="4454" y="16412"/>
                    <a:pt x="4569" y="16369"/>
                    <a:pt x="4672" y="16301"/>
                  </a:cubicBezTo>
                  <a:cubicBezTo>
                    <a:pt x="4812" y="16114"/>
                    <a:pt x="4625" y="16020"/>
                    <a:pt x="4438" y="15974"/>
                  </a:cubicBezTo>
                  <a:cubicBezTo>
                    <a:pt x="4368" y="15974"/>
                    <a:pt x="4275" y="15974"/>
                    <a:pt x="4275" y="15927"/>
                  </a:cubicBezTo>
                  <a:cubicBezTo>
                    <a:pt x="4193" y="15781"/>
                    <a:pt x="4126" y="15728"/>
                    <a:pt x="4064" y="15728"/>
                  </a:cubicBezTo>
                  <a:close/>
                  <a:moveTo>
                    <a:pt x="2814" y="18099"/>
                  </a:moveTo>
                  <a:cubicBezTo>
                    <a:pt x="2692" y="18099"/>
                    <a:pt x="2635" y="18220"/>
                    <a:pt x="2593" y="18496"/>
                  </a:cubicBezTo>
                  <a:cubicBezTo>
                    <a:pt x="2803" y="18636"/>
                    <a:pt x="3014" y="18753"/>
                    <a:pt x="3247" y="18846"/>
                  </a:cubicBezTo>
                  <a:cubicBezTo>
                    <a:pt x="3262" y="18854"/>
                    <a:pt x="3279" y="18857"/>
                    <a:pt x="3297" y="18857"/>
                  </a:cubicBezTo>
                  <a:cubicBezTo>
                    <a:pt x="3393" y="18857"/>
                    <a:pt x="3527" y="18768"/>
                    <a:pt x="3644" y="18729"/>
                  </a:cubicBezTo>
                  <a:cubicBezTo>
                    <a:pt x="3574" y="18613"/>
                    <a:pt x="3504" y="18496"/>
                    <a:pt x="3411" y="18402"/>
                  </a:cubicBezTo>
                  <a:cubicBezTo>
                    <a:pt x="3340" y="18356"/>
                    <a:pt x="3270" y="18309"/>
                    <a:pt x="3177" y="18262"/>
                  </a:cubicBezTo>
                  <a:cubicBezTo>
                    <a:pt x="3014" y="18157"/>
                    <a:pt x="2899" y="18099"/>
                    <a:pt x="2814" y="18099"/>
                  </a:cubicBezTo>
                  <a:close/>
                  <a:moveTo>
                    <a:pt x="1005" y="21205"/>
                  </a:moveTo>
                  <a:cubicBezTo>
                    <a:pt x="958" y="21345"/>
                    <a:pt x="935" y="21485"/>
                    <a:pt x="888" y="21695"/>
                  </a:cubicBezTo>
                  <a:cubicBezTo>
                    <a:pt x="921" y="21681"/>
                    <a:pt x="954" y="21676"/>
                    <a:pt x="986" y="21676"/>
                  </a:cubicBezTo>
                  <a:cubicBezTo>
                    <a:pt x="1143" y="21676"/>
                    <a:pt x="1295" y="21812"/>
                    <a:pt x="1450" y="21812"/>
                  </a:cubicBezTo>
                  <a:cubicBezTo>
                    <a:pt x="1534" y="21812"/>
                    <a:pt x="1619" y="21772"/>
                    <a:pt x="1706" y="21648"/>
                  </a:cubicBezTo>
                  <a:lnTo>
                    <a:pt x="2009" y="21789"/>
                  </a:lnTo>
                  <a:cubicBezTo>
                    <a:pt x="1822" y="21181"/>
                    <a:pt x="1355" y="21298"/>
                    <a:pt x="1005" y="21205"/>
                  </a:cubicBezTo>
                  <a:close/>
                  <a:moveTo>
                    <a:pt x="246" y="22712"/>
                  </a:moveTo>
                  <a:cubicBezTo>
                    <a:pt x="197" y="22712"/>
                    <a:pt x="147" y="22715"/>
                    <a:pt x="94" y="22723"/>
                  </a:cubicBezTo>
                  <a:cubicBezTo>
                    <a:pt x="1" y="23236"/>
                    <a:pt x="421" y="23260"/>
                    <a:pt x="678" y="23400"/>
                  </a:cubicBezTo>
                  <a:cubicBezTo>
                    <a:pt x="740" y="23441"/>
                    <a:pt x="809" y="23460"/>
                    <a:pt x="878" y="23460"/>
                  </a:cubicBezTo>
                  <a:cubicBezTo>
                    <a:pt x="1046" y="23460"/>
                    <a:pt x="1212" y="23348"/>
                    <a:pt x="1262" y="23166"/>
                  </a:cubicBezTo>
                  <a:cubicBezTo>
                    <a:pt x="949" y="22958"/>
                    <a:pt x="655" y="22712"/>
                    <a:pt x="246" y="227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948;p49"/>
            <p:cNvSpPr/>
            <p:nvPr/>
          </p:nvSpPr>
          <p:spPr>
            <a:xfrm rot="-3678203" flipH="1">
              <a:off x="4895659" y="4276999"/>
              <a:ext cx="8464" cy="4970"/>
            </a:xfrm>
            <a:custGeom>
              <a:avLst/>
              <a:gdLst/>
              <a:ahLst/>
              <a:cxnLst/>
              <a:rect l="l" t="t" r="r" b="b"/>
              <a:pathLst>
                <a:path w="281" h="165" extrusionOk="0">
                  <a:moveTo>
                    <a:pt x="281" y="1"/>
                  </a:moveTo>
                  <a:lnTo>
                    <a:pt x="0" y="164"/>
                  </a:lnTo>
                  <a:close/>
                </a:path>
              </a:pathLst>
            </a:custGeom>
            <a:solidFill>
              <a:srgbClr val="F2D8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949;p49"/>
            <p:cNvSpPr/>
            <p:nvPr/>
          </p:nvSpPr>
          <p:spPr>
            <a:xfrm rot="-3678203" flipH="1">
              <a:off x="4605883" y="4297569"/>
              <a:ext cx="2138" cy="1416"/>
            </a:xfrm>
            <a:custGeom>
              <a:avLst/>
              <a:gdLst/>
              <a:ahLst/>
              <a:cxnLst/>
              <a:rect l="l" t="t" r="r" b="b"/>
              <a:pathLst>
                <a:path w="71" h="47" extrusionOk="0">
                  <a:moveTo>
                    <a:pt x="48" y="0"/>
                  </a:moveTo>
                  <a:lnTo>
                    <a:pt x="1" y="23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48" y="0"/>
                  </a:lnTo>
                  <a:close/>
                  <a:moveTo>
                    <a:pt x="48" y="39"/>
                  </a:moveTo>
                  <a:lnTo>
                    <a:pt x="48" y="47"/>
                  </a:lnTo>
                  <a:lnTo>
                    <a:pt x="71" y="47"/>
                  </a:lnTo>
                  <a:lnTo>
                    <a:pt x="48" y="39"/>
                  </a:lnTo>
                  <a:close/>
                </a:path>
              </a:pathLst>
            </a:custGeom>
            <a:solidFill>
              <a:srgbClr val="F2D8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950;p49"/>
            <p:cNvSpPr/>
            <p:nvPr/>
          </p:nvSpPr>
          <p:spPr>
            <a:xfrm rot="-3678203" flipH="1">
              <a:off x="4954569" y="4157445"/>
              <a:ext cx="2138" cy="1265"/>
            </a:xfrm>
            <a:custGeom>
              <a:avLst/>
              <a:gdLst/>
              <a:ahLst/>
              <a:cxnLst/>
              <a:rect l="l" t="t" r="r" b="b"/>
              <a:pathLst>
                <a:path w="71" h="42" extrusionOk="0">
                  <a:moveTo>
                    <a:pt x="50" y="1"/>
                  </a:moveTo>
                  <a:cubicBezTo>
                    <a:pt x="47" y="1"/>
                    <a:pt x="47" y="6"/>
                    <a:pt x="47" y="18"/>
                  </a:cubicBezTo>
                  <a:lnTo>
                    <a:pt x="0" y="42"/>
                  </a:lnTo>
                  <a:lnTo>
                    <a:pt x="70" y="42"/>
                  </a:lnTo>
                  <a:cubicBezTo>
                    <a:pt x="70" y="18"/>
                    <a:pt x="70" y="18"/>
                    <a:pt x="70" y="18"/>
                  </a:cubicBezTo>
                  <a:cubicBezTo>
                    <a:pt x="58" y="6"/>
                    <a:pt x="53" y="1"/>
                    <a:pt x="50" y="1"/>
                  </a:cubicBezTo>
                  <a:close/>
                </a:path>
              </a:pathLst>
            </a:custGeom>
            <a:solidFill>
              <a:srgbClr val="4C7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" name="Google Shape;951;p49"/>
          <p:cNvGrpSpPr/>
          <p:nvPr/>
        </p:nvGrpSpPr>
        <p:grpSpPr>
          <a:xfrm rot="20593932">
            <a:off x="924214" y="2453488"/>
            <a:ext cx="1088698" cy="2238238"/>
            <a:chOff x="1585450" y="3001315"/>
            <a:chExt cx="605500" cy="1575452"/>
          </a:xfrm>
        </p:grpSpPr>
        <p:grpSp>
          <p:nvGrpSpPr>
            <p:cNvPr id="35" name="Google Shape;952;p49"/>
            <p:cNvGrpSpPr/>
            <p:nvPr/>
          </p:nvGrpSpPr>
          <p:grpSpPr>
            <a:xfrm>
              <a:off x="1860760" y="4448223"/>
              <a:ext cx="35449" cy="128544"/>
              <a:chOff x="1860760" y="4448223"/>
              <a:chExt cx="35449" cy="128544"/>
            </a:xfrm>
          </p:grpSpPr>
          <p:sp>
            <p:nvSpPr>
              <p:cNvPr id="45" name="Google Shape;953;p49"/>
              <p:cNvSpPr/>
              <p:nvPr/>
            </p:nvSpPr>
            <p:spPr>
              <a:xfrm>
                <a:off x="1871575" y="4448223"/>
                <a:ext cx="14569" cy="93997"/>
              </a:xfrm>
              <a:custGeom>
                <a:avLst/>
                <a:gdLst/>
                <a:ahLst/>
                <a:cxnLst/>
                <a:rect l="l" t="t" r="r" b="b"/>
                <a:pathLst>
                  <a:path w="912" h="5884" extrusionOk="0">
                    <a:moveTo>
                      <a:pt x="491" y="1"/>
                    </a:moveTo>
                    <a:cubicBezTo>
                      <a:pt x="345" y="1"/>
                      <a:pt x="199" y="77"/>
                      <a:pt x="187" y="237"/>
                    </a:cubicBezTo>
                    <a:cubicBezTo>
                      <a:pt x="47" y="2059"/>
                      <a:pt x="0" y="3857"/>
                      <a:pt x="117" y="5655"/>
                    </a:cubicBezTo>
                    <a:cubicBezTo>
                      <a:pt x="164" y="5807"/>
                      <a:pt x="286" y="5883"/>
                      <a:pt x="409" y="5883"/>
                    </a:cubicBezTo>
                    <a:cubicBezTo>
                      <a:pt x="532" y="5883"/>
                      <a:pt x="654" y="5807"/>
                      <a:pt x="701" y="5655"/>
                    </a:cubicBezTo>
                    <a:cubicBezTo>
                      <a:pt x="864" y="3857"/>
                      <a:pt x="911" y="2059"/>
                      <a:pt x="794" y="237"/>
                    </a:cubicBezTo>
                    <a:cubicBezTo>
                      <a:pt x="794" y="83"/>
                      <a:pt x="643" y="1"/>
                      <a:pt x="4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954;p49"/>
              <p:cNvSpPr/>
              <p:nvPr/>
            </p:nvSpPr>
            <p:spPr>
              <a:xfrm>
                <a:off x="1860760" y="4528363"/>
                <a:ext cx="35449" cy="48404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3030" extrusionOk="0">
                    <a:moveTo>
                      <a:pt x="818" y="1"/>
                    </a:moveTo>
                    <a:cubicBezTo>
                      <a:pt x="537" y="1"/>
                      <a:pt x="229" y="34"/>
                      <a:pt x="117" y="241"/>
                    </a:cubicBezTo>
                    <a:cubicBezTo>
                      <a:pt x="70" y="358"/>
                      <a:pt x="47" y="498"/>
                      <a:pt x="47" y="615"/>
                    </a:cubicBezTo>
                    <a:cubicBezTo>
                      <a:pt x="0" y="1246"/>
                      <a:pt x="47" y="1899"/>
                      <a:pt x="187" y="2530"/>
                    </a:cubicBezTo>
                    <a:cubicBezTo>
                      <a:pt x="281" y="2922"/>
                      <a:pt x="576" y="3030"/>
                      <a:pt x="915" y="3030"/>
                    </a:cubicBezTo>
                    <a:cubicBezTo>
                      <a:pt x="1080" y="3030"/>
                      <a:pt x="1256" y="3004"/>
                      <a:pt x="1425" y="2974"/>
                    </a:cubicBezTo>
                    <a:cubicBezTo>
                      <a:pt x="1495" y="2950"/>
                      <a:pt x="1588" y="2927"/>
                      <a:pt x="1658" y="2880"/>
                    </a:cubicBezTo>
                    <a:cubicBezTo>
                      <a:pt x="1681" y="2857"/>
                      <a:pt x="1728" y="2834"/>
                      <a:pt x="1752" y="2787"/>
                    </a:cubicBezTo>
                    <a:cubicBezTo>
                      <a:pt x="2219" y="2226"/>
                      <a:pt x="2055" y="1175"/>
                      <a:pt x="1985" y="498"/>
                    </a:cubicBezTo>
                    <a:cubicBezTo>
                      <a:pt x="1938" y="148"/>
                      <a:pt x="1752" y="78"/>
                      <a:pt x="1471" y="31"/>
                    </a:cubicBezTo>
                    <a:cubicBezTo>
                      <a:pt x="1378" y="31"/>
                      <a:pt x="1261" y="31"/>
                      <a:pt x="1168" y="8"/>
                    </a:cubicBezTo>
                    <a:cubicBezTo>
                      <a:pt x="1072" y="8"/>
                      <a:pt x="948" y="1"/>
                      <a:pt x="8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" name="Google Shape;955;p49"/>
            <p:cNvSpPr/>
            <p:nvPr/>
          </p:nvSpPr>
          <p:spPr>
            <a:xfrm>
              <a:off x="1585450" y="3486339"/>
              <a:ext cx="605500" cy="1000578"/>
            </a:xfrm>
            <a:custGeom>
              <a:avLst/>
              <a:gdLst/>
              <a:ahLst/>
              <a:cxnLst/>
              <a:rect l="l" t="t" r="r" b="b"/>
              <a:pathLst>
                <a:path w="37903" h="62634" extrusionOk="0">
                  <a:moveTo>
                    <a:pt x="32528" y="23062"/>
                  </a:moveTo>
                  <a:cubicBezTo>
                    <a:pt x="32529" y="23063"/>
                    <a:pt x="32530" y="23065"/>
                    <a:pt x="32531" y="23066"/>
                  </a:cubicBezTo>
                  <a:cubicBezTo>
                    <a:pt x="32530" y="23065"/>
                    <a:pt x="32529" y="23063"/>
                    <a:pt x="32528" y="23062"/>
                  </a:cubicBezTo>
                  <a:close/>
                  <a:moveTo>
                    <a:pt x="19253" y="1"/>
                  </a:moveTo>
                  <a:cubicBezTo>
                    <a:pt x="17617" y="1"/>
                    <a:pt x="15462" y="2311"/>
                    <a:pt x="13989" y="2935"/>
                  </a:cubicBezTo>
                  <a:cubicBezTo>
                    <a:pt x="12237" y="3659"/>
                    <a:pt x="10626" y="4220"/>
                    <a:pt x="9295" y="5294"/>
                  </a:cubicBezTo>
                  <a:cubicBezTo>
                    <a:pt x="8618" y="5855"/>
                    <a:pt x="8034" y="6509"/>
                    <a:pt x="7567" y="7279"/>
                  </a:cubicBezTo>
                  <a:cubicBezTo>
                    <a:pt x="6586" y="8891"/>
                    <a:pt x="6049" y="10712"/>
                    <a:pt x="5652" y="12534"/>
                  </a:cubicBezTo>
                  <a:cubicBezTo>
                    <a:pt x="4928" y="15756"/>
                    <a:pt x="4531" y="19026"/>
                    <a:pt x="4484" y="22342"/>
                  </a:cubicBezTo>
                  <a:cubicBezTo>
                    <a:pt x="4866" y="22180"/>
                    <a:pt x="5271" y="22099"/>
                    <a:pt x="5676" y="22099"/>
                  </a:cubicBezTo>
                  <a:cubicBezTo>
                    <a:pt x="6261" y="22099"/>
                    <a:pt x="6846" y="22267"/>
                    <a:pt x="7357" y="22599"/>
                  </a:cubicBezTo>
                  <a:cubicBezTo>
                    <a:pt x="10019" y="24374"/>
                    <a:pt x="9528" y="31450"/>
                    <a:pt x="5699" y="31613"/>
                  </a:cubicBezTo>
                  <a:cubicBezTo>
                    <a:pt x="5666" y="31614"/>
                    <a:pt x="5633" y="31615"/>
                    <a:pt x="5599" y="31615"/>
                  </a:cubicBezTo>
                  <a:cubicBezTo>
                    <a:pt x="5191" y="31615"/>
                    <a:pt x="4757" y="31547"/>
                    <a:pt x="4346" y="31547"/>
                  </a:cubicBezTo>
                  <a:cubicBezTo>
                    <a:pt x="3981" y="31547"/>
                    <a:pt x="3634" y="31600"/>
                    <a:pt x="3340" y="31800"/>
                  </a:cubicBezTo>
                  <a:cubicBezTo>
                    <a:pt x="2920" y="32057"/>
                    <a:pt x="2733" y="32547"/>
                    <a:pt x="2569" y="33014"/>
                  </a:cubicBezTo>
                  <a:cubicBezTo>
                    <a:pt x="1261" y="36798"/>
                    <a:pt x="678" y="40768"/>
                    <a:pt x="327" y="44761"/>
                  </a:cubicBezTo>
                  <a:cubicBezTo>
                    <a:pt x="47" y="48357"/>
                    <a:pt x="0" y="52234"/>
                    <a:pt x="2102" y="55247"/>
                  </a:cubicBezTo>
                  <a:cubicBezTo>
                    <a:pt x="3714" y="57535"/>
                    <a:pt x="6329" y="58983"/>
                    <a:pt x="8921" y="60198"/>
                  </a:cubicBezTo>
                  <a:cubicBezTo>
                    <a:pt x="11280" y="61295"/>
                    <a:pt x="13755" y="62276"/>
                    <a:pt x="16371" y="62556"/>
                  </a:cubicBezTo>
                  <a:cubicBezTo>
                    <a:pt x="16882" y="62609"/>
                    <a:pt x="17391" y="62634"/>
                    <a:pt x="17898" y="62634"/>
                  </a:cubicBezTo>
                  <a:cubicBezTo>
                    <a:pt x="22334" y="62634"/>
                    <a:pt x="26642" y="60729"/>
                    <a:pt x="30687" y="58843"/>
                  </a:cubicBezTo>
                  <a:cubicBezTo>
                    <a:pt x="33979" y="57348"/>
                    <a:pt x="36081" y="55036"/>
                    <a:pt x="37085" y="51604"/>
                  </a:cubicBezTo>
                  <a:cubicBezTo>
                    <a:pt x="37903" y="48918"/>
                    <a:pt x="37903" y="46045"/>
                    <a:pt x="37763" y="43243"/>
                  </a:cubicBezTo>
                  <a:cubicBezTo>
                    <a:pt x="37599" y="39647"/>
                    <a:pt x="37109" y="35864"/>
                    <a:pt x="34843" y="32968"/>
                  </a:cubicBezTo>
                  <a:cubicBezTo>
                    <a:pt x="34328" y="33340"/>
                    <a:pt x="33732" y="33504"/>
                    <a:pt x="33120" y="33504"/>
                  </a:cubicBezTo>
                  <a:cubicBezTo>
                    <a:pt x="31541" y="33504"/>
                    <a:pt x="29852" y="32413"/>
                    <a:pt x="29145" y="30983"/>
                  </a:cubicBezTo>
                  <a:cubicBezTo>
                    <a:pt x="28281" y="29231"/>
                    <a:pt x="28094" y="26312"/>
                    <a:pt x="28912" y="24537"/>
                  </a:cubicBezTo>
                  <a:cubicBezTo>
                    <a:pt x="29290" y="23677"/>
                    <a:pt x="30391" y="22589"/>
                    <a:pt x="31449" y="22589"/>
                  </a:cubicBezTo>
                  <a:cubicBezTo>
                    <a:pt x="31825" y="22589"/>
                    <a:pt x="32197" y="22727"/>
                    <a:pt x="32528" y="23062"/>
                  </a:cubicBezTo>
                  <a:lnTo>
                    <a:pt x="32528" y="23062"/>
                  </a:lnTo>
                  <a:cubicBezTo>
                    <a:pt x="31927" y="22443"/>
                    <a:pt x="32648" y="18697"/>
                    <a:pt x="32601" y="17788"/>
                  </a:cubicBezTo>
                  <a:cubicBezTo>
                    <a:pt x="32555" y="16550"/>
                    <a:pt x="32531" y="15313"/>
                    <a:pt x="32438" y="14075"/>
                  </a:cubicBezTo>
                  <a:cubicBezTo>
                    <a:pt x="32251" y="11016"/>
                    <a:pt x="30710" y="8167"/>
                    <a:pt x="28234" y="6345"/>
                  </a:cubicBezTo>
                  <a:cubicBezTo>
                    <a:pt x="26203" y="4874"/>
                    <a:pt x="23634" y="4127"/>
                    <a:pt x="21812" y="2398"/>
                  </a:cubicBezTo>
                  <a:cubicBezTo>
                    <a:pt x="21042" y="1674"/>
                    <a:pt x="20551" y="180"/>
                    <a:pt x="19477" y="16"/>
                  </a:cubicBezTo>
                  <a:cubicBezTo>
                    <a:pt x="19403" y="6"/>
                    <a:pt x="19329" y="1"/>
                    <a:pt x="192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956;p49"/>
            <p:cNvSpPr/>
            <p:nvPr/>
          </p:nvSpPr>
          <p:spPr>
            <a:xfrm>
              <a:off x="1833892" y="3141532"/>
              <a:ext cx="93661" cy="695791"/>
            </a:xfrm>
            <a:custGeom>
              <a:avLst/>
              <a:gdLst/>
              <a:ahLst/>
              <a:cxnLst/>
              <a:rect l="l" t="t" r="r" b="b"/>
              <a:pathLst>
                <a:path w="5863" h="43555" extrusionOk="0">
                  <a:moveTo>
                    <a:pt x="4648" y="1"/>
                  </a:moveTo>
                  <a:lnTo>
                    <a:pt x="1846" y="374"/>
                  </a:lnTo>
                  <a:lnTo>
                    <a:pt x="1" y="43461"/>
                  </a:lnTo>
                  <a:lnTo>
                    <a:pt x="5862" y="43554"/>
                  </a:lnTo>
                  <a:cubicBezTo>
                    <a:pt x="5862" y="43554"/>
                    <a:pt x="4671" y="2313"/>
                    <a:pt x="4648" y="1"/>
                  </a:cubicBezTo>
                  <a:close/>
                </a:path>
              </a:pathLst>
            </a:custGeom>
            <a:solidFill>
              <a:srgbClr val="8BA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957;p49"/>
            <p:cNvSpPr/>
            <p:nvPr/>
          </p:nvSpPr>
          <p:spPr>
            <a:xfrm>
              <a:off x="1828301" y="4194242"/>
              <a:ext cx="104476" cy="294180"/>
            </a:xfrm>
            <a:custGeom>
              <a:avLst/>
              <a:gdLst/>
              <a:ahLst/>
              <a:cxnLst/>
              <a:rect l="l" t="t" r="r" b="b"/>
              <a:pathLst>
                <a:path w="6540" h="18415" extrusionOk="0">
                  <a:moveTo>
                    <a:pt x="0" y="0"/>
                  </a:moveTo>
                  <a:lnTo>
                    <a:pt x="1752" y="18379"/>
                  </a:lnTo>
                  <a:cubicBezTo>
                    <a:pt x="2184" y="18403"/>
                    <a:pt x="2628" y="18414"/>
                    <a:pt x="3071" y="18414"/>
                  </a:cubicBezTo>
                  <a:cubicBezTo>
                    <a:pt x="3515" y="18414"/>
                    <a:pt x="3959" y="18403"/>
                    <a:pt x="4391" y="18379"/>
                  </a:cubicBezTo>
                  <a:lnTo>
                    <a:pt x="4694" y="18356"/>
                  </a:lnTo>
                  <a:lnTo>
                    <a:pt x="6539" y="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958;p49"/>
            <p:cNvSpPr/>
            <p:nvPr/>
          </p:nvSpPr>
          <p:spPr>
            <a:xfrm>
              <a:off x="1891350" y="3143768"/>
              <a:ext cx="2620" cy="899105"/>
            </a:xfrm>
            <a:custGeom>
              <a:avLst/>
              <a:gdLst/>
              <a:ahLst/>
              <a:cxnLst/>
              <a:rect l="l" t="t" r="r" b="b"/>
              <a:pathLst>
                <a:path w="164" h="56282" fill="none" extrusionOk="0">
                  <a:moveTo>
                    <a:pt x="0" y="1"/>
                  </a:moveTo>
                  <a:lnTo>
                    <a:pt x="163" y="56282"/>
                  </a:lnTo>
                </a:path>
              </a:pathLst>
            </a:custGeom>
            <a:noFill/>
            <a:ln w="7600" cap="flat" cmpd="sng">
              <a:solidFill>
                <a:schemeClr val="lt2"/>
              </a:solidFill>
              <a:prstDash val="solid"/>
              <a:miter lim="233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959;p49"/>
            <p:cNvSpPr/>
            <p:nvPr/>
          </p:nvSpPr>
          <p:spPr>
            <a:xfrm>
              <a:off x="1837630" y="3141532"/>
              <a:ext cx="92911" cy="1079303"/>
            </a:xfrm>
            <a:custGeom>
              <a:avLst/>
              <a:gdLst/>
              <a:ahLst/>
              <a:cxnLst/>
              <a:rect l="l" t="t" r="r" b="b"/>
              <a:pathLst>
                <a:path w="5816" h="67562" fill="none" extrusionOk="0">
                  <a:moveTo>
                    <a:pt x="4414" y="1"/>
                  </a:moveTo>
                  <a:lnTo>
                    <a:pt x="5418" y="56469"/>
                  </a:lnTo>
                  <a:moveTo>
                    <a:pt x="1752" y="56095"/>
                  </a:moveTo>
                  <a:lnTo>
                    <a:pt x="2592" y="258"/>
                  </a:lnTo>
                  <a:moveTo>
                    <a:pt x="0" y="56375"/>
                  </a:moveTo>
                  <a:lnTo>
                    <a:pt x="1635" y="374"/>
                  </a:lnTo>
                  <a:moveTo>
                    <a:pt x="724" y="67094"/>
                  </a:moveTo>
                  <a:cubicBezTo>
                    <a:pt x="467" y="63638"/>
                    <a:pt x="234" y="60182"/>
                    <a:pt x="0" y="56726"/>
                  </a:cubicBezTo>
                  <a:moveTo>
                    <a:pt x="5815" y="56819"/>
                  </a:moveTo>
                  <a:cubicBezTo>
                    <a:pt x="5441" y="60369"/>
                    <a:pt x="5115" y="63942"/>
                    <a:pt x="4811" y="67515"/>
                  </a:cubicBezTo>
                  <a:moveTo>
                    <a:pt x="1728" y="56749"/>
                  </a:moveTo>
                  <a:cubicBezTo>
                    <a:pt x="1728" y="60252"/>
                    <a:pt x="1845" y="63778"/>
                    <a:pt x="2009" y="67281"/>
                  </a:cubicBezTo>
                  <a:moveTo>
                    <a:pt x="3386" y="67561"/>
                  </a:moveTo>
                  <a:cubicBezTo>
                    <a:pt x="3573" y="63965"/>
                    <a:pt x="3760" y="60369"/>
                    <a:pt x="3900" y="56772"/>
                  </a:cubicBezTo>
                </a:path>
              </a:pathLst>
            </a:custGeom>
            <a:solidFill>
              <a:schemeClr val="lt2"/>
            </a:solidFill>
            <a:ln w="7600" cap="flat" cmpd="sng">
              <a:solidFill>
                <a:schemeClr val="lt2"/>
              </a:solidFill>
              <a:prstDash val="solid"/>
              <a:miter lim="233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960;p49"/>
            <p:cNvSpPr/>
            <p:nvPr/>
          </p:nvSpPr>
          <p:spPr>
            <a:xfrm>
              <a:off x="1714152" y="3871431"/>
              <a:ext cx="104349" cy="187339"/>
            </a:xfrm>
            <a:custGeom>
              <a:avLst/>
              <a:gdLst/>
              <a:ahLst/>
              <a:cxnLst/>
              <a:rect l="l" t="t" r="r" b="b"/>
              <a:pathLst>
                <a:path w="6532" h="11727" extrusionOk="0">
                  <a:moveTo>
                    <a:pt x="5209" y="0"/>
                  </a:moveTo>
                  <a:cubicBezTo>
                    <a:pt x="5066" y="0"/>
                    <a:pt x="4923" y="26"/>
                    <a:pt x="4788" y="79"/>
                  </a:cubicBezTo>
                  <a:cubicBezTo>
                    <a:pt x="4110" y="336"/>
                    <a:pt x="3877" y="1060"/>
                    <a:pt x="3737" y="1690"/>
                  </a:cubicBezTo>
                  <a:cubicBezTo>
                    <a:pt x="3480" y="3021"/>
                    <a:pt x="3643" y="4423"/>
                    <a:pt x="3643" y="5777"/>
                  </a:cubicBezTo>
                  <a:cubicBezTo>
                    <a:pt x="3690" y="6641"/>
                    <a:pt x="3620" y="7505"/>
                    <a:pt x="3457" y="8346"/>
                  </a:cubicBezTo>
                  <a:cubicBezTo>
                    <a:pt x="3386" y="8626"/>
                    <a:pt x="3316" y="8906"/>
                    <a:pt x="3200" y="9187"/>
                  </a:cubicBezTo>
                  <a:cubicBezTo>
                    <a:pt x="3106" y="9514"/>
                    <a:pt x="2966" y="9817"/>
                    <a:pt x="2779" y="10097"/>
                  </a:cubicBezTo>
                  <a:cubicBezTo>
                    <a:pt x="2592" y="10494"/>
                    <a:pt x="2219" y="10728"/>
                    <a:pt x="1798" y="10751"/>
                  </a:cubicBezTo>
                  <a:cubicBezTo>
                    <a:pt x="1565" y="10635"/>
                    <a:pt x="1355" y="10471"/>
                    <a:pt x="1191" y="10261"/>
                  </a:cubicBezTo>
                  <a:cubicBezTo>
                    <a:pt x="1145" y="10097"/>
                    <a:pt x="1121" y="9934"/>
                    <a:pt x="1098" y="9770"/>
                  </a:cubicBezTo>
                  <a:cubicBezTo>
                    <a:pt x="1069" y="9641"/>
                    <a:pt x="943" y="9574"/>
                    <a:pt x="812" y="9574"/>
                  </a:cubicBezTo>
                  <a:cubicBezTo>
                    <a:pt x="730" y="9574"/>
                    <a:pt x="647" y="9600"/>
                    <a:pt x="584" y="9654"/>
                  </a:cubicBezTo>
                  <a:cubicBezTo>
                    <a:pt x="47" y="10051"/>
                    <a:pt x="0" y="10845"/>
                    <a:pt x="491" y="11312"/>
                  </a:cubicBezTo>
                  <a:lnTo>
                    <a:pt x="537" y="11335"/>
                  </a:lnTo>
                  <a:cubicBezTo>
                    <a:pt x="789" y="11587"/>
                    <a:pt x="1138" y="11727"/>
                    <a:pt x="1490" y="11727"/>
                  </a:cubicBezTo>
                  <a:cubicBezTo>
                    <a:pt x="1562" y="11727"/>
                    <a:pt x="1634" y="11721"/>
                    <a:pt x="1705" y="11709"/>
                  </a:cubicBezTo>
                  <a:cubicBezTo>
                    <a:pt x="2102" y="11639"/>
                    <a:pt x="2476" y="11452"/>
                    <a:pt x="2756" y="11148"/>
                  </a:cubicBezTo>
                  <a:cubicBezTo>
                    <a:pt x="2873" y="11055"/>
                    <a:pt x="2989" y="10938"/>
                    <a:pt x="3083" y="10821"/>
                  </a:cubicBezTo>
                  <a:cubicBezTo>
                    <a:pt x="4017" y="9747"/>
                    <a:pt x="4227" y="8229"/>
                    <a:pt x="4251" y="6898"/>
                  </a:cubicBezTo>
                  <a:lnTo>
                    <a:pt x="4251" y="6594"/>
                  </a:lnTo>
                  <a:lnTo>
                    <a:pt x="4251" y="6011"/>
                  </a:lnTo>
                  <a:cubicBezTo>
                    <a:pt x="4251" y="5217"/>
                    <a:pt x="4204" y="4399"/>
                    <a:pt x="4204" y="3605"/>
                  </a:cubicBezTo>
                  <a:lnTo>
                    <a:pt x="4204" y="3488"/>
                  </a:lnTo>
                  <a:cubicBezTo>
                    <a:pt x="4274" y="2321"/>
                    <a:pt x="4461" y="1223"/>
                    <a:pt x="4928" y="826"/>
                  </a:cubicBezTo>
                  <a:cubicBezTo>
                    <a:pt x="4968" y="907"/>
                    <a:pt x="5062" y="971"/>
                    <a:pt x="5162" y="971"/>
                  </a:cubicBezTo>
                  <a:cubicBezTo>
                    <a:pt x="5177" y="971"/>
                    <a:pt x="5193" y="969"/>
                    <a:pt x="5208" y="966"/>
                  </a:cubicBezTo>
                  <a:cubicBezTo>
                    <a:pt x="5253" y="1302"/>
                    <a:pt x="5533" y="1552"/>
                    <a:pt x="5864" y="1552"/>
                  </a:cubicBezTo>
                  <a:cubicBezTo>
                    <a:pt x="5879" y="1552"/>
                    <a:pt x="5894" y="1551"/>
                    <a:pt x="5909" y="1550"/>
                  </a:cubicBezTo>
                  <a:cubicBezTo>
                    <a:pt x="5930" y="1553"/>
                    <a:pt x="5951" y="1554"/>
                    <a:pt x="5972" y="1554"/>
                  </a:cubicBezTo>
                  <a:cubicBezTo>
                    <a:pt x="6310" y="1554"/>
                    <a:pt x="6531" y="1203"/>
                    <a:pt x="6399" y="873"/>
                  </a:cubicBezTo>
                  <a:lnTo>
                    <a:pt x="6399" y="873"/>
                  </a:lnTo>
                  <a:lnTo>
                    <a:pt x="6376" y="896"/>
                  </a:lnTo>
                  <a:cubicBezTo>
                    <a:pt x="6352" y="803"/>
                    <a:pt x="6259" y="686"/>
                    <a:pt x="6306" y="569"/>
                  </a:cubicBezTo>
                  <a:cubicBezTo>
                    <a:pt x="6346" y="448"/>
                    <a:pt x="6211" y="327"/>
                    <a:pt x="6084" y="327"/>
                  </a:cubicBezTo>
                  <a:cubicBezTo>
                    <a:pt x="6064" y="327"/>
                    <a:pt x="6044" y="330"/>
                    <a:pt x="6025" y="336"/>
                  </a:cubicBezTo>
                  <a:cubicBezTo>
                    <a:pt x="5804" y="114"/>
                    <a:pt x="5508" y="0"/>
                    <a:pt x="52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961;p49"/>
            <p:cNvSpPr/>
            <p:nvPr/>
          </p:nvSpPr>
          <p:spPr>
            <a:xfrm>
              <a:off x="1939097" y="3872262"/>
              <a:ext cx="103358" cy="188968"/>
            </a:xfrm>
            <a:custGeom>
              <a:avLst/>
              <a:gdLst/>
              <a:ahLst/>
              <a:cxnLst/>
              <a:rect l="l" t="t" r="r" b="b"/>
              <a:pathLst>
                <a:path w="6470" h="11829" extrusionOk="0">
                  <a:moveTo>
                    <a:pt x="1279" y="1"/>
                  </a:moveTo>
                  <a:cubicBezTo>
                    <a:pt x="983" y="1"/>
                    <a:pt x="696" y="109"/>
                    <a:pt x="467" y="307"/>
                  </a:cubicBezTo>
                  <a:cubicBezTo>
                    <a:pt x="445" y="301"/>
                    <a:pt x="423" y="298"/>
                    <a:pt x="401" y="298"/>
                  </a:cubicBezTo>
                  <a:cubicBezTo>
                    <a:pt x="258" y="298"/>
                    <a:pt x="123" y="419"/>
                    <a:pt x="164" y="541"/>
                  </a:cubicBezTo>
                  <a:cubicBezTo>
                    <a:pt x="210" y="657"/>
                    <a:pt x="94" y="774"/>
                    <a:pt x="70" y="868"/>
                  </a:cubicBezTo>
                  <a:cubicBezTo>
                    <a:pt x="24" y="961"/>
                    <a:pt x="0" y="1078"/>
                    <a:pt x="24" y="1171"/>
                  </a:cubicBezTo>
                  <a:cubicBezTo>
                    <a:pt x="94" y="1405"/>
                    <a:pt x="304" y="1545"/>
                    <a:pt x="537" y="1545"/>
                  </a:cubicBezTo>
                  <a:cubicBezTo>
                    <a:pt x="555" y="1546"/>
                    <a:pt x="572" y="1546"/>
                    <a:pt x="589" y="1546"/>
                  </a:cubicBezTo>
                  <a:cubicBezTo>
                    <a:pt x="941" y="1546"/>
                    <a:pt x="1240" y="1319"/>
                    <a:pt x="1285" y="984"/>
                  </a:cubicBezTo>
                  <a:cubicBezTo>
                    <a:pt x="1401" y="984"/>
                    <a:pt x="1518" y="938"/>
                    <a:pt x="1588" y="821"/>
                  </a:cubicBezTo>
                  <a:cubicBezTo>
                    <a:pt x="2055" y="1241"/>
                    <a:pt x="2219" y="2339"/>
                    <a:pt x="2242" y="3507"/>
                  </a:cubicBezTo>
                  <a:lnTo>
                    <a:pt x="2242" y="3623"/>
                  </a:lnTo>
                  <a:cubicBezTo>
                    <a:pt x="2219" y="4441"/>
                    <a:pt x="2149" y="5235"/>
                    <a:pt x="2125" y="6052"/>
                  </a:cubicBezTo>
                  <a:lnTo>
                    <a:pt x="2125" y="6636"/>
                  </a:lnTo>
                  <a:lnTo>
                    <a:pt x="2125" y="6916"/>
                  </a:lnTo>
                  <a:cubicBezTo>
                    <a:pt x="2102" y="8247"/>
                    <a:pt x="2289" y="9789"/>
                    <a:pt x="3200" y="10886"/>
                  </a:cubicBezTo>
                  <a:cubicBezTo>
                    <a:pt x="3316" y="11003"/>
                    <a:pt x="3433" y="11120"/>
                    <a:pt x="3550" y="11213"/>
                  </a:cubicBezTo>
                  <a:cubicBezTo>
                    <a:pt x="3830" y="11517"/>
                    <a:pt x="4204" y="11727"/>
                    <a:pt x="4624" y="11797"/>
                  </a:cubicBezTo>
                  <a:cubicBezTo>
                    <a:pt x="4724" y="11818"/>
                    <a:pt x="4824" y="11828"/>
                    <a:pt x="4923" y="11828"/>
                  </a:cubicBezTo>
                  <a:cubicBezTo>
                    <a:pt x="5263" y="11828"/>
                    <a:pt x="5590" y="11705"/>
                    <a:pt x="5862" y="11470"/>
                  </a:cubicBezTo>
                  <a:lnTo>
                    <a:pt x="5909" y="11447"/>
                  </a:lnTo>
                  <a:cubicBezTo>
                    <a:pt x="6469" y="10956"/>
                    <a:pt x="6376" y="10232"/>
                    <a:pt x="5839" y="9789"/>
                  </a:cubicBezTo>
                  <a:cubicBezTo>
                    <a:pt x="5782" y="9732"/>
                    <a:pt x="5694" y="9702"/>
                    <a:pt x="5607" y="9702"/>
                  </a:cubicBezTo>
                  <a:cubicBezTo>
                    <a:pt x="5480" y="9702"/>
                    <a:pt x="5353" y="9766"/>
                    <a:pt x="5325" y="9905"/>
                  </a:cubicBezTo>
                  <a:cubicBezTo>
                    <a:pt x="5301" y="10069"/>
                    <a:pt x="5255" y="10209"/>
                    <a:pt x="5208" y="10372"/>
                  </a:cubicBezTo>
                  <a:cubicBezTo>
                    <a:pt x="5021" y="10583"/>
                    <a:pt x="4811" y="10746"/>
                    <a:pt x="4554" y="10863"/>
                  </a:cubicBezTo>
                  <a:cubicBezTo>
                    <a:pt x="4110" y="10839"/>
                    <a:pt x="3737" y="10559"/>
                    <a:pt x="3550" y="10162"/>
                  </a:cubicBezTo>
                  <a:cubicBezTo>
                    <a:pt x="3363" y="9882"/>
                    <a:pt x="3223" y="9578"/>
                    <a:pt x="3130" y="9251"/>
                  </a:cubicBezTo>
                  <a:cubicBezTo>
                    <a:pt x="3036" y="8971"/>
                    <a:pt x="2966" y="8691"/>
                    <a:pt x="2919" y="8411"/>
                  </a:cubicBezTo>
                  <a:cubicBezTo>
                    <a:pt x="2756" y="7547"/>
                    <a:pt x="2709" y="6683"/>
                    <a:pt x="2779" y="5819"/>
                  </a:cubicBezTo>
                  <a:cubicBezTo>
                    <a:pt x="2803" y="4464"/>
                    <a:pt x="3036" y="3086"/>
                    <a:pt x="2803" y="1732"/>
                  </a:cubicBezTo>
                  <a:cubicBezTo>
                    <a:pt x="2709" y="1101"/>
                    <a:pt x="2476" y="377"/>
                    <a:pt x="1752" y="97"/>
                  </a:cubicBezTo>
                  <a:cubicBezTo>
                    <a:pt x="1597" y="32"/>
                    <a:pt x="1437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962;p49"/>
            <p:cNvSpPr/>
            <p:nvPr/>
          </p:nvSpPr>
          <p:spPr>
            <a:xfrm>
              <a:off x="1843972" y="3001315"/>
              <a:ext cx="85818" cy="165245"/>
            </a:xfrm>
            <a:custGeom>
              <a:avLst/>
              <a:gdLst/>
              <a:ahLst/>
              <a:cxnLst/>
              <a:rect l="l" t="t" r="r" b="b"/>
              <a:pathLst>
                <a:path w="5372" h="10344" extrusionOk="0">
                  <a:moveTo>
                    <a:pt x="2868" y="1"/>
                  </a:moveTo>
                  <a:cubicBezTo>
                    <a:pt x="2662" y="1"/>
                    <a:pt x="2448" y="24"/>
                    <a:pt x="2282" y="24"/>
                  </a:cubicBezTo>
                  <a:cubicBezTo>
                    <a:pt x="2251" y="24"/>
                    <a:pt x="2222" y="23"/>
                    <a:pt x="2195" y="21"/>
                  </a:cubicBezTo>
                  <a:cubicBezTo>
                    <a:pt x="2125" y="45"/>
                    <a:pt x="2055" y="68"/>
                    <a:pt x="2009" y="91"/>
                  </a:cubicBezTo>
                  <a:cubicBezTo>
                    <a:pt x="1588" y="418"/>
                    <a:pt x="1448" y="1399"/>
                    <a:pt x="1378" y="2286"/>
                  </a:cubicBezTo>
                  <a:cubicBezTo>
                    <a:pt x="1355" y="2310"/>
                    <a:pt x="1331" y="2357"/>
                    <a:pt x="1308" y="2380"/>
                  </a:cubicBezTo>
                  <a:cubicBezTo>
                    <a:pt x="1168" y="2403"/>
                    <a:pt x="1028" y="2497"/>
                    <a:pt x="934" y="2613"/>
                  </a:cubicBezTo>
                  <a:cubicBezTo>
                    <a:pt x="864" y="2730"/>
                    <a:pt x="794" y="2847"/>
                    <a:pt x="771" y="2987"/>
                  </a:cubicBezTo>
                  <a:cubicBezTo>
                    <a:pt x="304" y="2987"/>
                    <a:pt x="94" y="3454"/>
                    <a:pt x="47" y="3828"/>
                  </a:cubicBezTo>
                  <a:cubicBezTo>
                    <a:pt x="0" y="3991"/>
                    <a:pt x="47" y="4178"/>
                    <a:pt x="187" y="4318"/>
                  </a:cubicBezTo>
                  <a:cubicBezTo>
                    <a:pt x="257" y="4412"/>
                    <a:pt x="397" y="4458"/>
                    <a:pt x="514" y="4458"/>
                  </a:cubicBezTo>
                  <a:cubicBezTo>
                    <a:pt x="537" y="4552"/>
                    <a:pt x="561" y="4645"/>
                    <a:pt x="584" y="4739"/>
                  </a:cubicBezTo>
                  <a:cubicBezTo>
                    <a:pt x="654" y="4902"/>
                    <a:pt x="747" y="5019"/>
                    <a:pt x="888" y="5112"/>
                  </a:cubicBezTo>
                  <a:cubicBezTo>
                    <a:pt x="911" y="5159"/>
                    <a:pt x="958" y="5206"/>
                    <a:pt x="1028" y="5252"/>
                  </a:cubicBezTo>
                  <a:cubicBezTo>
                    <a:pt x="1074" y="5299"/>
                    <a:pt x="1144" y="5346"/>
                    <a:pt x="1238" y="5369"/>
                  </a:cubicBezTo>
                  <a:cubicBezTo>
                    <a:pt x="1168" y="6070"/>
                    <a:pt x="1074" y="6794"/>
                    <a:pt x="934" y="7518"/>
                  </a:cubicBezTo>
                  <a:cubicBezTo>
                    <a:pt x="911" y="7938"/>
                    <a:pt x="888" y="8382"/>
                    <a:pt x="841" y="8802"/>
                  </a:cubicBezTo>
                  <a:cubicBezTo>
                    <a:pt x="794" y="9292"/>
                    <a:pt x="747" y="9783"/>
                    <a:pt x="701" y="10273"/>
                  </a:cubicBezTo>
                  <a:lnTo>
                    <a:pt x="4718" y="10343"/>
                  </a:lnTo>
                  <a:cubicBezTo>
                    <a:pt x="4414" y="8755"/>
                    <a:pt x="4297" y="7121"/>
                    <a:pt x="4134" y="5509"/>
                  </a:cubicBezTo>
                  <a:cubicBezTo>
                    <a:pt x="4134" y="5449"/>
                    <a:pt x="4169" y="5388"/>
                    <a:pt x="4239" y="5388"/>
                  </a:cubicBezTo>
                  <a:cubicBezTo>
                    <a:pt x="4250" y="5388"/>
                    <a:pt x="4261" y="5389"/>
                    <a:pt x="4274" y="5392"/>
                  </a:cubicBezTo>
                  <a:lnTo>
                    <a:pt x="4414" y="5392"/>
                  </a:lnTo>
                  <a:cubicBezTo>
                    <a:pt x="4741" y="5229"/>
                    <a:pt x="4881" y="4809"/>
                    <a:pt x="4904" y="4318"/>
                  </a:cubicBezTo>
                  <a:cubicBezTo>
                    <a:pt x="5161" y="4225"/>
                    <a:pt x="5348" y="3968"/>
                    <a:pt x="5371" y="3664"/>
                  </a:cubicBezTo>
                  <a:cubicBezTo>
                    <a:pt x="5348" y="3337"/>
                    <a:pt x="5091" y="3080"/>
                    <a:pt x="4764" y="3034"/>
                  </a:cubicBezTo>
                  <a:lnTo>
                    <a:pt x="4764" y="2964"/>
                  </a:lnTo>
                  <a:cubicBezTo>
                    <a:pt x="4694" y="2683"/>
                    <a:pt x="4554" y="2263"/>
                    <a:pt x="4204" y="2193"/>
                  </a:cubicBezTo>
                  <a:cubicBezTo>
                    <a:pt x="4165" y="2180"/>
                    <a:pt x="4125" y="2174"/>
                    <a:pt x="4087" y="2174"/>
                  </a:cubicBezTo>
                  <a:cubicBezTo>
                    <a:pt x="3989" y="2174"/>
                    <a:pt x="3897" y="2213"/>
                    <a:pt x="3830" y="2263"/>
                  </a:cubicBezTo>
                  <a:cubicBezTo>
                    <a:pt x="3783" y="1960"/>
                    <a:pt x="3737" y="1633"/>
                    <a:pt x="3690" y="1306"/>
                  </a:cubicBezTo>
                  <a:cubicBezTo>
                    <a:pt x="3643" y="932"/>
                    <a:pt x="3783" y="418"/>
                    <a:pt x="3433" y="138"/>
                  </a:cubicBezTo>
                  <a:cubicBezTo>
                    <a:pt x="3300" y="27"/>
                    <a:pt x="3089" y="1"/>
                    <a:pt x="28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963;p49"/>
            <p:cNvSpPr/>
            <p:nvPr/>
          </p:nvSpPr>
          <p:spPr>
            <a:xfrm>
              <a:off x="1801433" y="4031231"/>
              <a:ext cx="149254" cy="25001"/>
            </a:xfrm>
            <a:custGeom>
              <a:avLst/>
              <a:gdLst/>
              <a:ahLst/>
              <a:cxnLst/>
              <a:rect l="l" t="t" r="r" b="b"/>
              <a:pathLst>
                <a:path w="9343" h="1565" extrusionOk="0">
                  <a:moveTo>
                    <a:pt x="9342" y="0"/>
                  </a:moveTo>
                  <a:lnTo>
                    <a:pt x="24" y="117"/>
                  </a:lnTo>
                  <a:lnTo>
                    <a:pt x="1" y="1425"/>
                  </a:lnTo>
                  <a:lnTo>
                    <a:pt x="9319" y="1565"/>
                  </a:lnTo>
                  <a:lnTo>
                    <a:pt x="93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" name="Google Shape;969;p49"/>
          <p:cNvGrpSpPr/>
          <p:nvPr/>
        </p:nvGrpSpPr>
        <p:grpSpPr>
          <a:xfrm rot="21194428">
            <a:off x="4810037" y="5191877"/>
            <a:ext cx="1732317" cy="1044428"/>
            <a:chOff x="6593535" y="3833622"/>
            <a:chExt cx="1324517" cy="656488"/>
          </a:xfrm>
        </p:grpSpPr>
        <p:grpSp>
          <p:nvGrpSpPr>
            <p:cNvPr id="48" name="Google Shape;970;p49"/>
            <p:cNvGrpSpPr/>
            <p:nvPr/>
          </p:nvGrpSpPr>
          <p:grpSpPr>
            <a:xfrm>
              <a:off x="6593535" y="3868796"/>
              <a:ext cx="240044" cy="621313"/>
              <a:chOff x="6593535" y="3868796"/>
              <a:chExt cx="240044" cy="621313"/>
            </a:xfrm>
          </p:grpSpPr>
          <p:sp>
            <p:nvSpPr>
              <p:cNvPr id="55" name="Google Shape;971;p49"/>
              <p:cNvSpPr/>
              <p:nvPr/>
            </p:nvSpPr>
            <p:spPr>
              <a:xfrm rot="306375">
                <a:off x="6620287" y="3874982"/>
                <a:ext cx="166120" cy="608942"/>
              </a:xfrm>
              <a:custGeom>
                <a:avLst/>
                <a:gdLst/>
                <a:ahLst/>
                <a:cxnLst/>
                <a:rect l="l" t="t" r="r" b="b"/>
                <a:pathLst>
                  <a:path w="6645" h="33280" extrusionOk="0">
                    <a:moveTo>
                      <a:pt x="6195" y="1"/>
                    </a:moveTo>
                    <a:cubicBezTo>
                      <a:pt x="5961" y="1"/>
                      <a:pt x="5710" y="153"/>
                      <a:pt x="5675" y="456"/>
                    </a:cubicBezTo>
                    <a:cubicBezTo>
                      <a:pt x="4858" y="6645"/>
                      <a:pt x="3900" y="12810"/>
                      <a:pt x="2779" y="18952"/>
                    </a:cubicBezTo>
                    <a:cubicBezTo>
                      <a:pt x="2289" y="21731"/>
                      <a:pt x="1728" y="24533"/>
                      <a:pt x="1168" y="27312"/>
                    </a:cubicBezTo>
                    <a:cubicBezTo>
                      <a:pt x="864" y="28760"/>
                      <a:pt x="467" y="30232"/>
                      <a:pt x="210" y="31679"/>
                    </a:cubicBezTo>
                    <a:cubicBezTo>
                      <a:pt x="117" y="32240"/>
                      <a:pt x="0" y="32544"/>
                      <a:pt x="280" y="33034"/>
                    </a:cubicBezTo>
                    <a:cubicBezTo>
                      <a:pt x="377" y="33189"/>
                      <a:pt x="538" y="33279"/>
                      <a:pt x="710" y="33279"/>
                    </a:cubicBezTo>
                    <a:cubicBezTo>
                      <a:pt x="745" y="33279"/>
                      <a:pt x="781" y="33276"/>
                      <a:pt x="818" y="33268"/>
                    </a:cubicBezTo>
                    <a:cubicBezTo>
                      <a:pt x="1144" y="33174"/>
                      <a:pt x="1238" y="33057"/>
                      <a:pt x="1355" y="32730"/>
                    </a:cubicBezTo>
                    <a:cubicBezTo>
                      <a:pt x="1425" y="32520"/>
                      <a:pt x="1331" y="32310"/>
                      <a:pt x="1144" y="32193"/>
                    </a:cubicBezTo>
                    <a:lnTo>
                      <a:pt x="1051" y="32123"/>
                    </a:lnTo>
                    <a:cubicBezTo>
                      <a:pt x="1004" y="32100"/>
                      <a:pt x="958" y="32077"/>
                      <a:pt x="911" y="32077"/>
                    </a:cubicBezTo>
                    <a:cubicBezTo>
                      <a:pt x="1261" y="30862"/>
                      <a:pt x="1775" y="28807"/>
                      <a:pt x="1868" y="28433"/>
                    </a:cubicBezTo>
                    <a:cubicBezTo>
                      <a:pt x="2149" y="27102"/>
                      <a:pt x="2429" y="25794"/>
                      <a:pt x="2686" y="24463"/>
                    </a:cubicBezTo>
                    <a:cubicBezTo>
                      <a:pt x="3246" y="21684"/>
                      <a:pt x="3760" y="18882"/>
                      <a:pt x="4250" y="16080"/>
                    </a:cubicBezTo>
                    <a:cubicBezTo>
                      <a:pt x="5138" y="10895"/>
                      <a:pt x="5932" y="5687"/>
                      <a:pt x="6609" y="456"/>
                    </a:cubicBezTo>
                    <a:cubicBezTo>
                      <a:pt x="6644" y="153"/>
                      <a:pt x="6428" y="1"/>
                      <a:pt x="61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972;p49"/>
              <p:cNvSpPr/>
              <p:nvPr/>
            </p:nvSpPr>
            <p:spPr>
              <a:xfrm rot="306375">
                <a:off x="6760189" y="3880602"/>
                <a:ext cx="70898" cy="59173"/>
              </a:xfrm>
              <a:custGeom>
                <a:avLst/>
                <a:gdLst/>
                <a:ahLst/>
                <a:cxnLst/>
                <a:rect l="l" t="t" r="r" b="b"/>
                <a:pathLst>
                  <a:path w="2836" h="2367" extrusionOk="0">
                    <a:moveTo>
                      <a:pt x="1488" y="0"/>
                    </a:moveTo>
                    <a:cubicBezTo>
                      <a:pt x="1383" y="0"/>
                      <a:pt x="1276" y="15"/>
                      <a:pt x="1168" y="46"/>
                    </a:cubicBezTo>
                    <a:cubicBezTo>
                      <a:pt x="280" y="350"/>
                      <a:pt x="0" y="1657"/>
                      <a:pt x="841" y="2195"/>
                    </a:cubicBezTo>
                    <a:cubicBezTo>
                      <a:pt x="1031" y="2311"/>
                      <a:pt x="1241" y="2367"/>
                      <a:pt x="1448" y="2367"/>
                    </a:cubicBezTo>
                    <a:cubicBezTo>
                      <a:pt x="1902" y="2367"/>
                      <a:pt x="2338" y="2100"/>
                      <a:pt x="2499" y="1634"/>
                    </a:cubicBezTo>
                    <a:cubicBezTo>
                      <a:pt x="2522" y="1587"/>
                      <a:pt x="2546" y="1564"/>
                      <a:pt x="2569" y="1517"/>
                    </a:cubicBezTo>
                    <a:cubicBezTo>
                      <a:pt x="2835" y="759"/>
                      <a:pt x="2238" y="0"/>
                      <a:pt x="148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" name="Google Shape;973;p49"/>
            <p:cNvGrpSpPr/>
            <p:nvPr/>
          </p:nvGrpSpPr>
          <p:grpSpPr>
            <a:xfrm>
              <a:off x="7651916" y="3833622"/>
              <a:ext cx="266137" cy="640768"/>
              <a:chOff x="7651916" y="3833622"/>
              <a:chExt cx="266137" cy="640768"/>
            </a:xfrm>
          </p:grpSpPr>
          <p:sp>
            <p:nvSpPr>
              <p:cNvPr id="53" name="Google Shape;974;p49"/>
              <p:cNvSpPr/>
              <p:nvPr/>
            </p:nvSpPr>
            <p:spPr>
              <a:xfrm rot="-833920">
                <a:off x="7756053" y="3848464"/>
                <a:ext cx="88298" cy="624461"/>
              </a:xfrm>
              <a:custGeom>
                <a:avLst/>
                <a:gdLst/>
                <a:ahLst/>
                <a:cxnLst/>
                <a:rect l="l" t="t" r="r" b="b"/>
                <a:pathLst>
                  <a:path w="3532" h="34127" extrusionOk="0">
                    <a:moveTo>
                      <a:pt x="576" y="1"/>
                    </a:moveTo>
                    <a:cubicBezTo>
                      <a:pt x="306" y="1"/>
                      <a:pt x="1" y="223"/>
                      <a:pt x="28" y="568"/>
                    </a:cubicBezTo>
                    <a:cubicBezTo>
                      <a:pt x="729" y="6873"/>
                      <a:pt x="1266" y="13178"/>
                      <a:pt x="1616" y="19484"/>
                    </a:cubicBezTo>
                    <a:cubicBezTo>
                      <a:pt x="1803" y="22356"/>
                      <a:pt x="1920" y="25252"/>
                      <a:pt x="2013" y="28124"/>
                    </a:cubicBezTo>
                    <a:cubicBezTo>
                      <a:pt x="2060" y="29642"/>
                      <a:pt x="2037" y="31160"/>
                      <a:pt x="2153" y="32678"/>
                    </a:cubicBezTo>
                    <a:cubicBezTo>
                      <a:pt x="2177" y="33262"/>
                      <a:pt x="2130" y="33566"/>
                      <a:pt x="2527" y="33963"/>
                    </a:cubicBezTo>
                    <a:cubicBezTo>
                      <a:pt x="2619" y="34070"/>
                      <a:pt x="2751" y="34127"/>
                      <a:pt x="2884" y="34127"/>
                    </a:cubicBezTo>
                    <a:cubicBezTo>
                      <a:pt x="2954" y="34127"/>
                      <a:pt x="3023" y="34111"/>
                      <a:pt x="3088" y="34079"/>
                    </a:cubicBezTo>
                    <a:cubicBezTo>
                      <a:pt x="3344" y="33963"/>
                      <a:pt x="3531" y="33706"/>
                      <a:pt x="3508" y="33425"/>
                    </a:cubicBezTo>
                    <a:cubicBezTo>
                      <a:pt x="3508" y="33215"/>
                      <a:pt x="3391" y="33005"/>
                      <a:pt x="3181" y="32958"/>
                    </a:cubicBezTo>
                    <a:lnTo>
                      <a:pt x="3064" y="32912"/>
                    </a:lnTo>
                    <a:cubicBezTo>
                      <a:pt x="3017" y="32888"/>
                      <a:pt x="2971" y="32865"/>
                      <a:pt x="2901" y="32865"/>
                    </a:cubicBezTo>
                    <a:cubicBezTo>
                      <a:pt x="2971" y="31604"/>
                      <a:pt x="3017" y="29455"/>
                      <a:pt x="2994" y="29058"/>
                    </a:cubicBezTo>
                    <a:cubicBezTo>
                      <a:pt x="2947" y="27704"/>
                      <a:pt x="2901" y="26326"/>
                      <a:pt x="2854" y="24972"/>
                    </a:cubicBezTo>
                    <a:cubicBezTo>
                      <a:pt x="2714" y="22099"/>
                      <a:pt x="2574" y="19203"/>
                      <a:pt x="2387" y="16331"/>
                    </a:cubicBezTo>
                    <a:cubicBezTo>
                      <a:pt x="2013" y="11006"/>
                      <a:pt x="1546" y="5682"/>
                      <a:pt x="962" y="357"/>
                    </a:cubicBezTo>
                    <a:cubicBezTo>
                      <a:pt x="934" y="108"/>
                      <a:pt x="763" y="1"/>
                      <a:pt x="5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975;p49"/>
              <p:cNvSpPr/>
              <p:nvPr/>
            </p:nvSpPr>
            <p:spPr>
              <a:xfrm rot="-833920">
                <a:off x="7658167" y="3840603"/>
                <a:ext cx="65449" cy="60024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2401" extrusionOk="0">
                    <a:moveTo>
                      <a:pt x="1407" y="1"/>
                    </a:moveTo>
                    <a:cubicBezTo>
                      <a:pt x="1212" y="1"/>
                      <a:pt x="1010" y="53"/>
                      <a:pt x="818" y="168"/>
                    </a:cubicBezTo>
                    <a:cubicBezTo>
                      <a:pt x="1" y="658"/>
                      <a:pt x="47" y="2013"/>
                      <a:pt x="1005" y="2340"/>
                    </a:cubicBezTo>
                    <a:cubicBezTo>
                      <a:pt x="1124" y="2381"/>
                      <a:pt x="1246" y="2400"/>
                      <a:pt x="1366" y="2400"/>
                    </a:cubicBezTo>
                    <a:cubicBezTo>
                      <a:pt x="1925" y="2400"/>
                      <a:pt x="2442" y="1978"/>
                      <a:pt x="2499" y="1382"/>
                    </a:cubicBezTo>
                    <a:cubicBezTo>
                      <a:pt x="2523" y="1359"/>
                      <a:pt x="2523" y="1312"/>
                      <a:pt x="2546" y="1289"/>
                    </a:cubicBezTo>
                    <a:cubicBezTo>
                      <a:pt x="2618" y="556"/>
                      <a:pt x="2046" y="1"/>
                      <a:pt x="14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" name="Google Shape;976;p49"/>
            <p:cNvGrpSpPr/>
            <p:nvPr/>
          </p:nvGrpSpPr>
          <p:grpSpPr>
            <a:xfrm>
              <a:off x="6870113" y="3931415"/>
              <a:ext cx="798700" cy="440225"/>
              <a:chOff x="6870113" y="3931415"/>
              <a:chExt cx="798700" cy="440225"/>
            </a:xfrm>
          </p:grpSpPr>
          <p:sp>
            <p:nvSpPr>
              <p:cNvPr id="51" name="Google Shape;977;p49"/>
              <p:cNvSpPr/>
              <p:nvPr/>
            </p:nvSpPr>
            <p:spPr>
              <a:xfrm>
                <a:off x="6875363" y="3949765"/>
                <a:ext cx="793450" cy="406125"/>
              </a:xfrm>
              <a:custGeom>
                <a:avLst/>
                <a:gdLst/>
                <a:ahLst/>
                <a:cxnLst/>
                <a:rect l="l" t="t" r="r" b="b"/>
                <a:pathLst>
                  <a:path w="31738" h="16245" extrusionOk="0">
                    <a:moveTo>
                      <a:pt x="24899" y="0"/>
                    </a:moveTo>
                    <a:cubicBezTo>
                      <a:pt x="16596" y="0"/>
                      <a:pt x="8783" y="89"/>
                      <a:pt x="211" y="317"/>
                    </a:cubicBezTo>
                    <a:lnTo>
                      <a:pt x="1" y="551"/>
                    </a:lnTo>
                    <a:lnTo>
                      <a:pt x="258" y="15426"/>
                    </a:lnTo>
                    <a:cubicBezTo>
                      <a:pt x="258" y="15880"/>
                      <a:pt x="631" y="16245"/>
                      <a:pt x="1080" y="16245"/>
                    </a:cubicBezTo>
                    <a:cubicBezTo>
                      <a:pt x="1094" y="16245"/>
                      <a:pt x="1108" y="16245"/>
                      <a:pt x="1122" y="16244"/>
                    </a:cubicBezTo>
                    <a:lnTo>
                      <a:pt x="31037" y="15100"/>
                    </a:lnTo>
                    <a:cubicBezTo>
                      <a:pt x="31434" y="15100"/>
                      <a:pt x="31738" y="14749"/>
                      <a:pt x="31691" y="14352"/>
                    </a:cubicBezTo>
                    <a:lnTo>
                      <a:pt x="30687" y="13"/>
                    </a:lnTo>
                    <a:cubicBezTo>
                      <a:pt x="28722" y="5"/>
                      <a:pt x="26798" y="0"/>
                      <a:pt x="248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978;p49"/>
              <p:cNvSpPr/>
              <p:nvPr/>
            </p:nvSpPr>
            <p:spPr>
              <a:xfrm>
                <a:off x="6870113" y="3931415"/>
                <a:ext cx="792875" cy="440225"/>
              </a:xfrm>
              <a:custGeom>
                <a:avLst/>
                <a:gdLst/>
                <a:ahLst/>
                <a:cxnLst/>
                <a:rect l="l" t="t" r="r" b="b"/>
                <a:pathLst>
                  <a:path w="31715" h="17609" extrusionOk="0">
                    <a:moveTo>
                      <a:pt x="27370" y="0"/>
                    </a:moveTo>
                    <a:cubicBezTo>
                      <a:pt x="23354" y="47"/>
                      <a:pt x="19360" y="164"/>
                      <a:pt x="15344" y="234"/>
                    </a:cubicBezTo>
                    <a:lnTo>
                      <a:pt x="14947" y="234"/>
                    </a:lnTo>
                    <a:cubicBezTo>
                      <a:pt x="9972" y="420"/>
                      <a:pt x="4998" y="724"/>
                      <a:pt x="0" y="1121"/>
                    </a:cubicBezTo>
                    <a:cubicBezTo>
                      <a:pt x="0" y="1495"/>
                      <a:pt x="24" y="1868"/>
                      <a:pt x="24" y="2265"/>
                    </a:cubicBezTo>
                    <a:cubicBezTo>
                      <a:pt x="865" y="2265"/>
                      <a:pt x="1729" y="2219"/>
                      <a:pt x="2569" y="2172"/>
                    </a:cubicBezTo>
                    <a:cubicBezTo>
                      <a:pt x="3106" y="2172"/>
                      <a:pt x="3644" y="2125"/>
                      <a:pt x="4181" y="2079"/>
                    </a:cubicBezTo>
                    <a:lnTo>
                      <a:pt x="4181" y="2079"/>
                    </a:lnTo>
                    <a:cubicBezTo>
                      <a:pt x="3877" y="7240"/>
                      <a:pt x="3900" y="12424"/>
                      <a:pt x="4227" y="17608"/>
                    </a:cubicBezTo>
                    <a:lnTo>
                      <a:pt x="4975" y="17608"/>
                    </a:lnTo>
                    <a:cubicBezTo>
                      <a:pt x="5185" y="14969"/>
                      <a:pt x="5068" y="12261"/>
                      <a:pt x="5068" y="9598"/>
                    </a:cubicBezTo>
                    <a:cubicBezTo>
                      <a:pt x="5068" y="7076"/>
                      <a:pt x="5138" y="4531"/>
                      <a:pt x="5021" y="1985"/>
                    </a:cubicBezTo>
                    <a:cubicBezTo>
                      <a:pt x="5675" y="1915"/>
                      <a:pt x="6329" y="1822"/>
                      <a:pt x="6960" y="1775"/>
                    </a:cubicBezTo>
                    <a:cubicBezTo>
                      <a:pt x="9600" y="1602"/>
                      <a:pt x="12260" y="1469"/>
                      <a:pt x="14922" y="1469"/>
                    </a:cubicBezTo>
                    <a:cubicBezTo>
                      <a:pt x="15132" y="1469"/>
                      <a:pt x="15343" y="1470"/>
                      <a:pt x="15554" y="1471"/>
                    </a:cubicBezTo>
                    <a:lnTo>
                      <a:pt x="15647" y="1471"/>
                    </a:lnTo>
                    <a:cubicBezTo>
                      <a:pt x="15647" y="1495"/>
                      <a:pt x="15647" y="1518"/>
                      <a:pt x="15647" y="1541"/>
                    </a:cubicBezTo>
                    <a:cubicBezTo>
                      <a:pt x="16208" y="6656"/>
                      <a:pt x="16184" y="11887"/>
                      <a:pt x="16371" y="17025"/>
                    </a:cubicBezTo>
                    <a:lnTo>
                      <a:pt x="17235" y="16931"/>
                    </a:lnTo>
                    <a:cubicBezTo>
                      <a:pt x="17072" y="11793"/>
                      <a:pt x="17165" y="6516"/>
                      <a:pt x="16371" y="1448"/>
                    </a:cubicBezTo>
                    <a:cubicBezTo>
                      <a:pt x="18963" y="1448"/>
                      <a:pt x="21532" y="1355"/>
                      <a:pt x="24124" y="1285"/>
                    </a:cubicBezTo>
                    <a:cubicBezTo>
                      <a:pt x="25502" y="1238"/>
                      <a:pt x="26857" y="1191"/>
                      <a:pt x="28235" y="1191"/>
                    </a:cubicBezTo>
                    <a:cubicBezTo>
                      <a:pt x="28772" y="1191"/>
                      <a:pt x="27884" y="1121"/>
                      <a:pt x="28421" y="1098"/>
                    </a:cubicBezTo>
                    <a:lnTo>
                      <a:pt x="28421" y="1098"/>
                    </a:lnTo>
                    <a:cubicBezTo>
                      <a:pt x="28305" y="3807"/>
                      <a:pt x="28421" y="6539"/>
                      <a:pt x="28468" y="9225"/>
                    </a:cubicBezTo>
                    <a:cubicBezTo>
                      <a:pt x="28515" y="11607"/>
                      <a:pt x="28375" y="14082"/>
                      <a:pt x="28655" y="16441"/>
                    </a:cubicBezTo>
                    <a:cubicBezTo>
                      <a:pt x="28935" y="16417"/>
                      <a:pt x="29239" y="16417"/>
                      <a:pt x="29542" y="16417"/>
                    </a:cubicBezTo>
                    <a:cubicBezTo>
                      <a:pt x="29752" y="13849"/>
                      <a:pt x="29472" y="11140"/>
                      <a:pt x="29449" y="8594"/>
                    </a:cubicBezTo>
                    <a:cubicBezTo>
                      <a:pt x="29379" y="6095"/>
                      <a:pt x="29402" y="3596"/>
                      <a:pt x="29192" y="1098"/>
                    </a:cubicBezTo>
                    <a:cubicBezTo>
                      <a:pt x="29301" y="1098"/>
                      <a:pt x="30033" y="1118"/>
                      <a:pt x="30536" y="1118"/>
                    </a:cubicBezTo>
                    <a:cubicBezTo>
                      <a:pt x="30788" y="1118"/>
                      <a:pt x="30982" y="1113"/>
                      <a:pt x="31014" y="1098"/>
                    </a:cubicBezTo>
                    <a:lnTo>
                      <a:pt x="31270" y="1098"/>
                    </a:lnTo>
                    <a:cubicBezTo>
                      <a:pt x="31328" y="1117"/>
                      <a:pt x="31391" y="1128"/>
                      <a:pt x="31453" y="1128"/>
                    </a:cubicBezTo>
                    <a:cubicBezTo>
                      <a:pt x="31542" y="1128"/>
                      <a:pt x="31632" y="1106"/>
                      <a:pt x="31714" y="1051"/>
                    </a:cubicBezTo>
                    <a:cubicBezTo>
                      <a:pt x="31691" y="747"/>
                      <a:pt x="31667" y="444"/>
                      <a:pt x="31667" y="117"/>
                    </a:cubicBezTo>
                    <a:cubicBezTo>
                      <a:pt x="30243" y="47"/>
                      <a:pt x="28818" y="0"/>
                      <a:pt x="273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1" name="Group 60"/>
          <p:cNvGrpSpPr/>
          <p:nvPr/>
        </p:nvGrpSpPr>
        <p:grpSpPr>
          <a:xfrm>
            <a:off x="4939509" y="3659483"/>
            <a:ext cx="2105526" cy="1082842"/>
            <a:chOff x="2983594" y="3130426"/>
            <a:chExt cx="2105526" cy="1082842"/>
          </a:xfrm>
        </p:grpSpPr>
        <p:sp>
          <p:nvSpPr>
            <p:cNvPr id="62" name="Rounded Rectangle 61"/>
            <p:cNvSpPr/>
            <p:nvPr/>
          </p:nvSpPr>
          <p:spPr>
            <a:xfrm>
              <a:off x="2983594" y="3130426"/>
              <a:ext cx="2105526" cy="1082842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solidFill>
                <a:srgbClr val="5B9BD5">
                  <a:shade val="50000"/>
                </a:srgbClr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3" name="Picture 6" descr="Say Icon #1566 - Free Icons Library">
              <a:extLst>
                <a:ext uri="{FF2B5EF4-FFF2-40B4-BE49-F238E27FC236}">
                  <a16:creationId xmlns:a16="http://schemas.microsoft.com/office/drawing/2014/main" id="{EDD622AB-EE07-4F4E-A65F-66B24E0774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92018" y="3348811"/>
              <a:ext cx="696734" cy="6967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4" name="Picture 63" descr="29,362 Listening Icon Stock Photos, Pictures &amp; Royalty-Free Images - iStock">
              <a:extLst>
                <a:ext uri="{FF2B5EF4-FFF2-40B4-BE49-F238E27FC236}">
                  <a16:creationId xmlns:a16="http://schemas.microsoft.com/office/drawing/2014/main" id="{24084AA4-EAF3-498D-9203-05F271DAD7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94916" y="3321130"/>
              <a:ext cx="696734" cy="6967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57" name="Picture 56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13862515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2237874" y="663674"/>
            <a:ext cx="3634026" cy="2693137"/>
            <a:chOff x="1704442" y="760129"/>
            <a:chExt cx="3506505" cy="2337911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04442" y="760129"/>
              <a:ext cx="3506504" cy="2337911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795441" y="2647667"/>
              <a:ext cx="415506" cy="450132"/>
            </a:xfrm>
            <a:prstGeom prst="rect">
              <a:avLst/>
            </a:prstGeom>
          </p:spPr>
        </p:pic>
      </p:grpSp>
      <p:sp>
        <p:nvSpPr>
          <p:cNvPr id="7" name="TextBox 6"/>
          <p:cNvSpPr txBox="1"/>
          <p:nvPr/>
        </p:nvSpPr>
        <p:spPr>
          <a:xfrm>
            <a:off x="6603007" y="723847"/>
            <a:ext cx="3479946" cy="707886"/>
          </a:xfrm>
          <a:prstGeom prst="borderCallout1">
            <a:avLst>
              <a:gd name="adj1" fmla="val 49344"/>
              <a:gd name="adj2" fmla="val -37"/>
              <a:gd name="adj3" fmla="val 98903"/>
              <a:gd name="adj4" fmla="val -21392"/>
            </a:avLst>
          </a:prstGeom>
          <a:noFill/>
          <a:ln w="19050">
            <a:solidFill>
              <a:schemeClr val="tx1">
                <a:lumMod val="60000"/>
                <a:lumOff val="40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4">
                    <a:lumMod val="10000"/>
                  </a:schemeClr>
                </a:solidFill>
                <a:latin typeface="Myriad Pro" panose="020B0503030403020204" pitchFamily="34" charset="0"/>
              </a:rPr>
              <a:t>I can paint.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6856684" y="1744554"/>
            <a:ext cx="3479946" cy="707886"/>
          </a:xfrm>
          <a:prstGeom prst="borderCallout1">
            <a:avLst>
              <a:gd name="adj1" fmla="val 49344"/>
              <a:gd name="adj2" fmla="val -381"/>
              <a:gd name="adj3" fmla="val 107401"/>
              <a:gd name="adj4" fmla="val -27961"/>
            </a:avLst>
          </a:prstGeom>
          <a:noFill/>
          <a:ln w="28575">
            <a:solidFill>
              <a:schemeClr val="tx1">
                <a:lumMod val="60000"/>
                <a:lumOff val="40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accent4">
                    <a:lumMod val="10000"/>
                  </a:schemeClr>
                </a:solidFill>
                <a:latin typeface="Myriad Pro" panose="020B0503030403020204" pitchFamily="34" charset="0"/>
              </a:rPr>
              <a:t>Can you paint?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538868" y="2723183"/>
            <a:ext cx="2797762" cy="707886"/>
          </a:xfrm>
          <a:prstGeom prst="borderCallout2">
            <a:avLst>
              <a:gd name="adj1" fmla="val 52743"/>
              <a:gd name="adj2" fmla="val -35"/>
              <a:gd name="adj3" fmla="val 51043"/>
              <a:gd name="adj4" fmla="val -18741"/>
              <a:gd name="adj5" fmla="val -40468"/>
              <a:gd name="adj6" fmla="val -19008"/>
            </a:avLst>
          </a:prstGeom>
          <a:noFill/>
          <a:ln w="28575">
            <a:solidFill>
              <a:schemeClr val="tx1">
                <a:lumMod val="60000"/>
                <a:lumOff val="40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accent4">
                    <a:lumMod val="10000"/>
                  </a:schemeClr>
                </a:solidFill>
                <a:latin typeface="Myriad Pro" panose="020B0503030403020204" pitchFamily="34" charset="0"/>
              </a:rPr>
              <a:t>Yes, I can.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39095" y="3862633"/>
            <a:ext cx="3632804" cy="2634419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6603007" y="3862633"/>
            <a:ext cx="3479946" cy="707886"/>
          </a:xfrm>
          <a:prstGeom prst="borderCallout1">
            <a:avLst>
              <a:gd name="adj1" fmla="val 49344"/>
              <a:gd name="adj2" fmla="val -37"/>
              <a:gd name="adj3" fmla="val 98903"/>
              <a:gd name="adj4" fmla="val -21392"/>
            </a:avLst>
          </a:prstGeom>
          <a:noFill/>
          <a:ln w="19050">
            <a:solidFill>
              <a:schemeClr val="bg2">
                <a:lumMod val="60000"/>
                <a:lumOff val="40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4">
                    <a:lumMod val="10000"/>
                  </a:schemeClr>
                </a:solidFill>
                <a:latin typeface="Myriad Pro" panose="020B0503030403020204" pitchFamily="34" charset="0"/>
              </a:rPr>
              <a:t>He can’t sing.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856684" y="4883340"/>
            <a:ext cx="3479946" cy="707886"/>
          </a:xfrm>
          <a:prstGeom prst="borderCallout1">
            <a:avLst>
              <a:gd name="adj1" fmla="val 49344"/>
              <a:gd name="adj2" fmla="val -381"/>
              <a:gd name="adj3" fmla="val 107401"/>
              <a:gd name="adj4" fmla="val -27961"/>
            </a:avLst>
          </a:prstGeom>
          <a:noFill/>
          <a:ln w="28575">
            <a:solidFill>
              <a:schemeClr val="bg2">
                <a:lumMod val="60000"/>
                <a:lumOff val="40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accent4">
                    <a:lumMod val="10000"/>
                  </a:schemeClr>
                </a:solidFill>
                <a:latin typeface="Myriad Pro" panose="020B0503030403020204" pitchFamily="34" charset="0"/>
              </a:rPr>
              <a:t>Can he sing?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7538868" y="5861969"/>
            <a:ext cx="2797762" cy="707886"/>
          </a:xfrm>
          <a:prstGeom prst="borderCallout2">
            <a:avLst>
              <a:gd name="adj1" fmla="val 52743"/>
              <a:gd name="adj2" fmla="val -35"/>
              <a:gd name="adj3" fmla="val 51043"/>
              <a:gd name="adj4" fmla="val -18741"/>
              <a:gd name="adj5" fmla="val -40468"/>
              <a:gd name="adj6" fmla="val -19008"/>
            </a:avLst>
          </a:prstGeom>
          <a:noFill/>
          <a:ln w="28575">
            <a:solidFill>
              <a:schemeClr val="bg2">
                <a:lumMod val="60000"/>
                <a:lumOff val="40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accent4">
                    <a:lumMod val="10000"/>
                  </a:schemeClr>
                </a:solidFill>
                <a:latin typeface="Myriad Pro" panose="020B0503030403020204" pitchFamily="34" charset="0"/>
              </a:rPr>
              <a:t>No, he can’t.</a:t>
            </a:r>
          </a:p>
        </p:txBody>
      </p:sp>
      <p:sp>
        <p:nvSpPr>
          <p:cNvPr id="15" name="Rounded Rectangle 14"/>
          <p:cNvSpPr/>
          <p:nvPr/>
        </p:nvSpPr>
        <p:spPr>
          <a:xfrm>
            <a:off x="84221" y="50068"/>
            <a:ext cx="2153653" cy="613607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Myriad Pro" panose="020B0503030403020204" pitchFamily="34" charset="0"/>
              </a:rPr>
              <a:t>New structure.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1544094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2" grpId="0" animBg="1"/>
      <p:bldP spid="13" grpId="0" animBg="1"/>
      <p:bldP spid="1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>
          <a:xfrm>
            <a:off x="84221" y="50068"/>
            <a:ext cx="3069943" cy="613607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Listen and repeat.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67495" y="3712324"/>
            <a:ext cx="3770276" cy="2513699"/>
          </a:xfrm>
          <a:prstGeom prst="rect">
            <a:avLst/>
          </a:prstGeom>
        </p:spPr>
      </p:pic>
      <p:grpSp>
        <p:nvGrpSpPr>
          <p:cNvPr id="13" name="Group 12"/>
          <p:cNvGrpSpPr/>
          <p:nvPr/>
        </p:nvGrpSpPr>
        <p:grpSpPr>
          <a:xfrm>
            <a:off x="1427258" y="713742"/>
            <a:ext cx="3650751" cy="2513777"/>
            <a:chOff x="1704442" y="760129"/>
            <a:chExt cx="3506505" cy="2337911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04442" y="760129"/>
              <a:ext cx="3506504" cy="2337911"/>
            </a:xfrm>
            <a:prstGeom prst="rect">
              <a:avLst/>
            </a:prstGeom>
          </p:spPr>
        </p:pic>
        <p:pic>
          <p:nvPicPr>
            <p:cNvPr id="10" name="Picture 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795441" y="2647667"/>
              <a:ext cx="415506" cy="450132"/>
            </a:xfrm>
            <a:prstGeom prst="rect">
              <a:avLst/>
            </a:prstGeom>
          </p:spPr>
        </p:pic>
      </p:grpSp>
      <p:grpSp>
        <p:nvGrpSpPr>
          <p:cNvPr id="15" name="Group 14"/>
          <p:cNvGrpSpPr/>
          <p:nvPr/>
        </p:nvGrpSpPr>
        <p:grpSpPr>
          <a:xfrm>
            <a:off x="6546060" y="3712324"/>
            <a:ext cx="3650750" cy="2513699"/>
            <a:chOff x="6647027" y="3819258"/>
            <a:chExt cx="3506504" cy="2337838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47027" y="3819258"/>
              <a:ext cx="3506504" cy="2337838"/>
            </a:xfrm>
            <a:prstGeom prst="rect">
              <a:avLst/>
            </a:prstGeom>
          </p:spPr>
        </p:pic>
        <p:pic>
          <p:nvPicPr>
            <p:cNvPr id="11" name="Picture 1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9702208" y="5659876"/>
              <a:ext cx="451323" cy="497220"/>
            </a:xfrm>
            <a:prstGeom prst="rect">
              <a:avLst/>
            </a:prstGeom>
          </p:spPr>
        </p:pic>
      </p:grpSp>
      <p:grpSp>
        <p:nvGrpSpPr>
          <p:cNvPr id="14" name="Group 13"/>
          <p:cNvGrpSpPr/>
          <p:nvPr/>
        </p:nvGrpSpPr>
        <p:grpSpPr>
          <a:xfrm>
            <a:off x="6546060" y="713742"/>
            <a:ext cx="3650750" cy="2513517"/>
            <a:chOff x="6647027" y="760129"/>
            <a:chExt cx="3506504" cy="2337669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47027" y="760129"/>
              <a:ext cx="3506504" cy="2337669"/>
            </a:xfrm>
            <a:prstGeom prst="rect">
              <a:avLst/>
            </a:prstGeom>
          </p:spPr>
        </p:pic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9738025" y="2620128"/>
              <a:ext cx="415506" cy="450132"/>
            </a:xfrm>
            <a:prstGeom prst="rect">
              <a:avLst/>
            </a:prstGeom>
          </p:spPr>
        </p:pic>
      </p:grpSp>
      <p:pic>
        <p:nvPicPr>
          <p:cNvPr id="2" name="6.10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265187" y="0"/>
            <a:ext cx="789455" cy="789455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921604" y="3142071"/>
            <a:ext cx="46851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1 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 Can you paint? Yes, I can.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5577773" y="3142071"/>
            <a:ext cx="49113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2 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 Can you sing? Yes, we can.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921604" y="6152118"/>
            <a:ext cx="47873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3 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 Can he sing? No, he can’t.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577773" y="6152118"/>
            <a:ext cx="71456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4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  Can they play the drums? No, they can’t.</a:t>
            </a:r>
          </a:p>
        </p:txBody>
      </p:sp>
      <p:pic>
        <p:nvPicPr>
          <p:cNvPr id="19" name="6.10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2">
                  <p14:trim st="4340" end="24998.7916"/>
                </p14:media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11383603" y="-1530194"/>
            <a:ext cx="789455" cy="789455"/>
          </a:xfrm>
          <a:prstGeom prst="rect">
            <a:avLst/>
          </a:prstGeom>
        </p:spPr>
      </p:pic>
      <p:pic>
        <p:nvPicPr>
          <p:cNvPr id="20" name="6.10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2">
                  <p14:trim st="12757" end="17177.7916"/>
                </p14:media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11349310" y="-1500408"/>
            <a:ext cx="789455" cy="789455"/>
          </a:xfrm>
          <a:prstGeom prst="rect">
            <a:avLst/>
          </a:prstGeom>
        </p:spPr>
      </p:pic>
      <p:pic>
        <p:nvPicPr>
          <p:cNvPr id="21" name="6.10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2">
                  <p14:trim st="20679" end="9395.7916"/>
                </p14:media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11292443" y="-1483338"/>
            <a:ext cx="789455" cy="789455"/>
          </a:xfrm>
          <a:prstGeom prst="rect">
            <a:avLst/>
          </a:prstGeom>
        </p:spPr>
      </p:pic>
      <p:pic>
        <p:nvPicPr>
          <p:cNvPr id="22" name="6.10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2">
                  <p14:trim st="27912" end="840.7916"/>
                </p14:media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11292443" y="-1470622"/>
            <a:ext cx="789455" cy="789455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855551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3" dur="35763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6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6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0" dur="6425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7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"/>
                </p:tgtEl>
              </p:cMediaNode>
            </p:audio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6" dur="5829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audio>
              <p:cMediaNode vol="80000">
                <p:cTn id="7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1"/>
                </p:tgtEl>
              </p:cMediaNode>
            </p:audio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2" dur="5689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audio>
              <p:cMediaNode vol="80000">
                <p:cTn id="8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  <p:seq concurrent="1" nextAc="seek">
              <p:cTn id="84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" fill="hold">
                      <p:stCondLst>
                        <p:cond delay="0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8" dur="7011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</p:childTnLst>
        </p:cTn>
      </p:par>
    </p:tnLst>
    <p:bldLst>
      <p:bldP spid="3" grpId="0"/>
      <p:bldP spid="16" grpId="0"/>
      <p:bldP spid="17" grpId="0"/>
      <p:bldP spid="1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>
          <a:xfrm>
            <a:off x="84221" y="50068"/>
            <a:ext cx="1804737" cy="613607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Let’s check!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80408" y="3712324"/>
            <a:ext cx="3770276" cy="2513699"/>
          </a:xfrm>
          <a:prstGeom prst="rect">
            <a:avLst/>
          </a:prstGeom>
        </p:spPr>
      </p:pic>
      <p:grpSp>
        <p:nvGrpSpPr>
          <p:cNvPr id="13" name="Group 12"/>
          <p:cNvGrpSpPr/>
          <p:nvPr/>
        </p:nvGrpSpPr>
        <p:grpSpPr>
          <a:xfrm>
            <a:off x="1340171" y="713742"/>
            <a:ext cx="3650751" cy="2513777"/>
            <a:chOff x="1704442" y="760129"/>
            <a:chExt cx="3506505" cy="2337911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04442" y="760129"/>
              <a:ext cx="3506504" cy="2337911"/>
            </a:xfrm>
            <a:prstGeom prst="rect">
              <a:avLst/>
            </a:prstGeom>
          </p:spPr>
        </p:pic>
        <p:pic>
          <p:nvPicPr>
            <p:cNvPr id="10" name="Picture 9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795441" y="2647667"/>
              <a:ext cx="415506" cy="450132"/>
            </a:xfrm>
            <a:prstGeom prst="rect">
              <a:avLst/>
            </a:prstGeom>
          </p:spPr>
        </p:pic>
      </p:grpSp>
      <p:grpSp>
        <p:nvGrpSpPr>
          <p:cNvPr id="15" name="Group 14"/>
          <p:cNvGrpSpPr/>
          <p:nvPr/>
        </p:nvGrpSpPr>
        <p:grpSpPr>
          <a:xfrm>
            <a:off x="6458973" y="3712324"/>
            <a:ext cx="3650750" cy="2513699"/>
            <a:chOff x="6647027" y="3819258"/>
            <a:chExt cx="3506504" cy="2337838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47027" y="3819258"/>
              <a:ext cx="3506504" cy="2337838"/>
            </a:xfrm>
            <a:prstGeom prst="rect">
              <a:avLst/>
            </a:prstGeom>
          </p:spPr>
        </p:pic>
        <p:pic>
          <p:nvPicPr>
            <p:cNvPr id="11" name="Picture 1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9702208" y="5659876"/>
              <a:ext cx="451323" cy="497220"/>
            </a:xfrm>
            <a:prstGeom prst="rect">
              <a:avLst/>
            </a:prstGeom>
          </p:spPr>
        </p:pic>
      </p:grpSp>
      <p:grpSp>
        <p:nvGrpSpPr>
          <p:cNvPr id="14" name="Group 13"/>
          <p:cNvGrpSpPr/>
          <p:nvPr/>
        </p:nvGrpSpPr>
        <p:grpSpPr>
          <a:xfrm>
            <a:off x="6458973" y="713742"/>
            <a:ext cx="3650750" cy="2513517"/>
            <a:chOff x="6647027" y="760129"/>
            <a:chExt cx="3506504" cy="2337669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47027" y="760129"/>
              <a:ext cx="3506504" cy="2337669"/>
            </a:xfrm>
            <a:prstGeom prst="rect">
              <a:avLst/>
            </a:prstGeom>
          </p:spPr>
        </p:pic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9738025" y="2620128"/>
              <a:ext cx="415506" cy="450132"/>
            </a:xfrm>
            <a:prstGeom prst="rect">
              <a:avLst/>
            </a:prstGeom>
          </p:spPr>
        </p:pic>
      </p:grpSp>
      <p:sp>
        <p:nvSpPr>
          <p:cNvPr id="3" name="TextBox 2"/>
          <p:cNvSpPr txBox="1"/>
          <p:nvPr/>
        </p:nvSpPr>
        <p:spPr>
          <a:xfrm>
            <a:off x="834517" y="3142071"/>
            <a:ext cx="46851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1 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 Can you paint? Yes, I can.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5605202" y="3142071"/>
            <a:ext cx="49113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2 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 Can you sing? Yes, we can.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834517" y="6152118"/>
            <a:ext cx="47873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3 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 Can he sing? No, he can’t.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605202" y="6152118"/>
            <a:ext cx="71456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4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  Can they play the drums? No, they can’t.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5989352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  <p:bldLst>
      <p:bldP spid="3" grpId="0"/>
      <p:bldP spid="16" grpId="0"/>
      <p:bldP spid="1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764;p93"/>
          <p:cNvSpPr/>
          <p:nvPr/>
        </p:nvSpPr>
        <p:spPr>
          <a:xfrm>
            <a:off x="1551660" y="2072063"/>
            <a:ext cx="9204571" cy="2869380"/>
          </a:xfrm>
          <a:custGeom>
            <a:avLst/>
            <a:gdLst/>
            <a:ahLst/>
            <a:cxnLst/>
            <a:rect l="l" t="t" r="r" b="b"/>
            <a:pathLst>
              <a:path w="144795" h="29926" extrusionOk="0">
                <a:moveTo>
                  <a:pt x="140320" y="2923"/>
                </a:moveTo>
                <a:cubicBezTo>
                  <a:pt x="140941" y="2923"/>
                  <a:pt x="141536" y="3402"/>
                  <a:pt x="141536" y="4124"/>
                </a:cubicBezTo>
                <a:cubicBezTo>
                  <a:pt x="141554" y="4800"/>
                  <a:pt x="141016" y="5337"/>
                  <a:pt x="140341" y="5354"/>
                </a:cubicBezTo>
                <a:cubicBezTo>
                  <a:pt x="139266" y="5354"/>
                  <a:pt x="138712" y="4055"/>
                  <a:pt x="139457" y="3292"/>
                </a:cubicBezTo>
                <a:cubicBezTo>
                  <a:pt x="139707" y="3037"/>
                  <a:pt x="140017" y="2923"/>
                  <a:pt x="140320" y="2923"/>
                </a:cubicBezTo>
                <a:close/>
                <a:moveTo>
                  <a:pt x="136315" y="2958"/>
                </a:moveTo>
                <a:cubicBezTo>
                  <a:pt x="136937" y="2958"/>
                  <a:pt x="137534" y="3441"/>
                  <a:pt x="137534" y="4176"/>
                </a:cubicBezTo>
                <a:cubicBezTo>
                  <a:pt x="137534" y="4835"/>
                  <a:pt x="136996" y="5389"/>
                  <a:pt x="136338" y="5389"/>
                </a:cubicBezTo>
                <a:cubicBezTo>
                  <a:pt x="136331" y="5389"/>
                  <a:pt x="136323" y="5389"/>
                  <a:pt x="136316" y="5389"/>
                </a:cubicBezTo>
                <a:cubicBezTo>
                  <a:pt x="135239" y="5389"/>
                  <a:pt x="134697" y="4102"/>
                  <a:pt x="135454" y="3327"/>
                </a:cubicBezTo>
                <a:cubicBezTo>
                  <a:pt x="135703" y="3072"/>
                  <a:pt x="136012" y="2958"/>
                  <a:pt x="136315" y="2958"/>
                </a:cubicBezTo>
                <a:close/>
                <a:moveTo>
                  <a:pt x="132304" y="3005"/>
                </a:moveTo>
                <a:cubicBezTo>
                  <a:pt x="132923" y="3005"/>
                  <a:pt x="133513" y="3480"/>
                  <a:pt x="133513" y="4211"/>
                </a:cubicBezTo>
                <a:cubicBezTo>
                  <a:pt x="133531" y="4869"/>
                  <a:pt x="132994" y="5424"/>
                  <a:pt x="132318" y="5424"/>
                </a:cubicBezTo>
                <a:cubicBezTo>
                  <a:pt x="132311" y="5424"/>
                  <a:pt x="132304" y="5424"/>
                  <a:pt x="132297" y="5424"/>
                </a:cubicBezTo>
                <a:cubicBezTo>
                  <a:pt x="131236" y="5424"/>
                  <a:pt x="130694" y="4136"/>
                  <a:pt x="131434" y="3379"/>
                </a:cubicBezTo>
                <a:cubicBezTo>
                  <a:pt x="131686" y="3121"/>
                  <a:pt x="131999" y="3005"/>
                  <a:pt x="132304" y="3005"/>
                </a:cubicBezTo>
                <a:close/>
                <a:moveTo>
                  <a:pt x="128290" y="3052"/>
                </a:moveTo>
                <a:cubicBezTo>
                  <a:pt x="128908" y="3052"/>
                  <a:pt x="129499" y="3523"/>
                  <a:pt x="129511" y="4245"/>
                </a:cubicBezTo>
                <a:cubicBezTo>
                  <a:pt x="129511" y="4921"/>
                  <a:pt x="128973" y="5458"/>
                  <a:pt x="128315" y="5476"/>
                </a:cubicBezTo>
                <a:cubicBezTo>
                  <a:pt x="127223" y="5476"/>
                  <a:pt x="126669" y="4193"/>
                  <a:pt x="127431" y="3414"/>
                </a:cubicBezTo>
                <a:cubicBezTo>
                  <a:pt x="127681" y="3164"/>
                  <a:pt x="127989" y="3052"/>
                  <a:pt x="128290" y="3052"/>
                </a:cubicBezTo>
                <a:close/>
                <a:moveTo>
                  <a:pt x="124271" y="3087"/>
                </a:moveTo>
                <a:cubicBezTo>
                  <a:pt x="124894" y="3087"/>
                  <a:pt x="125490" y="3563"/>
                  <a:pt x="125490" y="4297"/>
                </a:cubicBezTo>
                <a:cubicBezTo>
                  <a:pt x="125508" y="4956"/>
                  <a:pt x="124971" y="5510"/>
                  <a:pt x="124295" y="5510"/>
                </a:cubicBezTo>
                <a:cubicBezTo>
                  <a:pt x="124288" y="5511"/>
                  <a:pt x="124281" y="5511"/>
                  <a:pt x="124274" y="5511"/>
                </a:cubicBezTo>
                <a:cubicBezTo>
                  <a:pt x="123213" y="5511"/>
                  <a:pt x="122671" y="4223"/>
                  <a:pt x="123411" y="3448"/>
                </a:cubicBezTo>
                <a:cubicBezTo>
                  <a:pt x="123660" y="3199"/>
                  <a:pt x="123969" y="3087"/>
                  <a:pt x="124271" y="3087"/>
                </a:cubicBezTo>
                <a:close/>
                <a:moveTo>
                  <a:pt x="120259" y="3138"/>
                </a:moveTo>
                <a:cubicBezTo>
                  <a:pt x="120877" y="3138"/>
                  <a:pt x="121476" y="3610"/>
                  <a:pt x="121488" y="4332"/>
                </a:cubicBezTo>
                <a:cubicBezTo>
                  <a:pt x="121488" y="5008"/>
                  <a:pt x="120951" y="5545"/>
                  <a:pt x="120275" y="5562"/>
                </a:cubicBezTo>
                <a:cubicBezTo>
                  <a:pt x="119200" y="5562"/>
                  <a:pt x="118646" y="4263"/>
                  <a:pt x="119408" y="3500"/>
                </a:cubicBezTo>
                <a:cubicBezTo>
                  <a:pt x="119653" y="3250"/>
                  <a:pt x="119958" y="3138"/>
                  <a:pt x="120259" y="3138"/>
                </a:cubicBezTo>
                <a:close/>
                <a:moveTo>
                  <a:pt x="116241" y="3177"/>
                </a:moveTo>
                <a:cubicBezTo>
                  <a:pt x="116866" y="3177"/>
                  <a:pt x="117468" y="3658"/>
                  <a:pt x="117468" y="4384"/>
                </a:cubicBezTo>
                <a:cubicBezTo>
                  <a:pt x="117468" y="5060"/>
                  <a:pt x="116930" y="5597"/>
                  <a:pt x="116272" y="5597"/>
                </a:cubicBezTo>
                <a:cubicBezTo>
                  <a:pt x="116265" y="5597"/>
                  <a:pt x="116258" y="5597"/>
                  <a:pt x="116250" y="5597"/>
                </a:cubicBezTo>
                <a:cubicBezTo>
                  <a:pt x="115173" y="5597"/>
                  <a:pt x="114631" y="4310"/>
                  <a:pt x="115388" y="3535"/>
                </a:cubicBezTo>
                <a:cubicBezTo>
                  <a:pt x="115635" y="3288"/>
                  <a:pt x="115941" y="3177"/>
                  <a:pt x="116241" y="3177"/>
                </a:cubicBezTo>
                <a:close/>
                <a:moveTo>
                  <a:pt x="112237" y="3217"/>
                </a:moveTo>
                <a:cubicBezTo>
                  <a:pt x="112854" y="3217"/>
                  <a:pt x="113453" y="3697"/>
                  <a:pt x="113465" y="4419"/>
                </a:cubicBezTo>
                <a:cubicBezTo>
                  <a:pt x="113465" y="5095"/>
                  <a:pt x="112928" y="5632"/>
                  <a:pt x="112252" y="5649"/>
                </a:cubicBezTo>
                <a:cubicBezTo>
                  <a:pt x="111177" y="5649"/>
                  <a:pt x="110623" y="4349"/>
                  <a:pt x="111385" y="3587"/>
                </a:cubicBezTo>
                <a:cubicBezTo>
                  <a:pt x="111630" y="3331"/>
                  <a:pt x="111935" y="3217"/>
                  <a:pt x="112237" y="3217"/>
                </a:cubicBezTo>
                <a:close/>
                <a:moveTo>
                  <a:pt x="108222" y="3260"/>
                </a:moveTo>
                <a:cubicBezTo>
                  <a:pt x="108840" y="3260"/>
                  <a:pt x="109433" y="3736"/>
                  <a:pt x="109445" y="4471"/>
                </a:cubicBezTo>
                <a:cubicBezTo>
                  <a:pt x="109445" y="5129"/>
                  <a:pt x="108907" y="5684"/>
                  <a:pt x="108249" y="5684"/>
                </a:cubicBezTo>
                <a:cubicBezTo>
                  <a:pt x="108242" y="5684"/>
                  <a:pt x="108235" y="5684"/>
                  <a:pt x="108227" y="5684"/>
                </a:cubicBezTo>
                <a:cubicBezTo>
                  <a:pt x="107150" y="5684"/>
                  <a:pt x="106608" y="4396"/>
                  <a:pt x="107365" y="3622"/>
                </a:cubicBezTo>
                <a:cubicBezTo>
                  <a:pt x="107614" y="3372"/>
                  <a:pt x="107921" y="3260"/>
                  <a:pt x="108222" y="3260"/>
                </a:cubicBezTo>
                <a:close/>
                <a:moveTo>
                  <a:pt x="104213" y="3312"/>
                </a:moveTo>
                <a:cubicBezTo>
                  <a:pt x="104829" y="3312"/>
                  <a:pt x="105424" y="3783"/>
                  <a:pt x="105424" y="4505"/>
                </a:cubicBezTo>
                <a:cubicBezTo>
                  <a:pt x="105442" y="5181"/>
                  <a:pt x="104905" y="5718"/>
                  <a:pt x="104229" y="5736"/>
                </a:cubicBezTo>
                <a:cubicBezTo>
                  <a:pt x="103155" y="5736"/>
                  <a:pt x="102600" y="4436"/>
                  <a:pt x="103362" y="3674"/>
                </a:cubicBezTo>
                <a:cubicBezTo>
                  <a:pt x="103607" y="3424"/>
                  <a:pt x="103912" y="3312"/>
                  <a:pt x="104213" y="3312"/>
                </a:cubicBezTo>
                <a:close/>
                <a:moveTo>
                  <a:pt x="100191" y="3347"/>
                </a:moveTo>
                <a:cubicBezTo>
                  <a:pt x="100810" y="3347"/>
                  <a:pt x="101410" y="3823"/>
                  <a:pt x="101422" y="4557"/>
                </a:cubicBezTo>
                <a:cubicBezTo>
                  <a:pt x="101422" y="5216"/>
                  <a:pt x="100885" y="5753"/>
                  <a:pt x="100226" y="5770"/>
                </a:cubicBezTo>
                <a:cubicBezTo>
                  <a:pt x="100219" y="5770"/>
                  <a:pt x="100212" y="5770"/>
                  <a:pt x="100204" y="5770"/>
                </a:cubicBezTo>
                <a:cubicBezTo>
                  <a:pt x="99127" y="5770"/>
                  <a:pt x="98585" y="4483"/>
                  <a:pt x="99342" y="3708"/>
                </a:cubicBezTo>
                <a:cubicBezTo>
                  <a:pt x="99586" y="3459"/>
                  <a:pt x="99891" y="3347"/>
                  <a:pt x="100191" y="3347"/>
                </a:cubicBezTo>
                <a:close/>
                <a:moveTo>
                  <a:pt x="96185" y="3390"/>
                </a:moveTo>
                <a:cubicBezTo>
                  <a:pt x="96807" y="3390"/>
                  <a:pt x="97402" y="3870"/>
                  <a:pt x="97402" y="4592"/>
                </a:cubicBezTo>
                <a:cubicBezTo>
                  <a:pt x="97419" y="5268"/>
                  <a:pt x="96882" y="5805"/>
                  <a:pt x="96206" y="5805"/>
                </a:cubicBezTo>
                <a:lnTo>
                  <a:pt x="96206" y="5822"/>
                </a:lnTo>
                <a:cubicBezTo>
                  <a:pt x="95132" y="5822"/>
                  <a:pt x="94577" y="4523"/>
                  <a:pt x="95322" y="3760"/>
                </a:cubicBezTo>
                <a:cubicBezTo>
                  <a:pt x="95572" y="3505"/>
                  <a:pt x="95882" y="3390"/>
                  <a:pt x="96185" y="3390"/>
                </a:cubicBezTo>
                <a:close/>
                <a:moveTo>
                  <a:pt x="92168" y="3433"/>
                </a:moveTo>
                <a:cubicBezTo>
                  <a:pt x="92787" y="3433"/>
                  <a:pt x="93387" y="3909"/>
                  <a:pt x="93399" y="4644"/>
                </a:cubicBezTo>
                <a:cubicBezTo>
                  <a:pt x="93399" y="5302"/>
                  <a:pt x="92862" y="5840"/>
                  <a:pt x="92203" y="5857"/>
                </a:cubicBezTo>
                <a:cubicBezTo>
                  <a:pt x="92196" y="5857"/>
                  <a:pt x="92189" y="5857"/>
                  <a:pt x="92182" y="5857"/>
                </a:cubicBezTo>
                <a:cubicBezTo>
                  <a:pt x="91104" y="5857"/>
                  <a:pt x="90562" y="4570"/>
                  <a:pt x="91319" y="3795"/>
                </a:cubicBezTo>
                <a:cubicBezTo>
                  <a:pt x="91563" y="3546"/>
                  <a:pt x="91868" y="3433"/>
                  <a:pt x="92168" y="3433"/>
                </a:cubicBezTo>
                <a:close/>
                <a:moveTo>
                  <a:pt x="88158" y="3477"/>
                </a:moveTo>
                <a:cubicBezTo>
                  <a:pt x="88776" y="3477"/>
                  <a:pt x="89367" y="3957"/>
                  <a:pt x="89379" y="4679"/>
                </a:cubicBezTo>
                <a:cubicBezTo>
                  <a:pt x="89396" y="5354"/>
                  <a:pt x="88859" y="5892"/>
                  <a:pt x="88183" y="5909"/>
                </a:cubicBezTo>
                <a:cubicBezTo>
                  <a:pt x="87109" y="5909"/>
                  <a:pt x="86537" y="4609"/>
                  <a:pt x="87299" y="3847"/>
                </a:cubicBezTo>
                <a:cubicBezTo>
                  <a:pt x="87549" y="3591"/>
                  <a:pt x="87857" y="3477"/>
                  <a:pt x="88158" y="3477"/>
                </a:cubicBezTo>
                <a:close/>
                <a:moveTo>
                  <a:pt x="84142" y="3512"/>
                </a:moveTo>
                <a:cubicBezTo>
                  <a:pt x="84764" y="3512"/>
                  <a:pt x="85359" y="3991"/>
                  <a:pt x="85359" y="4713"/>
                </a:cubicBezTo>
                <a:cubicBezTo>
                  <a:pt x="85359" y="5389"/>
                  <a:pt x="84839" y="5926"/>
                  <a:pt x="84163" y="5944"/>
                </a:cubicBezTo>
                <a:cubicBezTo>
                  <a:pt x="84156" y="5944"/>
                  <a:pt x="84149" y="5944"/>
                  <a:pt x="84142" y="5944"/>
                </a:cubicBezTo>
                <a:cubicBezTo>
                  <a:pt x="83081" y="5944"/>
                  <a:pt x="82522" y="4639"/>
                  <a:pt x="83279" y="3882"/>
                </a:cubicBezTo>
                <a:cubicBezTo>
                  <a:pt x="83529" y="3626"/>
                  <a:pt x="83839" y="3512"/>
                  <a:pt x="84142" y="3512"/>
                </a:cubicBezTo>
                <a:close/>
                <a:moveTo>
                  <a:pt x="80127" y="3554"/>
                </a:moveTo>
                <a:cubicBezTo>
                  <a:pt x="80745" y="3554"/>
                  <a:pt x="81344" y="4026"/>
                  <a:pt x="81356" y="4748"/>
                </a:cubicBezTo>
                <a:cubicBezTo>
                  <a:pt x="81356" y="5424"/>
                  <a:pt x="80819" y="5978"/>
                  <a:pt x="80143" y="5978"/>
                </a:cubicBezTo>
                <a:cubicBezTo>
                  <a:pt x="80136" y="5978"/>
                  <a:pt x="80129" y="5978"/>
                  <a:pt x="80122" y="5978"/>
                </a:cubicBezTo>
                <a:cubicBezTo>
                  <a:pt x="79061" y="5978"/>
                  <a:pt x="78519" y="4691"/>
                  <a:pt x="79276" y="3916"/>
                </a:cubicBezTo>
                <a:cubicBezTo>
                  <a:pt x="79521" y="3666"/>
                  <a:pt x="79826" y="3554"/>
                  <a:pt x="80127" y="3554"/>
                </a:cubicBezTo>
                <a:close/>
                <a:moveTo>
                  <a:pt x="76115" y="3595"/>
                </a:moveTo>
                <a:cubicBezTo>
                  <a:pt x="76730" y="3595"/>
                  <a:pt x="77324" y="4069"/>
                  <a:pt x="77336" y="4800"/>
                </a:cubicBezTo>
                <a:cubicBezTo>
                  <a:pt x="77336" y="5458"/>
                  <a:pt x="76816" y="6013"/>
                  <a:pt x="76140" y="6030"/>
                </a:cubicBezTo>
                <a:lnTo>
                  <a:pt x="76157" y="6030"/>
                </a:lnTo>
                <a:cubicBezTo>
                  <a:pt x="76150" y="6030"/>
                  <a:pt x="76143" y="6030"/>
                  <a:pt x="76136" y="6030"/>
                </a:cubicBezTo>
                <a:cubicBezTo>
                  <a:pt x="75058" y="6030"/>
                  <a:pt x="74499" y="4743"/>
                  <a:pt x="75256" y="3968"/>
                </a:cubicBezTo>
                <a:cubicBezTo>
                  <a:pt x="75503" y="3710"/>
                  <a:pt x="75811" y="3595"/>
                  <a:pt x="76115" y="3595"/>
                </a:cubicBezTo>
                <a:close/>
                <a:moveTo>
                  <a:pt x="72112" y="3641"/>
                </a:moveTo>
                <a:cubicBezTo>
                  <a:pt x="72730" y="3641"/>
                  <a:pt x="73321" y="4112"/>
                  <a:pt x="73333" y="4835"/>
                </a:cubicBezTo>
                <a:cubicBezTo>
                  <a:pt x="73350" y="5510"/>
                  <a:pt x="72813" y="6065"/>
                  <a:pt x="72137" y="6065"/>
                </a:cubicBezTo>
                <a:cubicBezTo>
                  <a:pt x="72130" y="6065"/>
                  <a:pt x="72123" y="6065"/>
                  <a:pt x="72116" y="6065"/>
                </a:cubicBezTo>
                <a:cubicBezTo>
                  <a:pt x="71055" y="6065"/>
                  <a:pt x="70496" y="4777"/>
                  <a:pt x="71253" y="4003"/>
                </a:cubicBezTo>
                <a:cubicBezTo>
                  <a:pt x="71503" y="3753"/>
                  <a:pt x="71811" y="3641"/>
                  <a:pt x="72112" y="3641"/>
                </a:cubicBezTo>
                <a:close/>
                <a:moveTo>
                  <a:pt x="68093" y="3676"/>
                </a:moveTo>
                <a:cubicBezTo>
                  <a:pt x="68716" y="3676"/>
                  <a:pt x="69313" y="4152"/>
                  <a:pt x="69313" y="4887"/>
                </a:cubicBezTo>
                <a:cubicBezTo>
                  <a:pt x="69330" y="5562"/>
                  <a:pt x="68793" y="6117"/>
                  <a:pt x="68117" y="6117"/>
                </a:cubicBezTo>
                <a:cubicBezTo>
                  <a:pt x="67043" y="6117"/>
                  <a:pt x="66488" y="4817"/>
                  <a:pt x="67233" y="4037"/>
                </a:cubicBezTo>
                <a:cubicBezTo>
                  <a:pt x="67483" y="3788"/>
                  <a:pt x="67791" y="3676"/>
                  <a:pt x="68093" y="3676"/>
                </a:cubicBezTo>
                <a:close/>
                <a:moveTo>
                  <a:pt x="64082" y="3720"/>
                </a:moveTo>
                <a:cubicBezTo>
                  <a:pt x="64699" y="3720"/>
                  <a:pt x="65298" y="4199"/>
                  <a:pt x="65310" y="4921"/>
                </a:cubicBezTo>
                <a:cubicBezTo>
                  <a:pt x="65310" y="5597"/>
                  <a:pt x="64773" y="6152"/>
                  <a:pt x="64097" y="6152"/>
                </a:cubicBezTo>
                <a:cubicBezTo>
                  <a:pt x="64090" y="6152"/>
                  <a:pt x="64083" y="6152"/>
                  <a:pt x="64076" y="6152"/>
                </a:cubicBezTo>
                <a:cubicBezTo>
                  <a:pt x="63015" y="6152"/>
                  <a:pt x="62473" y="4864"/>
                  <a:pt x="63230" y="4089"/>
                </a:cubicBezTo>
                <a:cubicBezTo>
                  <a:pt x="63475" y="3834"/>
                  <a:pt x="63781" y="3720"/>
                  <a:pt x="64082" y="3720"/>
                </a:cubicBezTo>
                <a:close/>
                <a:moveTo>
                  <a:pt x="60070" y="3763"/>
                </a:moveTo>
                <a:cubicBezTo>
                  <a:pt x="60693" y="3763"/>
                  <a:pt x="61290" y="4238"/>
                  <a:pt x="61290" y="4973"/>
                </a:cubicBezTo>
                <a:cubicBezTo>
                  <a:pt x="61307" y="5632"/>
                  <a:pt x="60770" y="6186"/>
                  <a:pt x="60094" y="6186"/>
                </a:cubicBezTo>
                <a:cubicBezTo>
                  <a:pt x="60087" y="6186"/>
                  <a:pt x="60080" y="6186"/>
                  <a:pt x="60073" y="6186"/>
                </a:cubicBezTo>
                <a:cubicBezTo>
                  <a:pt x="58995" y="6186"/>
                  <a:pt x="58453" y="4899"/>
                  <a:pt x="59210" y="4124"/>
                </a:cubicBezTo>
                <a:cubicBezTo>
                  <a:pt x="59460" y="3875"/>
                  <a:pt x="59768" y="3763"/>
                  <a:pt x="60070" y="3763"/>
                </a:cubicBezTo>
                <a:close/>
                <a:moveTo>
                  <a:pt x="56059" y="3806"/>
                </a:moveTo>
                <a:cubicBezTo>
                  <a:pt x="56677" y="3806"/>
                  <a:pt x="57275" y="4286"/>
                  <a:pt x="57287" y="5008"/>
                </a:cubicBezTo>
                <a:cubicBezTo>
                  <a:pt x="57287" y="5684"/>
                  <a:pt x="56750" y="6221"/>
                  <a:pt x="56074" y="6238"/>
                </a:cubicBezTo>
                <a:cubicBezTo>
                  <a:pt x="56067" y="6238"/>
                  <a:pt x="56060" y="6238"/>
                  <a:pt x="56053" y="6238"/>
                </a:cubicBezTo>
                <a:cubicBezTo>
                  <a:pt x="54992" y="6238"/>
                  <a:pt x="54450" y="4934"/>
                  <a:pt x="55208" y="4176"/>
                </a:cubicBezTo>
                <a:cubicBezTo>
                  <a:pt x="55452" y="3920"/>
                  <a:pt x="55758" y="3806"/>
                  <a:pt x="56059" y="3806"/>
                </a:cubicBezTo>
                <a:close/>
                <a:moveTo>
                  <a:pt x="52044" y="3849"/>
                </a:moveTo>
                <a:cubicBezTo>
                  <a:pt x="52663" y="3849"/>
                  <a:pt x="53255" y="4325"/>
                  <a:pt x="53267" y="5060"/>
                </a:cubicBezTo>
                <a:cubicBezTo>
                  <a:pt x="53267" y="5718"/>
                  <a:pt x="52730" y="6273"/>
                  <a:pt x="52071" y="6273"/>
                </a:cubicBezTo>
                <a:cubicBezTo>
                  <a:pt x="52064" y="6273"/>
                  <a:pt x="52057" y="6273"/>
                  <a:pt x="52050" y="6273"/>
                </a:cubicBezTo>
                <a:cubicBezTo>
                  <a:pt x="50990" y="6273"/>
                  <a:pt x="50447" y="4985"/>
                  <a:pt x="51187" y="4211"/>
                </a:cubicBezTo>
                <a:cubicBezTo>
                  <a:pt x="51437" y="3962"/>
                  <a:pt x="51743" y="3849"/>
                  <a:pt x="52044" y="3849"/>
                </a:cubicBezTo>
                <a:close/>
                <a:moveTo>
                  <a:pt x="48030" y="3893"/>
                </a:moveTo>
                <a:cubicBezTo>
                  <a:pt x="48652" y="3893"/>
                  <a:pt x="49247" y="4372"/>
                  <a:pt x="49247" y="5095"/>
                </a:cubicBezTo>
                <a:cubicBezTo>
                  <a:pt x="49264" y="5770"/>
                  <a:pt x="48727" y="6307"/>
                  <a:pt x="48051" y="6325"/>
                </a:cubicBezTo>
                <a:cubicBezTo>
                  <a:pt x="48044" y="6325"/>
                  <a:pt x="48037" y="6325"/>
                  <a:pt x="48030" y="6325"/>
                </a:cubicBezTo>
                <a:cubicBezTo>
                  <a:pt x="46970" y="6325"/>
                  <a:pt x="46427" y="5020"/>
                  <a:pt x="47167" y="4263"/>
                </a:cubicBezTo>
                <a:cubicBezTo>
                  <a:pt x="47417" y="4007"/>
                  <a:pt x="47727" y="3893"/>
                  <a:pt x="48030" y="3893"/>
                </a:cubicBezTo>
                <a:close/>
                <a:moveTo>
                  <a:pt x="44021" y="3936"/>
                </a:moveTo>
                <a:cubicBezTo>
                  <a:pt x="44640" y="3936"/>
                  <a:pt x="45232" y="4412"/>
                  <a:pt x="45244" y="5146"/>
                </a:cubicBezTo>
                <a:cubicBezTo>
                  <a:pt x="45244" y="5805"/>
                  <a:pt x="44707" y="6359"/>
                  <a:pt x="44048" y="6359"/>
                </a:cubicBezTo>
                <a:cubicBezTo>
                  <a:pt x="44041" y="6360"/>
                  <a:pt x="44034" y="6360"/>
                  <a:pt x="44027" y="6360"/>
                </a:cubicBezTo>
                <a:cubicBezTo>
                  <a:pt x="42950" y="6360"/>
                  <a:pt x="42424" y="5072"/>
                  <a:pt x="43165" y="4297"/>
                </a:cubicBezTo>
                <a:cubicBezTo>
                  <a:pt x="43414" y="4048"/>
                  <a:pt x="43720" y="3936"/>
                  <a:pt x="44021" y="3936"/>
                </a:cubicBezTo>
                <a:close/>
                <a:moveTo>
                  <a:pt x="40007" y="3980"/>
                </a:moveTo>
                <a:cubicBezTo>
                  <a:pt x="40629" y="3980"/>
                  <a:pt x="41224" y="4459"/>
                  <a:pt x="41224" y="5181"/>
                </a:cubicBezTo>
                <a:cubicBezTo>
                  <a:pt x="41241" y="5857"/>
                  <a:pt x="40704" y="6394"/>
                  <a:pt x="40028" y="6411"/>
                </a:cubicBezTo>
                <a:cubicBezTo>
                  <a:pt x="38954" y="6411"/>
                  <a:pt x="38399" y="5112"/>
                  <a:pt x="39144" y="4349"/>
                </a:cubicBezTo>
                <a:cubicBezTo>
                  <a:pt x="39394" y="4094"/>
                  <a:pt x="39704" y="3980"/>
                  <a:pt x="40007" y="3980"/>
                </a:cubicBezTo>
                <a:close/>
                <a:moveTo>
                  <a:pt x="36000" y="4022"/>
                </a:moveTo>
                <a:cubicBezTo>
                  <a:pt x="36618" y="4022"/>
                  <a:pt x="37209" y="4494"/>
                  <a:pt x="37221" y="5216"/>
                </a:cubicBezTo>
                <a:cubicBezTo>
                  <a:pt x="37221" y="5892"/>
                  <a:pt x="36684" y="6446"/>
                  <a:pt x="36025" y="6446"/>
                </a:cubicBezTo>
                <a:cubicBezTo>
                  <a:pt x="36018" y="6446"/>
                  <a:pt x="36011" y="6446"/>
                  <a:pt x="36004" y="6446"/>
                </a:cubicBezTo>
                <a:cubicBezTo>
                  <a:pt x="34926" y="6446"/>
                  <a:pt x="34384" y="5159"/>
                  <a:pt x="35142" y="4384"/>
                </a:cubicBezTo>
                <a:cubicBezTo>
                  <a:pt x="35392" y="4134"/>
                  <a:pt x="35699" y="4022"/>
                  <a:pt x="36000" y="4022"/>
                </a:cubicBezTo>
                <a:close/>
                <a:moveTo>
                  <a:pt x="31992" y="4062"/>
                </a:moveTo>
                <a:cubicBezTo>
                  <a:pt x="32611" y="4062"/>
                  <a:pt x="33201" y="4537"/>
                  <a:pt x="33201" y="5268"/>
                </a:cubicBezTo>
                <a:cubicBezTo>
                  <a:pt x="33201" y="5926"/>
                  <a:pt x="32681" y="6481"/>
                  <a:pt x="32005" y="6481"/>
                </a:cubicBezTo>
                <a:cubicBezTo>
                  <a:pt x="31998" y="6481"/>
                  <a:pt x="31991" y="6481"/>
                  <a:pt x="31984" y="6481"/>
                </a:cubicBezTo>
                <a:cubicBezTo>
                  <a:pt x="30923" y="6481"/>
                  <a:pt x="30364" y="5193"/>
                  <a:pt x="31121" y="4436"/>
                </a:cubicBezTo>
                <a:cubicBezTo>
                  <a:pt x="31374" y="4178"/>
                  <a:pt x="31686" y="4062"/>
                  <a:pt x="31992" y="4062"/>
                </a:cubicBezTo>
                <a:close/>
                <a:moveTo>
                  <a:pt x="27970" y="4109"/>
                </a:moveTo>
                <a:cubicBezTo>
                  <a:pt x="28587" y="4109"/>
                  <a:pt x="29186" y="4580"/>
                  <a:pt x="29198" y="5302"/>
                </a:cubicBezTo>
                <a:cubicBezTo>
                  <a:pt x="29198" y="5978"/>
                  <a:pt x="28661" y="6533"/>
                  <a:pt x="27985" y="6533"/>
                </a:cubicBezTo>
                <a:cubicBezTo>
                  <a:pt x="26911" y="6533"/>
                  <a:pt x="26356" y="5250"/>
                  <a:pt x="27119" y="4471"/>
                </a:cubicBezTo>
                <a:cubicBezTo>
                  <a:pt x="27363" y="4221"/>
                  <a:pt x="27669" y="4109"/>
                  <a:pt x="27970" y="4109"/>
                </a:cubicBezTo>
                <a:close/>
                <a:moveTo>
                  <a:pt x="23955" y="4144"/>
                </a:moveTo>
                <a:cubicBezTo>
                  <a:pt x="24574" y="4144"/>
                  <a:pt x="25166" y="4620"/>
                  <a:pt x="25178" y="5354"/>
                </a:cubicBezTo>
                <a:cubicBezTo>
                  <a:pt x="25178" y="6013"/>
                  <a:pt x="24641" y="6567"/>
                  <a:pt x="23982" y="6567"/>
                </a:cubicBezTo>
                <a:cubicBezTo>
                  <a:pt x="23975" y="6568"/>
                  <a:pt x="23968" y="6568"/>
                  <a:pt x="23961" y="6568"/>
                </a:cubicBezTo>
                <a:cubicBezTo>
                  <a:pt x="22883" y="6568"/>
                  <a:pt x="22341" y="5280"/>
                  <a:pt x="23099" y="4505"/>
                </a:cubicBezTo>
                <a:cubicBezTo>
                  <a:pt x="23348" y="4256"/>
                  <a:pt x="23654" y="4144"/>
                  <a:pt x="23955" y="4144"/>
                </a:cubicBezTo>
                <a:close/>
                <a:moveTo>
                  <a:pt x="19942" y="4188"/>
                </a:moveTo>
                <a:cubicBezTo>
                  <a:pt x="20565" y="4188"/>
                  <a:pt x="21163" y="4667"/>
                  <a:pt x="21175" y="5389"/>
                </a:cubicBezTo>
                <a:cubicBezTo>
                  <a:pt x="21175" y="6065"/>
                  <a:pt x="20638" y="6602"/>
                  <a:pt x="19962" y="6619"/>
                </a:cubicBezTo>
                <a:cubicBezTo>
                  <a:pt x="19955" y="6620"/>
                  <a:pt x="19948" y="6620"/>
                  <a:pt x="19941" y="6620"/>
                </a:cubicBezTo>
                <a:cubicBezTo>
                  <a:pt x="18881" y="6620"/>
                  <a:pt x="18338" y="5315"/>
                  <a:pt x="19078" y="4557"/>
                </a:cubicBezTo>
                <a:cubicBezTo>
                  <a:pt x="19328" y="4302"/>
                  <a:pt x="19638" y="4188"/>
                  <a:pt x="19942" y="4188"/>
                </a:cubicBezTo>
                <a:close/>
                <a:moveTo>
                  <a:pt x="15932" y="4231"/>
                </a:moveTo>
                <a:cubicBezTo>
                  <a:pt x="16551" y="4231"/>
                  <a:pt x="17143" y="4706"/>
                  <a:pt x="17155" y="5441"/>
                </a:cubicBezTo>
                <a:cubicBezTo>
                  <a:pt x="17155" y="6100"/>
                  <a:pt x="16618" y="6654"/>
                  <a:pt x="15959" y="6654"/>
                </a:cubicBezTo>
                <a:cubicBezTo>
                  <a:pt x="15952" y="6654"/>
                  <a:pt x="15945" y="6654"/>
                  <a:pt x="15938" y="6654"/>
                </a:cubicBezTo>
                <a:cubicBezTo>
                  <a:pt x="14860" y="6654"/>
                  <a:pt x="14318" y="5367"/>
                  <a:pt x="15076" y="4592"/>
                </a:cubicBezTo>
                <a:cubicBezTo>
                  <a:pt x="15325" y="4343"/>
                  <a:pt x="15631" y="4231"/>
                  <a:pt x="15932" y="4231"/>
                </a:cubicBezTo>
                <a:close/>
                <a:moveTo>
                  <a:pt x="11922" y="4270"/>
                </a:moveTo>
                <a:cubicBezTo>
                  <a:pt x="12537" y="4270"/>
                  <a:pt x="13123" y="4745"/>
                  <a:pt x="13135" y="5476"/>
                </a:cubicBezTo>
                <a:cubicBezTo>
                  <a:pt x="13152" y="6134"/>
                  <a:pt x="12615" y="6689"/>
                  <a:pt x="11939" y="6706"/>
                </a:cubicBezTo>
                <a:cubicBezTo>
                  <a:pt x="10865" y="6706"/>
                  <a:pt x="10310" y="5424"/>
                  <a:pt x="11055" y="4644"/>
                </a:cubicBezTo>
                <a:cubicBezTo>
                  <a:pt x="11308" y="4386"/>
                  <a:pt x="11618" y="4270"/>
                  <a:pt x="11922" y="4270"/>
                </a:cubicBezTo>
                <a:close/>
                <a:moveTo>
                  <a:pt x="7901" y="4317"/>
                </a:moveTo>
                <a:cubicBezTo>
                  <a:pt x="8520" y="4317"/>
                  <a:pt x="9120" y="4793"/>
                  <a:pt x="9132" y="5528"/>
                </a:cubicBezTo>
                <a:cubicBezTo>
                  <a:pt x="9132" y="6186"/>
                  <a:pt x="8595" y="6741"/>
                  <a:pt x="7936" y="6741"/>
                </a:cubicBezTo>
                <a:cubicBezTo>
                  <a:pt x="7929" y="6741"/>
                  <a:pt x="7922" y="6741"/>
                  <a:pt x="7915" y="6741"/>
                </a:cubicBezTo>
                <a:cubicBezTo>
                  <a:pt x="6837" y="6741"/>
                  <a:pt x="6295" y="5453"/>
                  <a:pt x="7053" y="4679"/>
                </a:cubicBezTo>
                <a:cubicBezTo>
                  <a:pt x="7296" y="4429"/>
                  <a:pt x="7601" y="4317"/>
                  <a:pt x="7901" y="4317"/>
                </a:cubicBezTo>
                <a:close/>
                <a:moveTo>
                  <a:pt x="3895" y="4361"/>
                </a:moveTo>
                <a:cubicBezTo>
                  <a:pt x="4517" y="4361"/>
                  <a:pt x="5112" y="4840"/>
                  <a:pt x="5112" y="5562"/>
                </a:cubicBezTo>
                <a:cubicBezTo>
                  <a:pt x="5129" y="6238"/>
                  <a:pt x="4592" y="6775"/>
                  <a:pt x="3916" y="6793"/>
                </a:cubicBezTo>
                <a:cubicBezTo>
                  <a:pt x="2842" y="6793"/>
                  <a:pt x="2287" y="5493"/>
                  <a:pt x="3033" y="4731"/>
                </a:cubicBezTo>
                <a:cubicBezTo>
                  <a:pt x="3283" y="4475"/>
                  <a:pt x="3592" y="4361"/>
                  <a:pt x="3895" y="4361"/>
                </a:cubicBezTo>
                <a:close/>
                <a:moveTo>
                  <a:pt x="144240" y="0"/>
                </a:moveTo>
                <a:lnTo>
                  <a:pt x="0" y="2928"/>
                </a:lnTo>
                <a:lnTo>
                  <a:pt x="537" y="29926"/>
                </a:lnTo>
                <a:lnTo>
                  <a:pt x="144794" y="26997"/>
                </a:lnTo>
                <a:lnTo>
                  <a:pt x="14424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rgbClr val="783F04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596471" y="895187"/>
            <a:ext cx="329436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dirty="0">
                <a:solidFill>
                  <a:srgbClr val="000000"/>
                </a:solidFill>
                <a:latin typeface="Myriad Pro" panose="020B0503030403020204" pitchFamily="34" charset="0"/>
              </a:rPr>
              <a:t>3  </a:t>
            </a:r>
            <a:r>
              <a:rPr lang="en-US" sz="4800" dirty="0">
                <a:solidFill>
                  <a:srgbClr val="000000"/>
                </a:solidFill>
                <a:latin typeface="Myriad Pro" panose="020B0503030403020204" pitchFamily="34" charset="0"/>
              </a:rPr>
              <a:t>PRACTICE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572647" y="2679172"/>
            <a:ext cx="522822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>
                <a:solidFill>
                  <a:sysClr val="windowText" lastClr="000000"/>
                </a:solidFill>
                <a:latin typeface="Myriad Pro" panose="020B0503030403020204" pitchFamily="34" charset="0"/>
              </a:rPr>
              <a:t>Task 5</a:t>
            </a:r>
            <a:r>
              <a:rPr lang="en-US" sz="4400" dirty="0">
                <a:solidFill>
                  <a:sysClr val="windowText" lastClr="000000"/>
                </a:solidFill>
                <a:latin typeface="Myriad Pro" panose="020B0503030403020204" pitchFamily="34" charset="0"/>
              </a:rPr>
              <a:t>: Look and say. </a:t>
            </a:r>
          </a:p>
        </p:txBody>
      </p:sp>
      <p:grpSp>
        <p:nvGrpSpPr>
          <p:cNvPr id="23" name="Google Shape;940;p49"/>
          <p:cNvGrpSpPr/>
          <p:nvPr/>
        </p:nvGrpSpPr>
        <p:grpSpPr>
          <a:xfrm rot="18764416">
            <a:off x="9638500" y="2458079"/>
            <a:ext cx="1580301" cy="1415210"/>
            <a:chOff x="3781849" y="3530530"/>
            <a:chExt cx="1580301" cy="1415210"/>
          </a:xfrm>
        </p:grpSpPr>
        <p:sp>
          <p:nvSpPr>
            <p:cNvPr id="24" name="Google Shape;941;p49"/>
            <p:cNvSpPr/>
            <p:nvPr/>
          </p:nvSpPr>
          <p:spPr>
            <a:xfrm rot="-3678203" flipH="1">
              <a:off x="4099034" y="3604146"/>
              <a:ext cx="919366" cy="1267978"/>
            </a:xfrm>
            <a:custGeom>
              <a:avLst/>
              <a:gdLst/>
              <a:ahLst/>
              <a:cxnLst/>
              <a:rect l="l" t="t" r="r" b="b"/>
              <a:pathLst>
                <a:path w="30524" h="42100" extrusionOk="0">
                  <a:moveTo>
                    <a:pt x="15741" y="3941"/>
                  </a:moveTo>
                  <a:cubicBezTo>
                    <a:pt x="15834" y="4034"/>
                    <a:pt x="15998" y="4128"/>
                    <a:pt x="16021" y="4244"/>
                  </a:cubicBezTo>
                  <a:cubicBezTo>
                    <a:pt x="16161" y="4805"/>
                    <a:pt x="16231" y="5389"/>
                    <a:pt x="16371" y="5949"/>
                  </a:cubicBezTo>
                  <a:cubicBezTo>
                    <a:pt x="16628" y="6953"/>
                    <a:pt x="16932" y="7934"/>
                    <a:pt x="17165" y="8938"/>
                  </a:cubicBezTo>
                  <a:cubicBezTo>
                    <a:pt x="17329" y="9592"/>
                    <a:pt x="17446" y="10270"/>
                    <a:pt x="17562" y="10923"/>
                  </a:cubicBezTo>
                  <a:cubicBezTo>
                    <a:pt x="17562" y="11134"/>
                    <a:pt x="17539" y="11320"/>
                    <a:pt x="17516" y="11507"/>
                  </a:cubicBezTo>
                  <a:lnTo>
                    <a:pt x="17282" y="11531"/>
                  </a:lnTo>
                  <a:lnTo>
                    <a:pt x="17282" y="11554"/>
                  </a:lnTo>
                  <a:cubicBezTo>
                    <a:pt x="17165" y="11157"/>
                    <a:pt x="17002" y="10783"/>
                    <a:pt x="16909" y="10386"/>
                  </a:cubicBezTo>
                  <a:cubicBezTo>
                    <a:pt x="16582" y="9102"/>
                    <a:pt x="16301" y="7794"/>
                    <a:pt x="15974" y="6486"/>
                  </a:cubicBezTo>
                  <a:cubicBezTo>
                    <a:pt x="15834" y="5856"/>
                    <a:pt x="15671" y="5249"/>
                    <a:pt x="15531" y="4618"/>
                  </a:cubicBezTo>
                  <a:cubicBezTo>
                    <a:pt x="15507" y="4525"/>
                    <a:pt x="15507" y="4408"/>
                    <a:pt x="15531" y="4291"/>
                  </a:cubicBezTo>
                  <a:cubicBezTo>
                    <a:pt x="15577" y="4174"/>
                    <a:pt x="15647" y="4058"/>
                    <a:pt x="15741" y="3941"/>
                  </a:cubicBezTo>
                  <a:close/>
                  <a:moveTo>
                    <a:pt x="15297" y="15150"/>
                  </a:moveTo>
                  <a:cubicBezTo>
                    <a:pt x="15531" y="15291"/>
                    <a:pt x="15764" y="15431"/>
                    <a:pt x="15974" y="15594"/>
                  </a:cubicBezTo>
                  <a:cubicBezTo>
                    <a:pt x="15998" y="15617"/>
                    <a:pt x="15881" y="15874"/>
                    <a:pt x="15881" y="15874"/>
                  </a:cubicBezTo>
                  <a:cubicBezTo>
                    <a:pt x="15671" y="15874"/>
                    <a:pt x="15484" y="15804"/>
                    <a:pt x="15321" y="15711"/>
                  </a:cubicBezTo>
                  <a:cubicBezTo>
                    <a:pt x="15204" y="15617"/>
                    <a:pt x="15227" y="15407"/>
                    <a:pt x="15180" y="15244"/>
                  </a:cubicBezTo>
                  <a:lnTo>
                    <a:pt x="15297" y="15150"/>
                  </a:lnTo>
                  <a:close/>
                  <a:moveTo>
                    <a:pt x="14110" y="17049"/>
                  </a:moveTo>
                  <a:cubicBezTo>
                    <a:pt x="14471" y="17049"/>
                    <a:pt x="14934" y="17263"/>
                    <a:pt x="14970" y="17532"/>
                  </a:cubicBezTo>
                  <a:cubicBezTo>
                    <a:pt x="14994" y="17626"/>
                    <a:pt x="14807" y="17789"/>
                    <a:pt x="14690" y="17813"/>
                  </a:cubicBezTo>
                  <a:cubicBezTo>
                    <a:pt x="14679" y="17815"/>
                    <a:pt x="14668" y="17816"/>
                    <a:pt x="14657" y="17816"/>
                  </a:cubicBezTo>
                  <a:cubicBezTo>
                    <a:pt x="14407" y="17816"/>
                    <a:pt x="13893" y="17357"/>
                    <a:pt x="13826" y="17112"/>
                  </a:cubicBezTo>
                  <a:cubicBezTo>
                    <a:pt x="13902" y="17069"/>
                    <a:pt x="14001" y="17049"/>
                    <a:pt x="14110" y="17049"/>
                  </a:cubicBezTo>
                  <a:close/>
                  <a:moveTo>
                    <a:pt x="12860" y="19212"/>
                  </a:moveTo>
                  <a:cubicBezTo>
                    <a:pt x="12863" y="19212"/>
                    <a:pt x="12866" y="19213"/>
                    <a:pt x="12868" y="19214"/>
                  </a:cubicBezTo>
                  <a:cubicBezTo>
                    <a:pt x="13172" y="19377"/>
                    <a:pt x="13499" y="19541"/>
                    <a:pt x="13803" y="19728"/>
                  </a:cubicBezTo>
                  <a:cubicBezTo>
                    <a:pt x="13605" y="19915"/>
                    <a:pt x="13496" y="20018"/>
                    <a:pt x="13365" y="20018"/>
                  </a:cubicBezTo>
                  <a:cubicBezTo>
                    <a:pt x="13202" y="20018"/>
                    <a:pt x="13006" y="19857"/>
                    <a:pt x="12565" y="19494"/>
                  </a:cubicBezTo>
                  <a:cubicBezTo>
                    <a:pt x="12676" y="19406"/>
                    <a:pt x="12807" y="19212"/>
                    <a:pt x="12860" y="19212"/>
                  </a:cubicBezTo>
                  <a:close/>
                  <a:moveTo>
                    <a:pt x="11561" y="21573"/>
                  </a:moveTo>
                  <a:lnTo>
                    <a:pt x="11561" y="21573"/>
                  </a:lnTo>
                  <a:cubicBezTo>
                    <a:pt x="11818" y="21736"/>
                    <a:pt x="12074" y="21899"/>
                    <a:pt x="12308" y="22086"/>
                  </a:cubicBezTo>
                  <a:cubicBezTo>
                    <a:pt x="12378" y="22133"/>
                    <a:pt x="12355" y="22343"/>
                    <a:pt x="12355" y="22460"/>
                  </a:cubicBezTo>
                  <a:cubicBezTo>
                    <a:pt x="11537" y="22390"/>
                    <a:pt x="11280" y="22110"/>
                    <a:pt x="11561" y="21573"/>
                  </a:cubicBezTo>
                  <a:close/>
                  <a:moveTo>
                    <a:pt x="9878" y="25035"/>
                  </a:moveTo>
                  <a:cubicBezTo>
                    <a:pt x="10124" y="25035"/>
                    <a:pt x="10673" y="25475"/>
                    <a:pt x="10673" y="25706"/>
                  </a:cubicBezTo>
                  <a:cubicBezTo>
                    <a:pt x="10612" y="25747"/>
                    <a:pt x="10514" y="25878"/>
                    <a:pt x="10460" y="25878"/>
                  </a:cubicBezTo>
                  <a:cubicBezTo>
                    <a:pt x="10452" y="25878"/>
                    <a:pt x="10445" y="25875"/>
                    <a:pt x="10440" y="25870"/>
                  </a:cubicBezTo>
                  <a:cubicBezTo>
                    <a:pt x="10159" y="25753"/>
                    <a:pt x="9879" y="25589"/>
                    <a:pt x="9646" y="25402"/>
                  </a:cubicBezTo>
                  <a:cubicBezTo>
                    <a:pt x="9646" y="25262"/>
                    <a:pt x="9716" y="25146"/>
                    <a:pt x="9809" y="25052"/>
                  </a:cubicBezTo>
                  <a:cubicBezTo>
                    <a:pt x="9828" y="25041"/>
                    <a:pt x="9851" y="25035"/>
                    <a:pt x="9878" y="25035"/>
                  </a:cubicBezTo>
                  <a:close/>
                  <a:moveTo>
                    <a:pt x="8142" y="27993"/>
                  </a:moveTo>
                  <a:cubicBezTo>
                    <a:pt x="8195" y="27993"/>
                    <a:pt x="8247" y="28000"/>
                    <a:pt x="8291" y="28018"/>
                  </a:cubicBezTo>
                  <a:cubicBezTo>
                    <a:pt x="8455" y="28088"/>
                    <a:pt x="8595" y="28205"/>
                    <a:pt x="8688" y="28345"/>
                  </a:cubicBezTo>
                  <a:cubicBezTo>
                    <a:pt x="8735" y="28392"/>
                    <a:pt x="8618" y="28555"/>
                    <a:pt x="8595" y="28672"/>
                  </a:cubicBezTo>
                  <a:cubicBezTo>
                    <a:pt x="8501" y="28649"/>
                    <a:pt x="8385" y="28602"/>
                    <a:pt x="8291" y="28555"/>
                  </a:cubicBezTo>
                  <a:cubicBezTo>
                    <a:pt x="8268" y="28532"/>
                    <a:pt x="8268" y="28438"/>
                    <a:pt x="8244" y="28392"/>
                  </a:cubicBezTo>
                  <a:lnTo>
                    <a:pt x="8174" y="28508"/>
                  </a:lnTo>
                  <a:lnTo>
                    <a:pt x="8174" y="28485"/>
                  </a:lnTo>
                  <a:cubicBezTo>
                    <a:pt x="8058" y="28438"/>
                    <a:pt x="7918" y="28392"/>
                    <a:pt x="7871" y="28322"/>
                  </a:cubicBezTo>
                  <a:cubicBezTo>
                    <a:pt x="7824" y="28252"/>
                    <a:pt x="7847" y="28065"/>
                    <a:pt x="7894" y="28041"/>
                  </a:cubicBezTo>
                  <a:cubicBezTo>
                    <a:pt x="7966" y="28012"/>
                    <a:pt x="8056" y="27993"/>
                    <a:pt x="8142" y="27993"/>
                  </a:cubicBezTo>
                  <a:close/>
                  <a:moveTo>
                    <a:pt x="6574" y="30861"/>
                  </a:moveTo>
                  <a:cubicBezTo>
                    <a:pt x="6634" y="30861"/>
                    <a:pt x="6698" y="30918"/>
                    <a:pt x="6773" y="31077"/>
                  </a:cubicBezTo>
                  <a:cubicBezTo>
                    <a:pt x="6797" y="31124"/>
                    <a:pt x="6890" y="31124"/>
                    <a:pt x="6960" y="31124"/>
                  </a:cubicBezTo>
                  <a:cubicBezTo>
                    <a:pt x="7124" y="31147"/>
                    <a:pt x="7310" y="31241"/>
                    <a:pt x="7170" y="31451"/>
                  </a:cubicBezTo>
                  <a:cubicBezTo>
                    <a:pt x="7092" y="31513"/>
                    <a:pt x="6994" y="31544"/>
                    <a:pt x="6888" y="31544"/>
                  </a:cubicBezTo>
                  <a:cubicBezTo>
                    <a:pt x="6836" y="31544"/>
                    <a:pt x="6781" y="31537"/>
                    <a:pt x="6727" y="31521"/>
                  </a:cubicBezTo>
                  <a:cubicBezTo>
                    <a:pt x="6563" y="31428"/>
                    <a:pt x="6376" y="31311"/>
                    <a:pt x="6236" y="31147"/>
                  </a:cubicBezTo>
                  <a:cubicBezTo>
                    <a:pt x="6371" y="31043"/>
                    <a:pt x="6467" y="30861"/>
                    <a:pt x="6574" y="30861"/>
                  </a:cubicBezTo>
                  <a:close/>
                  <a:moveTo>
                    <a:pt x="14013" y="20475"/>
                  </a:moveTo>
                  <a:cubicBezTo>
                    <a:pt x="14713" y="20825"/>
                    <a:pt x="15297" y="21386"/>
                    <a:pt x="15624" y="22086"/>
                  </a:cubicBezTo>
                  <a:cubicBezTo>
                    <a:pt x="15881" y="22530"/>
                    <a:pt x="15928" y="23044"/>
                    <a:pt x="15764" y="23511"/>
                  </a:cubicBezTo>
                  <a:cubicBezTo>
                    <a:pt x="15531" y="24141"/>
                    <a:pt x="15274" y="24772"/>
                    <a:pt x="14994" y="25356"/>
                  </a:cubicBezTo>
                  <a:cubicBezTo>
                    <a:pt x="14690" y="25846"/>
                    <a:pt x="14386" y="26313"/>
                    <a:pt x="14036" y="26757"/>
                  </a:cubicBezTo>
                  <a:cubicBezTo>
                    <a:pt x="13476" y="27574"/>
                    <a:pt x="12915" y="28438"/>
                    <a:pt x="12331" y="29256"/>
                  </a:cubicBezTo>
                  <a:cubicBezTo>
                    <a:pt x="12074" y="29536"/>
                    <a:pt x="11818" y="29793"/>
                    <a:pt x="11514" y="30050"/>
                  </a:cubicBezTo>
                  <a:cubicBezTo>
                    <a:pt x="11210" y="30377"/>
                    <a:pt x="10930" y="30727"/>
                    <a:pt x="10650" y="31077"/>
                  </a:cubicBezTo>
                  <a:cubicBezTo>
                    <a:pt x="10258" y="31564"/>
                    <a:pt x="9994" y="31755"/>
                    <a:pt x="9718" y="31755"/>
                  </a:cubicBezTo>
                  <a:cubicBezTo>
                    <a:pt x="9450" y="31755"/>
                    <a:pt x="9172" y="31575"/>
                    <a:pt x="8758" y="31311"/>
                  </a:cubicBezTo>
                  <a:cubicBezTo>
                    <a:pt x="8548" y="31171"/>
                    <a:pt x="8361" y="31007"/>
                    <a:pt x="8174" y="30844"/>
                  </a:cubicBezTo>
                  <a:lnTo>
                    <a:pt x="14013" y="20475"/>
                  </a:lnTo>
                  <a:close/>
                  <a:moveTo>
                    <a:pt x="14970" y="19004"/>
                  </a:moveTo>
                  <a:cubicBezTo>
                    <a:pt x="15788" y="19377"/>
                    <a:pt x="16465" y="19938"/>
                    <a:pt x="16932" y="20685"/>
                  </a:cubicBezTo>
                  <a:cubicBezTo>
                    <a:pt x="17329" y="21292"/>
                    <a:pt x="17469" y="22016"/>
                    <a:pt x="17306" y="22717"/>
                  </a:cubicBezTo>
                  <a:cubicBezTo>
                    <a:pt x="17072" y="23931"/>
                    <a:pt x="16652" y="25099"/>
                    <a:pt x="16068" y="26173"/>
                  </a:cubicBezTo>
                  <a:cubicBezTo>
                    <a:pt x="15531" y="27131"/>
                    <a:pt x="15087" y="28135"/>
                    <a:pt x="14503" y="29069"/>
                  </a:cubicBezTo>
                  <a:cubicBezTo>
                    <a:pt x="14059" y="29723"/>
                    <a:pt x="13592" y="30330"/>
                    <a:pt x="13079" y="30914"/>
                  </a:cubicBezTo>
                  <a:cubicBezTo>
                    <a:pt x="12658" y="31358"/>
                    <a:pt x="12285" y="31848"/>
                    <a:pt x="11841" y="32268"/>
                  </a:cubicBezTo>
                  <a:cubicBezTo>
                    <a:pt x="11280" y="32805"/>
                    <a:pt x="10580" y="33202"/>
                    <a:pt x="9832" y="33436"/>
                  </a:cubicBezTo>
                  <a:cubicBezTo>
                    <a:pt x="9599" y="33485"/>
                    <a:pt x="9361" y="33509"/>
                    <a:pt x="9125" y="33509"/>
                  </a:cubicBezTo>
                  <a:cubicBezTo>
                    <a:pt x="8794" y="33509"/>
                    <a:pt x="8464" y="33461"/>
                    <a:pt x="8151" y="33366"/>
                  </a:cubicBezTo>
                  <a:lnTo>
                    <a:pt x="7147" y="32595"/>
                  </a:lnTo>
                  <a:cubicBezTo>
                    <a:pt x="7380" y="32222"/>
                    <a:pt x="7591" y="31871"/>
                    <a:pt x="7801" y="31544"/>
                  </a:cubicBezTo>
                  <a:cubicBezTo>
                    <a:pt x="7824" y="31498"/>
                    <a:pt x="7918" y="31474"/>
                    <a:pt x="7988" y="31451"/>
                  </a:cubicBezTo>
                  <a:lnTo>
                    <a:pt x="7988" y="31474"/>
                  </a:lnTo>
                  <a:cubicBezTo>
                    <a:pt x="8291" y="31661"/>
                    <a:pt x="8618" y="31871"/>
                    <a:pt x="8922" y="32035"/>
                  </a:cubicBezTo>
                  <a:cubicBezTo>
                    <a:pt x="9202" y="32128"/>
                    <a:pt x="9482" y="32222"/>
                    <a:pt x="9762" y="32292"/>
                  </a:cubicBezTo>
                  <a:lnTo>
                    <a:pt x="10860" y="31708"/>
                  </a:lnTo>
                  <a:lnTo>
                    <a:pt x="11164" y="31521"/>
                  </a:lnTo>
                  <a:cubicBezTo>
                    <a:pt x="11304" y="31264"/>
                    <a:pt x="11491" y="31031"/>
                    <a:pt x="11654" y="30797"/>
                  </a:cubicBezTo>
                  <a:cubicBezTo>
                    <a:pt x="11911" y="30493"/>
                    <a:pt x="12215" y="30260"/>
                    <a:pt x="12425" y="29980"/>
                  </a:cubicBezTo>
                  <a:cubicBezTo>
                    <a:pt x="13125" y="29022"/>
                    <a:pt x="13779" y="28065"/>
                    <a:pt x="14480" y="27107"/>
                  </a:cubicBezTo>
                  <a:cubicBezTo>
                    <a:pt x="14737" y="26780"/>
                    <a:pt x="14994" y="26430"/>
                    <a:pt x="15227" y="26056"/>
                  </a:cubicBezTo>
                  <a:cubicBezTo>
                    <a:pt x="15461" y="25659"/>
                    <a:pt x="15601" y="25192"/>
                    <a:pt x="15811" y="24772"/>
                  </a:cubicBezTo>
                  <a:cubicBezTo>
                    <a:pt x="15951" y="24468"/>
                    <a:pt x="16115" y="24188"/>
                    <a:pt x="16255" y="23884"/>
                  </a:cubicBezTo>
                  <a:cubicBezTo>
                    <a:pt x="16278" y="23721"/>
                    <a:pt x="16278" y="23581"/>
                    <a:pt x="16255" y="23417"/>
                  </a:cubicBezTo>
                  <a:lnTo>
                    <a:pt x="16208" y="23394"/>
                  </a:lnTo>
                  <a:lnTo>
                    <a:pt x="16255" y="23371"/>
                  </a:lnTo>
                  <a:lnTo>
                    <a:pt x="16255" y="23417"/>
                  </a:lnTo>
                  <a:cubicBezTo>
                    <a:pt x="16301" y="23347"/>
                    <a:pt x="16395" y="23231"/>
                    <a:pt x="16395" y="23137"/>
                  </a:cubicBezTo>
                  <a:cubicBezTo>
                    <a:pt x="16255" y="22016"/>
                    <a:pt x="15881" y="21059"/>
                    <a:pt x="14900" y="20405"/>
                  </a:cubicBezTo>
                  <a:cubicBezTo>
                    <a:pt x="14713" y="20288"/>
                    <a:pt x="14503" y="20195"/>
                    <a:pt x="14246" y="20055"/>
                  </a:cubicBezTo>
                  <a:cubicBezTo>
                    <a:pt x="14480" y="19704"/>
                    <a:pt x="14737" y="19354"/>
                    <a:pt x="14970" y="19004"/>
                  </a:cubicBezTo>
                  <a:close/>
                  <a:moveTo>
                    <a:pt x="5325" y="33226"/>
                  </a:moveTo>
                  <a:cubicBezTo>
                    <a:pt x="5410" y="33226"/>
                    <a:pt x="5527" y="33284"/>
                    <a:pt x="5699" y="33389"/>
                  </a:cubicBezTo>
                  <a:cubicBezTo>
                    <a:pt x="5769" y="33436"/>
                    <a:pt x="5862" y="33483"/>
                    <a:pt x="5933" y="33529"/>
                  </a:cubicBezTo>
                  <a:cubicBezTo>
                    <a:pt x="6003" y="33623"/>
                    <a:pt x="6096" y="33740"/>
                    <a:pt x="6166" y="33856"/>
                  </a:cubicBezTo>
                  <a:cubicBezTo>
                    <a:pt x="6049" y="33895"/>
                    <a:pt x="5915" y="33984"/>
                    <a:pt x="5806" y="33984"/>
                  </a:cubicBezTo>
                  <a:cubicBezTo>
                    <a:pt x="5785" y="33984"/>
                    <a:pt x="5765" y="33981"/>
                    <a:pt x="5746" y="33973"/>
                  </a:cubicBezTo>
                  <a:cubicBezTo>
                    <a:pt x="5512" y="33880"/>
                    <a:pt x="5302" y="33763"/>
                    <a:pt x="5092" y="33623"/>
                  </a:cubicBezTo>
                  <a:cubicBezTo>
                    <a:pt x="5147" y="33347"/>
                    <a:pt x="5202" y="33226"/>
                    <a:pt x="5325" y="33226"/>
                  </a:cubicBezTo>
                  <a:close/>
                  <a:moveTo>
                    <a:pt x="3504" y="36332"/>
                  </a:moveTo>
                  <a:cubicBezTo>
                    <a:pt x="3877" y="36425"/>
                    <a:pt x="4344" y="36308"/>
                    <a:pt x="4531" y="36916"/>
                  </a:cubicBezTo>
                  <a:lnTo>
                    <a:pt x="4228" y="36775"/>
                  </a:lnTo>
                  <a:cubicBezTo>
                    <a:pt x="4140" y="36900"/>
                    <a:pt x="4054" y="36939"/>
                    <a:pt x="3970" y="36939"/>
                  </a:cubicBezTo>
                  <a:cubicBezTo>
                    <a:pt x="3822" y="36939"/>
                    <a:pt x="3676" y="36818"/>
                    <a:pt x="3526" y="36818"/>
                  </a:cubicBezTo>
                  <a:cubicBezTo>
                    <a:pt x="3488" y="36818"/>
                    <a:pt x="3449" y="36826"/>
                    <a:pt x="3410" y="36846"/>
                  </a:cubicBezTo>
                  <a:lnTo>
                    <a:pt x="3434" y="36822"/>
                  </a:lnTo>
                  <a:cubicBezTo>
                    <a:pt x="3457" y="36612"/>
                    <a:pt x="3504" y="36472"/>
                    <a:pt x="3504" y="36332"/>
                  </a:cubicBezTo>
                  <a:close/>
                  <a:moveTo>
                    <a:pt x="2761" y="37838"/>
                  </a:moveTo>
                  <a:cubicBezTo>
                    <a:pt x="3181" y="37838"/>
                    <a:pt x="3474" y="38066"/>
                    <a:pt x="3784" y="38293"/>
                  </a:cubicBezTo>
                  <a:cubicBezTo>
                    <a:pt x="3734" y="38475"/>
                    <a:pt x="3568" y="38587"/>
                    <a:pt x="3400" y="38587"/>
                  </a:cubicBezTo>
                  <a:cubicBezTo>
                    <a:pt x="3331" y="38587"/>
                    <a:pt x="3262" y="38568"/>
                    <a:pt x="3200" y="38527"/>
                  </a:cubicBezTo>
                  <a:cubicBezTo>
                    <a:pt x="2943" y="38387"/>
                    <a:pt x="2523" y="38363"/>
                    <a:pt x="2593" y="37850"/>
                  </a:cubicBezTo>
                  <a:cubicBezTo>
                    <a:pt x="2651" y="37842"/>
                    <a:pt x="2707" y="37838"/>
                    <a:pt x="2761" y="37838"/>
                  </a:cubicBezTo>
                  <a:close/>
                  <a:moveTo>
                    <a:pt x="13441" y="0"/>
                  </a:moveTo>
                  <a:cubicBezTo>
                    <a:pt x="13271" y="0"/>
                    <a:pt x="13102" y="53"/>
                    <a:pt x="12962" y="158"/>
                  </a:cubicBezTo>
                  <a:cubicBezTo>
                    <a:pt x="13009" y="181"/>
                    <a:pt x="13032" y="204"/>
                    <a:pt x="13079" y="228"/>
                  </a:cubicBezTo>
                  <a:cubicBezTo>
                    <a:pt x="12822" y="601"/>
                    <a:pt x="13102" y="952"/>
                    <a:pt x="13149" y="1325"/>
                  </a:cubicBezTo>
                  <a:cubicBezTo>
                    <a:pt x="13125" y="1792"/>
                    <a:pt x="13195" y="2283"/>
                    <a:pt x="13335" y="2726"/>
                  </a:cubicBezTo>
                  <a:cubicBezTo>
                    <a:pt x="13616" y="3357"/>
                    <a:pt x="13803" y="4011"/>
                    <a:pt x="13896" y="4688"/>
                  </a:cubicBezTo>
                  <a:cubicBezTo>
                    <a:pt x="14036" y="5225"/>
                    <a:pt x="14176" y="5739"/>
                    <a:pt x="14386" y="6253"/>
                  </a:cubicBezTo>
                  <a:cubicBezTo>
                    <a:pt x="14713" y="7444"/>
                    <a:pt x="15064" y="8658"/>
                    <a:pt x="15391" y="9873"/>
                  </a:cubicBezTo>
                  <a:cubicBezTo>
                    <a:pt x="15577" y="10690"/>
                    <a:pt x="15741" y="11531"/>
                    <a:pt x="15904" y="12348"/>
                  </a:cubicBezTo>
                  <a:cubicBezTo>
                    <a:pt x="15928" y="12418"/>
                    <a:pt x="15904" y="12511"/>
                    <a:pt x="15858" y="12558"/>
                  </a:cubicBezTo>
                  <a:cubicBezTo>
                    <a:pt x="15601" y="13049"/>
                    <a:pt x="15344" y="13539"/>
                    <a:pt x="15040" y="13983"/>
                  </a:cubicBezTo>
                  <a:cubicBezTo>
                    <a:pt x="14340" y="15127"/>
                    <a:pt x="13616" y="16248"/>
                    <a:pt x="12892" y="17369"/>
                  </a:cubicBezTo>
                  <a:cubicBezTo>
                    <a:pt x="12588" y="18023"/>
                    <a:pt x="12285" y="18677"/>
                    <a:pt x="11934" y="19307"/>
                  </a:cubicBezTo>
                  <a:cubicBezTo>
                    <a:pt x="11467" y="20148"/>
                    <a:pt x="10953" y="20989"/>
                    <a:pt x="10463" y="21829"/>
                  </a:cubicBezTo>
                  <a:cubicBezTo>
                    <a:pt x="10323" y="22086"/>
                    <a:pt x="10183" y="22367"/>
                    <a:pt x="10043" y="22623"/>
                  </a:cubicBezTo>
                  <a:cubicBezTo>
                    <a:pt x="9949" y="22787"/>
                    <a:pt x="9856" y="22974"/>
                    <a:pt x="9786" y="23137"/>
                  </a:cubicBezTo>
                  <a:lnTo>
                    <a:pt x="8548" y="25543"/>
                  </a:lnTo>
                  <a:lnTo>
                    <a:pt x="8198" y="26243"/>
                  </a:lnTo>
                  <a:cubicBezTo>
                    <a:pt x="8128" y="26360"/>
                    <a:pt x="8034" y="26500"/>
                    <a:pt x="7964" y="26640"/>
                  </a:cubicBezTo>
                  <a:lnTo>
                    <a:pt x="6937" y="28368"/>
                  </a:lnTo>
                  <a:cubicBezTo>
                    <a:pt x="6750" y="28812"/>
                    <a:pt x="6540" y="29232"/>
                    <a:pt x="6353" y="29653"/>
                  </a:cubicBezTo>
                  <a:lnTo>
                    <a:pt x="6096" y="30143"/>
                  </a:lnTo>
                  <a:cubicBezTo>
                    <a:pt x="6096" y="30190"/>
                    <a:pt x="6096" y="30260"/>
                    <a:pt x="6073" y="30307"/>
                  </a:cubicBezTo>
                  <a:cubicBezTo>
                    <a:pt x="5746" y="30914"/>
                    <a:pt x="5419" y="31521"/>
                    <a:pt x="5092" y="32128"/>
                  </a:cubicBezTo>
                  <a:cubicBezTo>
                    <a:pt x="4882" y="32502"/>
                    <a:pt x="4671" y="32875"/>
                    <a:pt x="4461" y="33249"/>
                  </a:cubicBezTo>
                  <a:cubicBezTo>
                    <a:pt x="4391" y="33413"/>
                    <a:pt x="4391" y="33553"/>
                    <a:pt x="4274" y="33740"/>
                  </a:cubicBezTo>
                  <a:cubicBezTo>
                    <a:pt x="4181" y="33926"/>
                    <a:pt x="4064" y="34113"/>
                    <a:pt x="3947" y="34300"/>
                  </a:cubicBezTo>
                  <a:cubicBezTo>
                    <a:pt x="3574" y="35047"/>
                    <a:pt x="3224" y="35795"/>
                    <a:pt x="2850" y="36565"/>
                  </a:cubicBezTo>
                  <a:cubicBezTo>
                    <a:pt x="2359" y="37523"/>
                    <a:pt x="1846" y="38504"/>
                    <a:pt x="1355" y="39484"/>
                  </a:cubicBezTo>
                  <a:cubicBezTo>
                    <a:pt x="1542" y="39741"/>
                    <a:pt x="1472" y="39928"/>
                    <a:pt x="1215" y="40068"/>
                  </a:cubicBezTo>
                  <a:cubicBezTo>
                    <a:pt x="1028" y="40185"/>
                    <a:pt x="818" y="40325"/>
                    <a:pt x="631" y="40442"/>
                  </a:cubicBezTo>
                  <a:lnTo>
                    <a:pt x="1" y="40816"/>
                  </a:lnTo>
                  <a:lnTo>
                    <a:pt x="2103" y="42100"/>
                  </a:lnTo>
                  <a:cubicBezTo>
                    <a:pt x="2173" y="41656"/>
                    <a:pt x="2243" y="41306"/>
                    <a:pt x="2289" y="40932"/>
                  </a:cubicBezTo>
                  <a:cubicBezTo>
                    <a:pt x="2317" y="40700"/>
                    <a:pt x="2360" y="40596"/>
                    <a:pt x="2461" y="40596"/>
                  </a:cubicBezTo>
                  <a:cubicBezTo>
                    <a:pt x="2533" y="40596"/>
                    <a:pt x="2634" y="40648"/>
                    <a:pt x="2780" y="40745"/>
                  </a:cubicBezTo>
                  <a:cubicBezTo>
                    <a:pt x="2990" y="40489"/>
                    <a:pt x="3200" y="40208"/>
                    <a:pt x="3364" y="39928"/>
                  </a:cubicBezTo>
                  <a:cubicBezTo>
                    <a:pt x="3644" y="39414"/>
                    <a:pt x="3831" y="38854"/>
                    <a:pt x="4088" y="38317"/>
                  </a:cubicBezTo>
                  <a:cubicBezTo>
                    <a:pt x="4765" y="37009"/>
                    <a:pt x="5465" y="35701"/>
                    <a:pt x="6166" y="34393"/>
                  </a:cubicBezTo>
                  <a:cubicBezTo>
                    <a:pt x="6400" y="33973"/>
                    <a:pt x="6656" y="33529"/>
                    <a:pt x="6843" y="33179"/>
                  </a:cubicBezTo>
                  <a:lnTo>
                    <a:pt x="7521" y="33366"/>
                  </a:lnTo>
                  <a:cubicBezTo>
                    <a:pt x="7544" y="33413"/>
                    <a:pt x="7567" y="33459"/>
                    <a:pt x="7591" y="33529"/>
                  </a:cubicBezTo>
                  <a:cubicBezTo>
                    <a:pt x="7614" y="33529"/>
                    <a:pt x="7614" y="33553"/>
                    <a:pt x="7637" y="33576"/>
                  </a:cubicBezTo>
                  <a:cubicBezTo>
                    <a:pt x="8076" y="33909"/>
                    <a:pt x="8613" y="34085"/>
                    <a:pt x="9153" y="34085"/>
                  </a:cubicBezTo>
                  <a:cubicBezTo>
                    <a:pt x="9446" y="34085"/>
                    <a:pt x="9740" y="34033"/>
                    <a:pt x="10019" y="33926"/>
                  </a:cubicBezTo>
                  <a:cubicBezTo>
                    <a:pt x="10370" y="33810"/>
                    <a:pt x="10697" y="33669"/>
                    <a:pt x="11024" y="33506"/>
                  </a:cubicBezTo>
                  <a:cubicBezTo>
                    <a:pt x="11444" y="33319"/>
                    <a:pt x="11841" y="33039"/>
                    <a:pt x="12191" y="32735"/>
                  </a:cubicBezTo>
                  <a:cubicBezTo>
                    <a:pt x="12892" y="31965"/>
                    <a:pt x="13522" y="31147"/>
                    <a:pt x="14176" y="30353"/>
                  </a:cubicBezTo>
                  <a:cubicBezTo>
                    <a:pt x="14246" y="30283"/>
                    <a:pt x="14340" y="30213"/>
                    <a:pt x="14433" y="30166"/>
                  </a:cubicBezTo>
                  <a:cubicBezTo>
                    <a:pt x="14760" y="29606"/>
                    <a:pt x="15110" y="29046"/>
                    <a:pt x="15461" y="28508"/>
                  </a:cubicBezTo>
                  <a:cubicBezTo>
                    <a:pt x="15904" y="27808"/>
                    <a:pt x="16301" y="27107"/>
                    <a:pt x="16675" y="26383"/>
                  </a:cubicBezTo>
                  <a:cubicBezTo>
                    <a:pt x="17072" y="25473"/>
                    <a:pt x="17376" y="24538"/>
                    <a:pt x="17703" y="23604"/>
                  </a:cubicBezTo>
                  <a:cubicBezTo>
                    <a:pt x="18029" y="22717"/>
                    <a:pt x="18006" y="21759"/>
                    <a:pt x="17656" y="20872"/>
                  </a:cubicBezTo>
                  <a:cubicBezTo>
                    <a:pt x="17282" y="19938"/>
                    <a:pt x="16488" y="19331"/>
                    <a:pt x="15718" y="18747"/>
                  </a:cubicBezTo>
                  <a:cubicBezTo>
                    <a:pt x="15577" y="18653"/>
                    <a:pt x="15414" y="18583"/>
                    <a:pt x="15274" y="18513"/>
                  </a:cubicBezTo>
                  <a:cubicBezTo>
                    <a:pt x="15858" y="17346"/>
                    <a:pt x="16441" y="16201"/>
                    <a:pt x="17025" y="15057"/>
                  </a:cubicBezTo>
                  <a:cubicBezTo>
                    <a:pt x="17259" y="14637"/>
                    <a:pt x="17492" y="14216"/>
                    <a:pt x="17749" y="13796"/>
                  </a:cubicBezTo>
                  <a:cubicBezTo>
                    <a:pt x="17843" y="13627"/>
                    <a:pt x="18027" y="13519"/>
                    <a:pt x="18229" y="13519"/>
                  </a:cubicBezTo>
                  <a:cubicBezTo>
                    <a:pt x="18278" y="13519"/>
                    <a:pt x="18329" y="13525"/>
                    <a:pt x="18380" y="13539"/>
                  </a:cubicBezTo>
                  <a:cubicBezTo>
                    <a:pt x="18847" y="13562"/>
                    <a:pt x="19337" y="13562"/>
                    <a:pt x="19804" y="13562"/>
                  </a:cubicBezTo>
                  <a:lnTo>
                    <a:pt x="19851" y="13562"/>
                  </a:lnTo>
                  <a:lnTo>
                    <a:pt x="19944" y="13539"/>
                  </a:lnTo>
                  <a:cubicBezTo>
                    <a:pt x="20855" y="13376"/>
                    <a:pt x="21766" y="13189"/>
                    <a:pt x="22700" y="13025"/>
                  </a:cubicBezTo>
                  <a:cubicBezTo>
                    <a:pt x="23541" y="12885"/>
                    <a:pt x="24428" y="12768"/>
                    <a:pt x="25292" y="12652"/>
                  </a:cubicBezTo>
                  <a:cubicBezTo>
                    <a:pt x="26834" y="12418"/>
                    <a:pt x="28352" y="12185"/>
                    <a:pt x="29870" y="11928"/>
                  </a:cubicBezTo>
                  <a:cubicBezTo>
                    <a:pt x="30407" y="11858"/>
                    <a:pt x="30523" y="11484"/>
                    <a:pt x="30173" y="11110"/>
                  </a:cubicBezTo>
                  <a:cubicBezTo>
                    <a:pt x="30010" y="10923"/>
                    <a:pt x="29823" y="10760"/>
                    <a:pt x="29613" y="10643"/>
                  </a:cubicBezTo>
                  <a:cubicBezTo>
                    <a:pt x="29005" y="10223"/>
                    <a:pt x="28375" y="9826"/>
                    <a:pt x="27744" y="9429"/>
                  </a:cubicBezTo>
                  <a:cubicBezTo>
                    <a:pt x="27324" y="9172"/>
                    <a:pt x="26810" y="9008"/>
                    <a:pt x="26530" y="8658"/>
                  </a:cubicBezTo>
                  <a:cubicBezTo>
                    <a:pt x="26063" y="8144"/>
                    <a:pt x="25549" y="7724"/>
                    <a:pt x="24965" y="7374"/>
                  </a:cubicBezTo>
                  <a:cubicBezTo>
                    <a:pt x="24755" y="7234"/>
                    <a:pt x="24522" y="7117"/>
                    <a:pt x="24311" y="6953"/>
                  </a:cubicBezTo>
                  <a:cubicBezTo>
                    <a:pt x="23985" y="6697"/>
                    <a:pt x="23681" y="6370"/>
                    <a:pt x="23354" y="6136"/>
                  </a:cubicBezTo>
                  <a:cubicBezTo>
                    <a:pt x="22887" y="5786"/>
                    <a:pt x="22350" y="5482"/>
                    <a:pt x="21883" y="5132"/>
                  </a:cubicBezTo>
                  <a:cubicBezTo>
                    <a:pt x="21509" y="4875"/>
                    <a:pt x="21229" y="4501"/>
                    <a:pt x="20832" y="4268"/>
                  </a:cubicBezTo>
                  <a:cubicBezTo>
                    <a:pt x="20131" y="3801"/>
                    <a:pt x="19314" y="3544"/>
                    <a:pt x="18730" y="2867"/>
                  </a:cubicBezTo>
                  <a:cubicBezTo>
                    <a:pt x="18660" y="2797"/>
                    <a:pt x="18567" y="2750"/>
                    <a:pt x="18473" y="2703"/>
                  </a:cubicBezTo>
                  <a:cubicBezTo>
                    <a:pt x="17843" y="2446"/>
                    <a:pt x="17259" y="2143"/>
                    <a:pt x="16675" y="1769"/>
                  </a:cubicBezTo>
                  <a:cubicBezTo>
                    <a:pt x="15811" y="1162"/>
                    <a:pt x="14877" y="601"/>
                    <a:pt x="13919" y="158"/>
                  </a:cubicBezTo>
                  <a:cubicBezTo>
                    <a:pt x="13779" y="53"/>
                    <a:pt x="13610" y="0"/>
                    <a:pt x="13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25" name="Google Shape;942;p49"/>
            <p:cNvSpPr/>
            <p:nvPr/>
          </p:nvSpPr>
          <p:spPr>
            <a:xfrm rot="-3678203" flipH="1">
              <a:off x="5238890" y="4102018"/>
              <a:ext cx="110448" cy="94662"/>
            </a:xfrm>
            <a:custGeom>
              <a:avLst/>
              <a:gdLst/>
              <a:ahLst/>
              <a:cxnLst/>
              <a:rect l="l" t="t" r="r" b="b"/>
              <a:pathLst>
                <a:path w="3667" h="3143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2032" y="70"/>
                    <a:pt x="1799" y="141"/>
                    <a:pt x="1612" y="234"/>
                  </a:cubicBezTo>
                  <a:cubicBezTo>
                    <a:pt x="1215" y="444"/>
                    <a:pt x="818" y="701"/>
                    <a:pt x="397" y="888"/>
                  </a:cubicBezTo>
                  <a:cubicBezTo>
                    <a:pt x="94" y="1051"/>
                    <a:pt x="0" y="1285"/>
                    <a:pt x="281" y="1518"/>
                  </a:cubicBezTo>
                  <a:cubicBezTo>
                    <a:pt x="584" y="1752"/>
                    <a:pt x="888" y="1962"/>
                    <a:pt x="1215" y="2172"/>
                  </a:cubicBezTo>
                  <a:cubicBezTo>
                    <a:pt x="1658" y="2429"/>
                    <a:pt x="2126" y="2663"/>
                    <a:pt x="2569" y="2943"/>
                  </a:cubicBezTo>
                  <a:cubicBezTo>
                    <a:pt x="2748" y="3072"/>
                    <a:pt x="2910" y="3142"/>
                    <a:pt x="3050" y="3142"/>
                  </a:cubicBezTo>
                  <a:cubicBezTo>
                    <a:pt x="3238" y="3142"/>
                    <a:pt x="3386" y="3014"/>
                    <a:pt x="3480" y="2733"/>
                  </a:cubicBezTo>
                  <a:cubicBezTo>
                    <a:pt x="3573" y="2242"/>
                    <a:pt x="3643" y="1752"/>
                    <a:pt x="3667" y="1261"/>
                  </a:cubicBezTo>
                  <a:cubicBezTo>
                    <a:pt x="3526" y="1167"/>
                    <a:pt x="3426" y="1119"/>
                    <a:pt x="3355" y="1119"/>
                  </a:cubicBezTo>
                  <a:cubicBezTo>
                    <a:pt x="3249" y="1119"/>
                    <a:pt x="3204" y="1225"/>
                    <a:pt x="3176" y="1448"/>
                  </a:cubicBezTo>
                  <a:cubicBezTo>
                    <a:pt x="3130" y="1822"/>
                    <a:pt x="3060" y="2196"/>
                    <a:pt x="2990" y="2616"/>
                  </a:cubicBezTo>
                  <a:lnTo>
                    <a:pt x="888" y="1332"/>
                  </a:lnTo>
                  <a:lnTo>
                    <a:pt x="1518" y="958"/>
                  </a:lnTo>
                  <a:cubicBezTo>
                    <a:pt x="1705" y="841"/>
                    <a:pt x="1892" y="724"/>
                    <a:pt x="2102" y="608"/>
                  </a:cubicBezTo>
                  <a:cubicBezTo>
                    <a:pt x="2359" y="444"/>
                    <a:pt x="2429" y="257"/>
                    <a:pt x="2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26" name="Google Shape;943;p49"/>
            <p:cNvSpPr/>
            <p:nvPr/>
          </p:nvSpPr>
          <p:spPr>
            <a:xfrm rot="-3678203" flipH="1">
              <a:off x="4996989" y="4211093"/>
              <a:ext cx="1446" cy="4970"/>
            </a:xfrm>
            <a:custGeom>
              <a:avLst/>
              <a:gdLst/>
              <a:ahLst/>
              <a:cxnLst/>
              <a:rect l="l" t="t" r="r" b="b"/>
              <a:pathLst>
                <a:path w="48" h="165" extrusionOk="0">
                  <a:moveTo>
                    <a:pt x="1" y="1"/>
                  </a:moveTo>
                  <a:cubicBezTo>
                    <a:pt x="1" y="48"/>
                    <a:pt x="24" y="118"/>
                    <a:pt x="47" y="164"/>
                  </a:cubicBezTo>
                  <a:cubicBezTo>
                    <a:pt x="47" y="118"/>
                    <a:pt x="24" y="48"/>
                    <a:pt x="1" y="1"/>
                  </a:cubicBezTo>
                  <a:close/>
                </a:path>
              </a:pathLst>
            </a:custGeom>
            <a:solidFill>
              <a:srgbClr val="91C5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27" name="Google Shape;944;p49"/>
            <p:cNvSpPr/>
            <p:nvPr/>
          </p:nvSpPr>
          <p:spPr>
            <a:xfrm rot="-3678203" flipH="1">
              <a:off x="4292038" y="4251770"/>
              <a:ext cx="2831" cy="723"/>
            </a:xfrm>
            <a:custGeom>
              <a:avLst/>
              <a:gdLst/>
              <a:ahLst/>
              <a:cxnLst/>
              <a:rect l="l" t="t" r="r" b="b"/>
              <a:pathLst>
                <a:path w="94" h="24" extrusionOk="0">
                  <a:moveTo>
                    <a:pt x="0" y="23"/>
                  </a:moveTo>
                  <a:lnTo>
                    <a:pt x="93" y="0"/>
                  </a:lnTo>
                  <a:close/>
                </a:path>
              </a:pathLst>
            </a:custGeom>
            <a:solidFill>
              <a:srgbClr val="FCFA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28" name="Google Shape;945;p49"/>
            <p:cNvSpPr/>
            <p:nvPr/>
          </p:nvSpPr>
          <p:spPr>
            <a:xfrm rot="-3678203" flipH="1">
              <a:off x="4157838" y="3964681"/>
              <a:ext cx="61926" cy="229320"/>
            </a:xfrm>
            <a:custGeom>
              <a:avLst/>
              <a:gdLst/>
              <a:ahLst/>
              <a:cxnLst/>
              <a:rect l="l" t="t" r="r" b="b"/>
              <a:pathLst>
                <a:path w="2056" h="7614" extrusionOk="0">
                  <a:moveTo>
                    <a:pt x="234" y="1"/>
                  </a:moveTo>
                  <a:cubicBezTo>
                    <a:pt x="140" y="94"/>
                    <a:pt x="70" y="211"/>
                    <a:pt x="24" y="351"/>
                  </a:cubicBezTo>
                  <a:cubicBezTo>
                    <a:pt x="0" y="445"/>
                    <a:pt x="0" y="561"/>
                    <a:pt x="24" y="678"/>
                  </a:cubicBezTo>
                  <a:cubicBezTo>
                    <a:pt x="187" y="1285"/>
                    <a:pt x="327" y="1916"/>
                    <a:pt x="491" y="2523"/>
                  </a:cubicBezTo>
                  <a:cubicBezTo>
                    <a:pt x="794" y="3831"/>
                    <a:pt x="1098" y="5139"/>
                    <a:pt x="1402" y="6446"/>
                  </a:cubicBezTo>
                  <a:cubicBezTo>
                    <a:pt x="1495" y="6843"/>
                    <a:pt x="1658" y="7217"/>
                    <a:pt x="1775" y="7614"/>
                  </a:cubicBezTo>
                  <a:lnTo>
                    <a:pt x="2009" y="7567"/>
                  </a:lnTo>
                  <a:cubicBezTo>
                    <a:pt x="2032" y="7357"/>
                    <a:pt x="2055" y="7170"/>
                    <a:pt x="2055" y="6983"/>
                  </a:cubicBezTo>
                  <a:cubicBezTo>
                    <a:pt x="1939" y="6306"/>
                    <a:pt x="1822" y="5629"/>
                    <a:pt x="1658" y="4975"/>
                  </a:cubicBezTo>
                  <a:cubicBezTo>
                    <a:pt x="1425" y="3971"/>
                    <a:pt x="1121" y="2990"/>
                    <a:pt x="888" y="1986"/>
                  </a:cubicBezTo>
                  <a:cubicBezTo>
                    <a:pt x="748" y="1425"/>
                    <a:pt x="654" y="842"/>
                    <a:pt x="514" y="281"/>
                  </a:cubicBezTo>
                  <a:cubicBezTo>
                    <a:pt x="491" y="188"/>
                    <a:pt x="327" y="94"/>
                    <a:pt x="2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29" name="Google Shape;946;p49"/>
            <p:cNvSpPr/>
            <p:nvPr/>
          </p:nvSpPr>
          <p:spPr>
            <a:xfrm rot="-3678203" flipH="1">
              <a:off x="4743421" y="3902185"/>
              <a:ext cx="240594" cy="373346"/>
            </a:xfrm>
            <a:custGeom>
              <a:avLst/>
              <a:gdLst/>
              <a:ahLst/>
              <a:cxnLst/>
              <a:rect l="l" t="t" r="r" b="b"/>
              <a:pathLst>
                <a:path w="7988" h="12396" extrusionOk="0">
                  <a:moveTo>
                    <a:pt x="6942" y="1"/>
                  </a:moveTo>
                  <a:cubicBezTo>
                    <a:pt x="6744" y="1"/>
                    <a:pt x="6569" y="70"/>
                    <a:pt x="6446" y="192"/>
                  </a:cubicBezTo>
                  <a:cubicBezTo>
                    <a:pt x="6260" y="519"/>
                    <a:pt x="6143" y="869"/>
                    <a:pt x="6119" y="1220"/>
                  </a:cubicBezTo>
                  <a:cubicBezTo>
                    <a:pt x="6103" y="1475"/>
                    <a:pt x="6229" y="1632"/>
                    <a:pt x="6399" y="1632"/>
                  </a:cubicBezTo>
                  <a:cubicBezTo>
                    <a:pt x="6478" y="1632"/>
                    <a:pt x="6567" y="1598"/>
                    <a:pt x="6657" y="1523"/>
                  </a:cubicBezTo>
                  <a:cubicBezTo>
                    <a:pt x="6808" y="1380"/>
                    <a:pt x="6929" y="1325"/>
                    <a:pt x="7034" y="1325"/>
                  </a:cubicBezTo>
                  <a:cubicBezTo>
                    <a:pt x="7221" y="1325"/>
                    <a:pt x="7356" y="1499"/>
                    <a:pt x="7521" y="1663"/>
                  </a:cubicBezTo>
                  <a:cubicBezTo>
                    <a:pt x="7591" y="1710"/>
                    <a:pt x="7661" y="1757"/>
                    <a:pt x="7731" y="1780"/>
                  </a:cubicBezTo>
                  <a:lnTo>
                    <a:pt x="7988" y="1266"/>
                  </a:lnTo>
                  <a:cubicBezTo>
                    <a:pt x="7777" y="1103"/>
                    <a:pt x="7544" y="916"/>
                    <a:pt x="7334" y="729"/>
                  </a:cubicBezTo>
                  <a:cubicBezTo>
                    <a:pt x="7287" y="683"/>
                    <a:pt x="7334" y="566"/>
                    <a:pt x="7287" y="496"/>
                  </a:cubicBezTo>
                  <a:cubicBezTo>
                    <a:pt x="7217" y="309"/>
                    <a:pt x="7124" y="5"/>
                    <a:pt x="7030" y="5"/>
                  </a:cubicBezTo>
                  <a:cubicBezTo>
                    <a:pt x="7001" y="2"/>
                    <a:pt x="6971" y="1"/>
                    <a:pt x="6942" y="1"/>
                  </a:cubicBezTo>
                  <a:close/>
                  <a:moveTo>
                    <a:pt x="5106" y="3174"/>
                  </a:moveTo>
                  <a:cubicBezTo>
                    <a:pt x="5027" y="3174"/>
                    <a:pt x="4950" y="3197"/>
                    <a:pt x="4882" y="3251"/>
                  </a:cubicBezTo>
                  <a:cubicBezTo>
                    <a:pt x="4695" y="3415"/>
                    <a:pt x="4508" y="3602"/>
                    <a:pt x="4368" y="3789"/>
                  </a:cubicBezTo>
                  <a:cubicBezTo>
                    <a:pt x="4298" y="4256"/>
                    <a:pt x="3994" y="4723"/>
                    <a:pt x="4415" y="5143"/>
                  </a:cubicBezTo>
                  <a:lnTo>
                    <a:pt x="4438" y="5143"/>
                  </a:lnTo>
                  <a:cubicBezTo>
                    <a:pt x="4504" y="5166"/>
                    <a:pt x="4563" y="5177"/>
                    <a:pt x="4615" y="5177"/>
                  </a:cubicBezTo>
                  <a:cubicBezTo>
                    <a:pt x="4877" y="5177"/>
                    <a:pt x="4987" y="4917"/>
                    <a:pt x="5162" y="4723"/>
                  </a:cubicBezTo>
                  <a:lnTo>
                    <a:pt x="5933" y="5307"/>
                  </a:lnTo>
                  <a:cubicBezTo>
                    <a:pt x="6003" y="5166"/>
                    <a:pt x="6073" y="5026"/>
                    <a:pt x="6143" y="4886"/>
                  </a:cubicBezTo>
                  <a:cubicBezTo>
                    <a:pt x="6073" y="4769"/>
                    <a:pt x="6003" y="4629"/>
                    <a:pt x="5909" y="4559"/>
                  </a:cubicBezTo>
                  <a:cubicBezTo>
                    <a:pt x="5512" y="4349"/>
                    <a:pt x="5325" y="4069"/>
                    <a:pt x="5466" y="3602"/>
                  </a:cubicBezTo>
                  <a:cubicBezTo>
                    <a:pt x="5489" y="3438"/>
                    <a:pt x="5419" y="3298"/>
                    <a:pt x="5279" y="3205"/>
                  </a:cubicBezTo>
                  <a:cubicBezTo>
                    <a:pt x="5221" y="3185"/>
                    <a:pt x="5163" y="3174"/>
                    <a:pt x="5106" y="3174"/>
                  </a:cubicBezTo>
                  <a:close/>
                  <a:moveTo>
                    <a:pt x="3457" y="6614"/>
                  </a:moveTo>
                  <a:cubicBezTo>
                    <a:pt x="3247" y="6661"/>
                    <a:pt x="2943" y="6661"/>
                    <a:pt x="2850" y="6801"/>
                  </a:cubicBezTo>
                  <a:cubicBezTo>
                    <a:pt x="2476" y="7221"/>
                    <a:pt x="2149" y="7712"/>
                    <a:pt x="2196" y="8319"/>
                  </a:cubicBezTo>
                  <a:cubicBezTo>
                    <a:pt x="2219" y="8506"/>
                    <a:pt x="2313" y="8693"/>
                    <a:pt x="2476" y="8786"/>
                  </a:cubicBezTo>
                  <a:cubicBezTo>
                    <a:pt x="2485" y="8792"/>
                    <a:pt x="2496" y="8794"/>
                    <a:pt x="2509" y="8794"/>
                  </a:cubicBezTo>
                  <a:cubicBezTo>
                    <a:pt x="2606" y="8794"/>
                    <a:pt x="2817" y="8655"/>
                    <a:pt x="2920" y="8553"/>
                  </a:cubicBezTo>
                  <a:cubicBezTo>
                    <a:pt x="3014" y="8405"/>
                    <a:pt x="3169" y="8327"/>
                    <a:pt x="3325" y="8327"/>
                  </a:cubicBezTo>
                  <a:cubicBezTo>
                    <a:pt x="3440" y="8327"/>
                    <a:pt x="3555" y="8370"/>
                    <a:pt x="3644" y="8459"/>
                  </a:cubicBezTo>
                  <a:lnTo>
                    <a:pt x="4018" y="8786"/>
                  </a:lnTo>
                  <a:lnTo>
                    <a:pt x="4275" y="8296"/>
                  </a:lnTo>
                  <a:cubicBezTo>
                    <a:pt x="4134" y="8179"/>
                    <a:pt x="3994" y="8062"/>
                    <a:pt x="3831" y="7969"/>
                  </a:cubicBezTo>
                  <a:lnTo>
                    <a:pt x="3854" y="7969"/>
                  </a:lnTo>
                  <a:cubicBezTo>
                    <a:pt x="3551" y="7805"/>
                    <a:pt x="3364" y="7665"/>
                    <a:pt x="3551" y="7292"/>
                  </a:cubicBezTo>
                  <a:cubicBezTo>
                    <a:pt x="3644" y="7128"/>
                    <a:pt x="3504" y="6848"/>
                    <a:pt x="3457" y="6614"/>
                  </a:cubicBezTo>
                  <a:close/>
                  <a:moveTo>
                    <a:pt x="857" y="10121"/>
                  </a:moveTo>
                  <a:cubicBezTo>
                    <a:pt x="694" y="10121"/>
                    <a:pt x="545" y="10253"/>
                    <a:pt x="445" y="10421"/>
                  </a:cubicBezTo>
                  <a:cubicBezTo>
                    <a:pt x="258" y="10678"/>
                    <a:pt x="118" y="10935"/>
                    <a:pt x="24" y="11238"/>
                  </a:cubicBezTo>
                  <a:cubicBezTo>
                    <a:pt x="1" y="11565"/>
                    <a:pt x="24" y="11915"/>
                    <a:pt x="71" y="12242"/>
                  </a:cubicBezTo>
                  <a:lnTo>
                    <a:pt x="1005" y="11915"/>
                  </a:lnTo>
                  <a:cubicBezTo>
                    <a:pt x="1301" y="12021"/>
                    <a:pt x="1597" y="12395"/>
                    <a:pt x="2067" y="12395"/>
                  </a:cubicBezTo>
                  <a:cubicBezTo>
                    <a:pt x="2116" y="12395"/>
                    <a:pt x="2167" y="12391"/>
                    <a:pt x="2219" y="12383"/>
                  </a:cubicBezTo>
                  <a:cubicBezTo>
                    <a:pt x="2266" y="12219"/>
                    <a:pt x="2336" y="12056"/>
                    <a:pt x="2383" y="11892"/>
                  </a:cubicBezTo>
                  <a:lnTo>
                    <a:pt x="1192" y="11005"/>
                  </a:lnTo>
                  <a:cubicBezTo>
                    <a:pt x="1215" y="10911"/>
                    <a:pt x="1239" y="10795"/>
                    <a:pt x="1239" y="10701"/>
                  </a:cubicBezTo>
                  <a:cubicBezTo>
                    <a:pt x="1192" y="10514"/>
                    <a:pt x="1169" y="10257"/>
                    <a:pt x="1052" y="10187"/>
                  </a:cubicBezTo>
                  <a:cubicBezTo>
                    <a:pt x="986" y="10141"/>
                    <a:pt x="921" y="10121"/>
                    <a:pt x="857" y="10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30" name="Google Shape;947;p49"/>
            <p:cNvSpPr/>
            <p:nvPr/>
          </p:nvSpPr>
          <p:spPr>
            <a:xfrm rot="-3678203" flipH="1">
              <a:off x="4595922" y="3810287"/>
              <a:ext cx="405889" cy="706574"/>
            </a:xfrm>
            <a:custGeom>
              <a:avLst/>
              <a:gdLst/>
              <a:ahLst/>
              <a:cxnLst/>
              <a:rect l="l" t="t" r="r" b="b"/>
              <a:pathLst>
                <a:path w="13476" h="23460" extrusionOk="0">
                  <a:moveTo>
                    <a:pt x="12799" y="0"/>
                  </a:moveTo>
                  <a:lnTo>
                    <a:pt x="12658" y="93"/>
                  </a:lnTo>
                  <a:cubicBezTo>
                    <a:pt x="12705" y="257"/>
                    <a:pt x="12705" y="490"/>
                    <a:pt x="12799" y="561"/>
                  </a:cubicBezTo>
                  <a:cubicBezTo>
                    <a:pt x="12962" y="677"/>
                    <a:pt x="13172" y="724"/>
                    <a:pt x="13359" y="724"/>
                  </a:cubicBezTo>
                  <a:cubicBezTo>
                    <a:pt x="13382" y="724"/>
                    <a:pt x="13476" y="490"/>
                    <a:pt x="13452" y="467"/>
                  </a:cubicBezTo>
                  <a:cubicBezTo>
                    <a:pt x="13242" y="304"/>
                    <a:pt x="13009" y="164"/>
                    <a:pt x="12799" y="0"/>
                  </a:cubicBezTo>
                  <a:close/>
                  <a:moveTo>
                    <a:pt x="11588" y="1922"/>
                  </a:moveTo>
                  <a:cubicBezTo>
                    <a:pt x="11479" y="1922"/>
                    <a:pt x="11380" y="1942"/>
                    <a:pt x="11304" y="1985"/>
                  </a:cubicBezTo>
                  <a:cubicBezTo>
                    <a:pt x="11371" y="2230"/>
                    <a:pt x="11885" y="2689"/>
                    <a:pt x="12135" y="2689"/>
                  </a:cubicBezTo>
                  <a:cubicBezTo>
                    <a:pt x="12146" y="2689"/>
                    <a:pt x="12157" y="2688"/>
                    <a:pt x="12168" y="2686"/>
                  </a:cubicBezTo>
                  <a:cubicBezTo>
                    <a:pt x="12285" y="2662"/>
                    <a:pt x="12448" y="2499"/>
                    <a:pt x="12448" y="2405"/>
                  </a:cubicBezTo>
                  <a:cubicBezTo>
                    <a:pt x="12412" y="2136"/>
                    <a:pt x="11949" y="1922"/>
                    <a:pt x="11588" y="1922"/>
                  </a:cubicBezTo>
                  <a:close/>
                  <a:moveTo>
                    <a:pt x="10338" y="4085"/>
                  </a:moveTo>
                  <a:cubicBezTo>
                    <a:pt x="10285" y="4085"/>
                    <a:pt x="10154" y="4279"/>
                    <a:pt x="10043" y="4367"/>
                  </a:cubicBezTo>
                  <a:cubicBezTo>
                    <a:pt x="10484" y="4730"/>
                    <a:pt x="10680" y="4891"/>
                    <a:pt x="10843" y="4891"/>
                  </a:cubicBezTo>
                  <a:cubicBezTo>
                    <a:pt x="10974" y="4891"/>
                    <a:pt x="11083" y="4788"/>
                    <a:pt x="11281" y="4601"/>
                  </a:cubicBezTo>
                  <a:cubicBezTo>
                    <a:pt x="10977" y="4414"/>
                    <a:pt x="10673" y="4250"/>
                    <a:pt x="10346" y="4087"/>
                  </a:cubicBezTo>
                  <a:cubicBezTo>
                    <a:pt x="10344" y="4086"/>
                    <a:pt x="10341" y="4085"/>
                    <a:pt x="10338" y="4085"/>
                  </a:cubicBezTo>
                  <a:close/>
                  <a:moveTo>
                    <a:pt x="9039" y="6446"/>
                  </a:moveTo>
                  <a:lnTo>
                    <a:pt x="9039" y="6446"/>
                  </a:lnTo>
                  <a:cubicBezTo>
                    <a:pt x="8758" y="6983"/>
                    <a:pt x="9015" y="7263"/>
                    <a:pt x="9833" y="7333"/>
                  </a:cubicBezTo>
                  <a:cubicBezTo>
                    <a:pt x="9833" y="7216"/>
                    <a:pt x="9856" y="7006"/>
                    <a:pt x="9786" y="6959"/>
                  </a:cubicBezTo>
                  <a:cubicBezTo>
                    <a:pt x="9552" y="6772"/>
                    <a:pt x="9296" y="6609"/>
                    <a:pt x="9039" y="6446"/>
                  </a:cubicBezTo>
                  <a:close/>
                  <a:moveTo>
                    <a:pt x="7356" y="9908"/>
                  </a:moveTo>
                  <a:cubicBezTo>
                    <a:pt x="7329" y="9908"/>
                    <a:pt x="7306" y="9914"/>
                    <a:pt x="7287" y="9925"/>
                  </a:cubicBezTo>
                  <a:cubicBezTo>
                    <a:pt x="7194" y="10019"/>
                    <a:pt x="7124" y="10135"/>
                    <a:pt x="7124" y="10275"/>
                  </a:cubicBezTo>
                  <a:cubicBezTo>
                    <a:pt x="7357" y="10462"/>
                    <a:pt x="7637" y="10626"/>
                    <a:pt x="7918" y="10743"/>
                  </a:cubicBezTo>
                  <a:cubicBezTo>
                    <a:pt x="7921" y="10744"/>
                    <a:pt x="7925" y="10745"/>
                    <a:pt x="7929" y="10745"/>
                  </a:cubicBezTo>
                  <a:cubicBezTo>
                    <a:pt x="7982" y="10745"/>
                    <a:pt x="8086" y="10622"/>
                    <a:pt x="8151" y="10579"/>
                  </a:cubicBezTo>
                  <a:cubicBezTo>
                    <a:pt x="8151" y="10348"/>
                    <a:pt x="7602" y="9908"/>
                    <a:pt x="7356" y="9908"/>
                  </a:cubicBezTo>
                  <a:close/>
                  <a:moveTo>
                    <a:pt x="5626" y="12842"/>
                  </a:moveTo>
                  <a:cubicBezTo>
                    <a:pt x="5545" y="12842"/>
                    <a:pt x="5459" y="12862"/>
                    <a:pt x="5372" y="12891"/>
                  </a:cubicBezTo>
                  <a:cubicBezTo>
                    <a:pt x="5325" y="12914"/>
                    <a:pt x="5302" y="13125"/>
                    <a:pt x="5349" y="13195"/>
                  </a:cubicBezTo>
                  <a:cubicBezTo>
                    <a:pt x="5396" y="13265"/>
                    <a:pt x="5536" y="13311"/>
                    <a:pt x="5652" y="13358"/>
                  </a:cubicBezTo>
                  <a:lnTo>
                    <a:pt x="5722" y="13241"/>
                  </a:lnTo>
                  <a:cubicBezTo>
                    <a:pt x="5746" y="13311"/>
                    <a:pt x="5746" y="13381"/>
                    <a:pt x="5793" y="13405"/>
                  </a:cubicBezTo>
                  <a:cubicBezTo>
                    <a:pt x="5886" y="13451"/>
                    <a:pt x="5979" y="13498"/>
                    <a:pt x="6073" y="13522"/>
                  </a:cubicBezTo>
                  <a:cubicBezTo>
                    <a:pt x="6119" y="13405"/>
                    <a:pt x="6213" y="13265"/>
                    <a:pt x="6166" y="13195"/>
                  </a:cubicBezTo>
                  <a:cubicBezTo>
                    <a:pt x="6073" y="13054"/>
                    <a:pt x="5933" y="12938"/>
                    <a:pt x="5769" y="12868"/>
                  </a:cubicBezTo>
                  <a:cubicBezTo>
                    <a:pt x="5725" y="12850"/>
                    <a:pt x="5677" y="12842"/>
                    <a:pt x="5626" y="12842"/>
                  </a:cubicBezTo>
                  <a:close/>
                  <a:moveTo>
                    <a:pt x="4079" y="16190"/>
                  </a:moveTo>
                  <a:cubicBezTo>
                    <a:pt x="4088" y="16190"/>
                    <a:pt x="4099" y="16195"/>
                    <a:pt x="4111" y="16207"/>
                  </a:cubicBezTo>
                  <a:cubicBezTo>
                    <a:pt x="4111" y="16207"/>
                    <a:pt x="4111" y="16207"/>
                    <a:pt x="4111" y="16231"/>
                  </a:cubicBezTo>
                  <a:lnTo>
                    <a:pt x="4064" y="16231"/>
                  </a:lnTo>
                  <a:lnTo>
                    <a:pt x="4064" y="16207"/>
                  </a:lnTo>
                  <a:cubicBezTo>
                    <a:pt x="4064" y="16195"/>
                    <a:pt x="4070" y="16190"/>
                    <a:pt x="4079" y="16190"/>
                  </a:cubicBezTo>
                  <a:close/>
                  <a:moveTo>
                    <a:pt x="4064" y="15728"/>
                  </a:moveTo>
                  <a:cubicBezTo>
                    <a:pt x="3948" y="15728"/>
                    <a:pt x="3851" y="15914"/>
                    <a:pt x="3714" y="16020"/>
                  </a:cubicBezTo>
                  <a:cubicBezTo>
                    <a:pt x="3878" y="16160"/>
                    <a:pt x="4041" y="16301"/>
                    <a:pt x="4205" y="16394"/>
                  </a:cubicBezTo>
                  <a:lnTo>
                    <a:pt x="4228" y="16394"/>
                  </a:lnTo>
                  <a:cubicBezTo>
                    <a:pt x="4265" y="16406"/>
                    <a:pt x="4305" y="16412"/>
                    <a:pt x="4345" y="16412"/>
                  </a:cubicBezTo>
                  <a:cubicBezTo>
                    <a:pt x="4454" y="16412"/>
                    <a:pt x="4569" y="16369"/>
                    <a:pt x="4672" y="16301"/>
                  </a:cubicBezTo>
                  <a:cubicBezTo>
                    <a:pt x="4812" y="16114"/>
                    <a:pt x="4625" y="16020"/>
                    <a:pt x="4438" y="15974"/>
                  </a:cubicBezTo>
                  <a:cubicBezTo>
                    <a:pt x="4368" y="15974"/>
                    <a:pt x="4275" y="15974"/>
                    <a:pt x="4275" y="15927"/>
                  </a:cubicBezTo>
                  <a:cubicBezTo>
                    <a:pt x="4193" y="15781"/>
                    <a:pt x="4126" y="15728"/>
                    <a:pt x="4064" y="15728"/>
                  </a:cubicBezTo>
                  <a:close/>
                  <a:moveTo>
                    <a:pt x="2814" y="18099"/>
                  </a:moveTo>
                  <a:cubicBezTo>
                    <a:pt x="2692" y="18099"/>
                    <a:pt x="2635" y="18220"/>
                    <a:pt x="2593" y="18496"/>
                  </a:cubicBezTo>
                  <a:cubicBezTo>
                    <a:pt x="2803" y="18636"/>
                    <a:pt x="3014" y="18753"/>
                    <a:pt x="3247" y="18846"/>
                  </a:cubicBezTo>
                  <a:cubicBezTo>
                    <a:pt x="3262" y="18854"/>
                    <a:pt x="3279" y="18857"/>
                    <a:pt x="3297" y="18857"/>
                  </a:cubicBezTo>
                  <a:cubicBezTo>
                    <a:pt x="3393" y="18857"/>
                    <a:pt x="3527" y="18768"/>
                    <a:pt x="3644" y="18729"/>
                  </a:cubicBezTo>
                  <a:cubicBezTo>
                    <a:pt x="3574" y="18613"/>
                    <a:pt x="3504" y="18496"/>
                    <a:pt x="3411" y="18402"/>
                  </a:cubicBezTo>
                  <a:cubicBezTo>
                    <a:pt x="3340" y="18356"/>
                    <a:pt x="3270" y="18309"/>
                    <a:pt x="3177" y="18262"/>
                  </a:cubicBezTo>
                  <a:cubicBezTo>
                    <a:pt x="3014" y="18157"/>
                    <a:pt x="2899" y="18099"/>
                    <a:pt x="2814" y="18099"/>
                  </a:cubicBezTo>
                  <a:close/>
                  <a:moveTo>
                    <a:pt x="1005" y="21205"/>
                  </a:moveTo>
                  <a:cubicBezTo>
                    <a:pt x="958" y="21345"/>
                    <a:pt x="935" y="21485"/>
                    <a:pt x="888" y="21695"/>
                  </a:cubicBezTo>
                  <a:cubicBezTo>
                    <a:pt x="921" y="21681"/>
                    <a:pt x="954" y="21676"/>
                    <a:pt x="986" y="21676"/>
                  </a:cubicBezTo>
                  <a:cubicBezTo>
                    <a:pt x="1143" y="21676"/>
                    <a:pt x="1295" y="21812"/>
                    <a:pt x="1450" y="21812"/>
                  </a:cubicBezTo>
                  <a:cubicBezTo>
                    <a:pt x="1534" y="21812"/>
                    <a:pt x="1619" y="21772"/>
                    <a:pt x="1706" y="21648"/>
                  </a:cubicBezTo>
                  <a:lnTo>
                    <a:pt x="2009" y="21789"/>
                  </a:lnTo>
                  <a:cubicBezTo>
                    <a:pt x="1822" y="21181"/>
                    <a:pt x="1355" y="21298"/>
                    <a:pt x="1005" y="21205"/>
                  </a:cubicBezTo>
                  <a:close/>
                  <a:moveTo>
                    <a:pt x="246" y="22712"/>
                  </a:moveTo>
                  <a:cubicBezTo>
                    <a:pt x="197" y="22712"/>
                    <a:pt x="147" y="22715"/>
                    <a:pt x="94" y="22723"/>
                  </a:cubicBezTo>
                  <a:cubicBezTo>
                    <a:pt x="1" y="23236"/>
                    <a:pt x="421" y="23260"/>
                    <a:pt x="678" y="23400"/>
                  </a:cubicBezTo>
                  <a:cubicBezTo>
                    <a:pt x="740" y="23441"/>
                    <a:pt x="809" y="23460"/>
                    <a:pt x="878" y="23460"/>
                  </a:cubicBezTo>
                  <a:cubicBezTo>
                    <a:pt x="1046" y="23460"/>
                    <a:pt x="1212" y="23348"/>
                    <a:pt x="1262" y="23166"/>
                  </a:cubicBezTo>
                  <a:cubicBezTo>
                    <a:pt x="949" y="22958"/>
                    <a:pt x="655" y="22712"/>
                    <a:pt x="246" y="227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31" name="Google Shape;948;p49"/>
            <p:cNvSpPr/>
            <p:nvPr/>
          </p:nvSpPr>
          <p:spPr>
            <a:xfrm rot="-3678203" flipH="1">
              <a:off x="4895659" y="4276999"/>
              <a:ext cx="8464" cy="4970"/>
            </a:xfrm>
            <a:custGeom>
              <a:avLst/>
              <a:gdLst/>
              <a:ahLst/>
              <a:cxnLst/>
              <a:rect l="l" t="t" r="r" b="b"/>
              <a:pathLst>
                <a:path w="281" h="165" extrusionOk="0">
                  <a:moveTo>
                    <a:pt x="281" y="1"/>
                  </a:moveTo>
                  <a:lnTo>
                    <a:pt x="0" y="164"/>
                  </a:lnTo>
                  <a:close/>
                </a:path>
              </a:pathLst>
            </a:custGeom>
            <a:solidFill>
              <a:srgbClr val="F2D8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32" name="Google Shape;949;p49"/>
            <p:cNvSpPr/>
            <p:nvPr/>
          </p:nvSpPr>
          <p:spPr>
            <a:xfrm rot="-3678203" flipH="1">
              <a:off x="4605883" y="4297569"/>
              <a:ext cx="2138" cy="1416"/>
            </a:xfrm>
            <a:custGeom>
              <a:avLst/>
              <a:gdLst/>
              <a:ahLst/>
              <a:cxnLst/>
              <a:rect l="l" t="t" r="r" b="b"/>
              <a:pathLst>
                <a:path w="71" h="47" extrusionOk="0">
                  <a:moveTo>
                    <a:pt x="48" y="0"/>
                  </a:moveTo>
                  <a:lnTo>
                    <a:pt x="1" y="23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48" y="0"/>
                  </a:lnTo>
                  <a:close/>
                  <a:moveTo>
                    <a:pt x="48" y="39"/>
                  </a:moveTo>
                  <a:lnTo>
                    <a:pt x="48" y="47"/>
                  </a:lnTo>
                  <a:lnTo>
                    <a:pt x="71" y="47"/>
                  </a:lnTo>
                  <a:lnTo>
                    <a:pt x="48" y="39"/>
                  </a:lnTo>
                  <a:close/>
                </a:path>
              </a:pathLst>
            </a:custGeom>
            <a:solidFill>
              <a:srgbClr val="F2D8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33" name="Google Shape;950;p49"/>
            <p:cNvSpPr/>
            <p:nvPr/>
          </p:nvSpPr>
          <p:spPr>
            <a:xfrm rot="-3678203" flipH="1">
              <a:off x="4954569" y="4157445"/>
              <a:ext cx="2138" cy="1265"/>
            </a:xfrm>
            <a:custGeom>
              <a:avLst/>
              <a:gdLst/>
              <a:ahLst/>
              <a:cxnLst/>
              <a:rect l="l" t="t" r="r" b="b"/>
              <a:pathLst>
                <a:path w="71" h="42" extrusionOk="0">
                  <a:moveTo>
                    <a:pt x="50" y="1"/>
                  </a:moveTo>
                  <a:cubicBezTo>
                    <a:pt x="47" y="1"/>
                    <a:pt x="47" y="6"/>
                    <a:pt x="47" y="18"/>
                  </a:cubicBezTo>
                  <a:lnTo>
                    <a:pt x="0" y="42"/>
                  </a:lnTo>
                  <a:lnTo>
                    <a:pt x="70" y="42"/>
                  </a:lnTo>
                  <a:cubicBezTo>
                    <a:pt x="70" y="18"/>
                    <a:pt x="70" y="18"/>
                    <a:pt x="70" y="18"/>
                  </a:cubicBezTo>
                  <a:cubicBezTo>
                    <a:pt x="58" y="6"/>
                    <a:pt x="53" y="1"/>
                    <a:pt x="50" y="1"/>
                  </a:cubicBezTo>
                  <a:close/>
                </a:path>
              </a:pathLst>
            </a:custGeom>
            <a:solidFill>
              <a:srgbClr val="4C7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</p:grpSp>
      <p:grpSp>
        <p:nvGrpSpPr>
          <p:cNvPr id="34" name="Google Shape;951;p49"/>
          <p:cNvGrpSpPr/>
          <p:nvPr/>
        </p:nvGrpSpPr>
        <p:grpSpPr>
          <a:xfrm rot="20593932">
            <a:off x="924214" y="2453488"/>
            <a:ext cx="1088698" cy="2238238"/>
            <a:chOff x="1585450" y="3001315"/>
            <a:chExt cx="605500" cy="1575452"/>
          </a:xfrm>
        </p:grpSpPr>
        <p:grpSp>
          <p:nvGrpSpPr>
            <p:cNvPr id="35" name="Google Shape;952;p49"/>
            <p:cNvGrpSpPr/>
            <p:nvPr/>
          </p:nvGrpSpPr>
          <p:grpSpPr>
            <a:xfrm>
              <a:off x="1860760" y="4448223"/>
              <a:ext cx="35449" cy="128544"/>
              <a:chOff x="1860760" y="4448223"/>
              <a:chExt cx="35449" cy="128544"/>
            </a:xfrm>
          </p:grpSpPr>
          <p:sp>
            <p:nvSpPr>
              <p:cNvPr id="45" name="Google Shape;953;p49"/>
              <p:cNvSpPr/>
              <p:nvPr/>
            </p:nvSpPr>
            <p:spPr>
              <a:xfrm>
                <a:off x="1871575" y="4448223"/>
                <a:ext cx="14569" cy="93997"/>
              </a:xfrm>
              <a:custGeom>
                <a:avLst/>
                <a:gdLst/>
                <a:ahLst/>
                <a:cxnLst/>
                <a:rect l="l" t="t" r="r" b="b"/>
                <a:pathLst>
                  <a:path w="912" h="5884" extrusionOk="0">
                    <a:moveTo>
                      <a:pt x="491" y="1"/>
                    </a:moveTo>
                    <a:cubicBezTo>
                      <a:pt x="345" y="1"/>
                      <a:pt x="199" y="77"/>
                      <a:pt x="187" y="237"/>
                    </a:cubicBezTo>
                    <a:cubicBezTo>
                      <a:pt x="47" y="2059"/>
                      <a:pt x="0" y="3857"/>
                      <a:pt x="117" y="5655"/>
                    </a:cubicBezTo>
                    <a:cubicBezTo>
                      <a:pt x="164" y="5807"/>
                      <a:pt x="286" y="5883"/>
                      <a:pt x="409" y="5883"/>
                    </a:cubicBezTo>
                    <a:cubicBezTo>
                      <a:pt x="532" y="5883"/>
                      <a:pt x="654" y="5807"/>
                      <a:pt x="701" y="5655"/>
                    </a:cubicBezTo>
                    <a:cubicBezTo>
                      <a:pt x="864" y="3857"/>
                      <a:pt x="911" y="2059"/>
                      <a:pt x="794" y="237"/>
                    </a:cubicBezTo>
                    <a:cubicBezTo>
                      <a:pt x="794" y="83"/>
                      <a:pt x="643" y="1"/>
                      <a:pt x="4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rgbClr val="F77A7D"/>
                  </a:solidFill>
                </a:endParaRPr>
              </a:p>
            </p:txBody>
          </p:sp>
          <p:sp>
            <p:nvSpPr>
              <p:cNvPr id="46" name="Google Shape;954;p49"/>
              <p:cNvSpPr/>
              <p:nvPr/>
            </p:nvSpPr>
            <p:spPr>
              <a:xfrm>
                <a:off x="1860760" y="4528363"/>
                <a:ext cx="35449" cy="48404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3030" extrusionOk="0">
                    <a:moveTo>
                      <a:pt x="818" y="1"/>
                    </a:moveTo>
                    <a:cubicBezTo>
                      <a:pt x="537" y="1"/>
                      <a:pt x="229" y="34"/>
                      <a:pt x="117" y="241"/>
                    </a:cubicBezTo>
                    <a:cubicBezTo>
                      <a:pt x="70" y="358"/>
                      <a:pt x="47" y="498"/>
                      <a:pt x="47" y="615"/>
                    </a:cubicBezTo>
                    <a:cubicBezTo>
                      <a:pt x="0" y="1246"/>
                      <a:pt x="47" y="1899"/>
                      <a:pt x="187" y="2530"/>
                    </a:cubicBezTo>
                    <a:cubicBezTo>
                      <a:pt x="281" y="2922"/>
                      <a:pt x="576" y="3030"/>
                      <a:pt x="915" y="3030"/>
                    </a:cubicBezTo>
                    <a:cubicBezTo>
                      <a:pt x="1080" y="3030"/>
                      <a:pt x="1256" y="3004"/>
                      <a:pt x="1425" y="2974"/>
                    </a:cubicBezTo>
                    <a:cubicBezTo>
                      <a:pt x="1495" y="2950"/>
                      <a:pt x="1588" y="2927"/>
                      <a:pt x="1658" y="2880"/>
                    </a:cubicBezTo>
                    <a:cubicBezTo>
                      <a:pt x="1681" y="2857"/>
                      <a:pt x="1728" y="2834"/>
                      <a:pt x="1752" y="2787"/>
                    </a:cubicBezTo>
                    <a:cubicBezTo>
                      <a:pt x="2219" y="2226"/>
                      <a:pt x="2055" y="1175"/>
                      <a:pt x="1985" y="498"/>
                    </a:cubicBezTo>
                    <a:cubicBezTo>
                      <a:pt x="1938" y="148"/>
                      <a:pt x="1752" y="78"/>
                      <a:pt x="1471" y="31"/>
                    </a:cubicBezTo>
                    <a:cubicBezTo>
                      <a:pt x="1378" y="31"/>
                      <a:pt x="1261" y="31"/>
                      <a:pt x="1168" y="8"/>
                    </a:cubicBezTo>
                    <a:cubicBezTo>
                      <a:pt x="1072" y="8"/>
                      <a:pt x="948" y="1"/>
                      <a:pt x="8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rgbClr val="F77A7D"/>
                  </a:solidFill>
                </a:endParaRPr>
              </a:p>
            </p:txBody>
          </p:sp>
        </p:grpSp>
        <p:sp>
          <p:nvSpPr>
            <p:cNvPr id="36" name="Google Shape;955;p49"/>
            <p:cNvSpPr/>
            <p:nvPr/>
          </p:nvSpPr>
          <p:spPr>
            <a:xfrm>
              <a:off x="1585450" y="3486339"/>
              <a:ext cx="605500" cy="1000578"/>
            </a:xfrm>
            <a:custGeom>
              <a:avLst/>
              <a:gdLst/>
              <a:ahLst/>
              <a:cxnLst/>
              <a:rect l="l" t="t" r="r" b="b"/>
              <a:pathLst>
                <a:path w="37903" h="62634" extrusionOk="0">
                  <a:moveTo>
                    <a:pt x="32528" y="23062"/>
                  </a:moveTo>
                  <a:cubicBezTo>
                    <a:pt x="32529" y="23063"/>
                    <a:pt x="32530" y="23065"/>
                    <a:pt x="32531" y="23066"/>
                  </a:cubicBezTo>
                  <a:cubicBezTo>
                    <a:pt x="32530" y="23065"/>
                    <a:pt x="32529" y="23063"/>
                    <a:pt x="32528" y="23062"/>
                  </a:cubicBezTo>
                  <a:close/>
                  <a:moveTo>
                    <a:pt x="19253" y="1"/>
                  </a:moveTo>
                  <a:cubicBezTo>
                    <a:pt x="17617" y="1"/>
                    <a:pt x="15462" y="2311"/>
                    <a:pt x="13989" y="2935"/>
                  </a:cubicBezTo>
                  <a:cubicBezTo>
                    <a:pt x="12237" y="3659"/>
                    <a:pt x="10626" y="4220"/>
                    <a:pt x="9295" y="5294"/>
                  </a:cubicBezTo>
                  <a:cubicBezTo>
                    <a:pt x="8618" y="5855"/>
                    <a:pt x="8034" y="6509"/>
                    <a:pt x="7567" y="7279"/>
                  </a:cubicBezTo>
                  <a:cubicBezTo>
                    <a:pt x="6586" y="8891"/>
                    <a:pt x="6049" y="10712"/>
                    <a:pt x="5652" y="12534"/>
                  </a:cubicBezTo>
                  <a:cubicBezTo>
                    <a:pt x="4928" y="15756"/>
                    <a:pt x="4531" y="19026"/>
                    <a:pt x="4484" y="22342"/>
                  </a:cubicBezTo>
                  <a:cubicBezTo>
                    <a:pt x="4866" y="22180"/>
                    <a:pt x="5271" y="22099"/>
                    <a:pt x="5676" y="22099"/>
                  </a:cubicBezTo>
                  <a:cubicBezTo>
                    <a:pt x="6261" y="22099"/>
                    <a:pt x="6846" y="22267"/>
                    <a:pt x="7357" y="22599"/>
                  </a:cubicBezTo>
                  <a:cubicBezTo>
                    <a:pt x="10019" y="24374"/>
                    <a:pt x="9528" y="31450"/>
                    <a:pt x="5699" y="31613"/>
                  </a:cubicBezTo>
                  <a:cubicBezTo>
                    <a:pt x="5666" y="31614"/>
                    <a:pt x="5633" y="31615"/>
                    <a:pt x="5599" y="31615"/>
                  </a:cubicBezTo>
                  <a:cubicBezTo>
                    <a:pt x="5191" y="31615"/>
                    <a:pt x="4757" y="31547"/>
                    <a:pt x="4346" y="31547"/>
                  </a:cubicBezTo>
                  <a:cubicBezTo>
                    <a:pt x="3981" y="31547"/>
                    <a:pt x="3634" y="31600"/>
                    <a:pt x="3340" y="31800"/>
                  </a:cubicBezTo>
                  <a:cubicBezTo>
                    <a:pt x="2920" y="32057"/>
                    <a:pt x="2733" y="32547"/>
                    <a:pt x="2569" y="33014"/>
                  </a:cubicBezTo>
                  <a:cubicBezTo>
                    <a:pt x="1261" y="36798"/>
                    <a:pt x="678" y="40768"/>
                    <a:pt x="327" y="44761"/>
                  </a:cubicBezTo>
                  <a:cubicBezTo>
                    <a:pt x="47" y="48357"/>
                    <a:pt x="0" y="52234"/>
                    <a:pt x="2102" y="55247"/>
                  </a:cubicBezTo>
                  <a:cubicBezTo>
                    <a:pt x="3714" y="57535"/>
                    <a:pt x="6329" y="58983"/>
                    <a:pt x="8921" y="60198"/>
                  </a:cubicBezTo>
                  <a:cubicBezTo>
                    <a:pt x="11280" y="61295"/>
                    <a:pt x="13755" y="62276"/>
                    <a:pt x="16371" y="62556"/>
                  </a:cubicBezTo>
                  <a:cubicBezTo>
                    <a:pt x="16882" y="62609"/>
                    <a:pt x="17391" y="62634"/>
                    <a:pt x="17898" y="62634"/>
                  </a:cubicBezTo>
                  <a:cubicBezTo>
                    <a:pt x="22334" y="62634"/>
                    <a:pt x="26642" y="60729"/>
                    <a:pt x="30687" y="58843"/>
                  </a:cubicBezTo>
                  <a:cubicBezTo>
                    <a:pt x="33979" y="57348"/>
                    <a:pt x="36081" y="55036"/>
                    <a:pt x="37085" y="51604"/>
                  </a:cubicBezTo>
                  <a:cubicBezTo>
                    <a:pt x="37903" y="48918"/>
                    <a:pt x="37903" y="46045"/>
                    <a:pt x="37763" y="43243"/>
                  </a:cubicBezTo>
                  <a:cubicBezTo>
                    <a:pt x="37599" y="39647"/>
                    <a:pt x="37109" y="35864"/>
                    <a:pt x="34843" y="32968"/>
                  </a:cubicBezTo>
                  <a:cubicBezTo>
                    <a:pt x="34328" y="33340"/>
                    <a:pt x="33732" y="33504"/>
                    <a:pt x="33120" y="33504"/>
                  </a:cubicBezTo>
                  <a:cubicBezTo>
                    <a:pt x="31541" y="33504"/>
                    <a:pt x="29852" y="32413"/>
                    <a:pt x="29145" y="30983"/>
                  </a:cubicBezTo>
                  <a:cubicBezTo>
                    <a:pt x="28281" y="29231"/>
                    <a:pt x="28094" y="26312"/>
                    <a:pt x="28912" y="24537"/>
                  </a:cubicBezTo>
                  <a:cubicBezTo>
                    <a:pt x="29290" y="23677"/>
                    <a:pt x="30391" y="22589"/>
                    <a:pt x="31449" y="22589"/>
                  </a:cubicBezTo>
                  <a:cubicBezTo>
                    <a:pt x="31825" y="22589"/>
                    <a:pt x="32197" y="22727"/>
                    <a:pt x="32528" y="23062"/>
                  </a:cubicBezTo>
                  <a:lnTo>
                    <a:pt x="32528" y="23062"/>
                  </a:lnTo>
                  <a:cubicBezTo>
                    <a:pt x="31927" y="22443"/>
                    <a:pt x="32648" y="18697"/>
                    <a:pt x="32601" y="17788"/>
                  </a:cubicBezTo>
                  <a:cubicBezTo>
                    <a:pt x="32555" y="16550"/>
                    <a:pt x="32531" y="15313"/>
                    <a:pt x="32438" y="14075"/>
                  </a:cubicBezTo>
                  <a:cubicBezTo>
                    <a:pt x="32251" y="11016"/>
                    <a:pt x="30710" y="8167"/>
                    <a:pt x="28234" y="6345"/>
                  </a:cubicBezTo>
                  <a:cubicBezTo>
                    <a:pt x="26203" y="4874"/>
                    <a:pt x="23634" y="4127"/>
                    <a:pt x="21812" y="2398"/>
                  </a:cubicBezTo>
                  <a:cubicBezTo>
                    <a:pt x="21042" y="1674"/>
                    <a:pt x="20551" y="180"/>
                    <a:pt x="19477" y="16"/>
                  </a:cubicBezTo>
                  <a:cubicBezTo>
                    <a:pt x="19403" y="6"/>
                    <a:pt x="19329" y="1"/>
                    <a:pt x="192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37" name="Google Shape;956;p49"/>
            <p:cNvSpPr/>
            <p:nvPr/>
          </p:nvSpPr>
          <p:spPr>
            <a:xfrm>
              <a:off x="1833892" y="3141532"/>
              <a:ext cx="93661" cy="695791"/>
            </a:xfrm>
            <a:custGeom>
              <a:avLst/>
              <a:gdLst/>
              <a:ahLst/>
              <a:cxnLst/>
              <a:rect l="l" t="t" r="r" b="b"/>
              <a:pathLst>
                <a:path w="5863" h="43555" extrusionOk="0">
                  <a:moveTo>
                    <a:pt x="4648" y="1"/>
                  </a:moveTo>
                  <a:lnTo>
                    <a:pt x="1846" y="374"/>
                  </a:lnTo>
                  <a:lnTo>
                    <a:pt x="1" y="43461"/>
                  </a:lnTo>
                  <a:lnTo>
                    <a:pt x="5862" y="43554"/>
                  </a:lnTo>
                  <a:cubicBezTo>
                    <a:pt x="5862" y="43554"/>
                    <a:pt x="4671" y="2313"/>
                    <a:pt x="4648" y="1"/>
                  </a:cubicBezTo>
                  <a:close/>
                </a:path>
              </a:pathLst>
            </a:custGeom>
            <a:solidFill>
              <a:srgbClr val="8BA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38" name="Google Shape;957;p49"/>
            <p:cNvSpPr/>
            <p:nvPr/>
          </p:nvSpPr>
          <p:spPr>
            <a:xfrm>
              <a:off x="1828301" y="4194242"/>
              <a:ext cx="104476" cy="294180"/>
            </a:xfrm>
            <a:custGeom>
              <a:avLst/>
              <a:gdLst/>
              <a:ahLst/>
              <a:cxnLst/>
              <a:rect l="l" t="t" r="r" b="b"/>
              <a:pathLst>
                <a:path w="6540" h="18415" extrusionOk="0">
                  <a:moveTo>
                    <a:pt x="0" y="0"/>
                  </a:moveTo>
                  <a:lnTo>
                    <a:pt x="1752" y="18379"/>
                  </a:lnTo>
                  <a:cubicBezTo>
                    <a:pt x="2184" y="18403"/>
                    <a:pt x="2628" y="18414"/>
                    <a:pt x="3071" y="18414"/>
                  </a:cubicBezTo>
                  <a:cubicBezTo>
                    <a:pt x="3515" y="18414"/>
                    <a:pt x="3959" y="18403"/>
                    <a:pt x="4391" y="18379"/>
                  </a:cubicBezTo>
                  <a:lnTo>
                    <a:pt x="4694" y="18356"/>
                  </a:lnTo>
                  <a:lnTo>
                    <a:pt x="6539" y="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39" name="Google Shape;958;p49"/>
            <p:cNvSpPr/>
            <p:nvPr/>
          </p:nvSpPr>
          <p:spPr>
            <a:xfrm>
              <a:off x="1891350" y="3143768"/>
              <a:ext cx="2620" cy="899105"/>
            </a:xfrm>
            <a:custGeom>
              <a:avLst/>
              <a:gdLst/>
              <a:ahLst/>
              <a:cxnLst/>
              <a:rect l="l" t="t" r="r" b="b"/>
              <a:pathLst>
                <a:path w="164" h="56282" fill="none" extrusionOk="0">
                  <a:moveTo>
                    <a:pt x="0" y="1"/>
                  </a:moveTo>
                  <a:lnTo>
                    <a:pt x="163" y="56282"/>
                  </a:lnTo>
                </a:path>
              </a:pathLst>
            </a:custGeom>
            <a:noFill/>
            <a:ln w="7600" cap="flat" cmpd="sng">
              <a:solidFill>
                <a:schemeClr val="lt2"/>
              </a:solidFill>
              <a:prstDash val="solid"/>
              <a:miter lim="233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40" name="Google Shape;959;p49"/>
            <p:cNvSpPr/>
            <p:nvPr/>
          </p:nvSpPr>
          <p:spPr>
            <a:xfrm>
              <a:off x="1837630" y="3141532"/>
              <a:ext cx="92911" cy="1079303"/>
            </a:xfrm>
            <a:custGeom>
              <a:avLst/>
              <a:gdLst/>
              <a:ahLst/>
              <a:cxnLst/>
              <a:rect l="l" t="t" r="r" b="b"/>
              <a:pathLst>
                <a:path w="5816" h="67562" fill="none" extrusionOk="0">
                  <a:moveTo>
                    <a:pt x="4414" y="1"/>
                  </a:moveTo>
                  <a:lnTo>
                    <a:pt x="5418" y="56469"/>
                  </a:lnTo>
                  <a:moveTo>
                    <a:pt x="1752" y="56095"/>
                  </a:moveTo>
                  <a:lnTo>
                    <a:pt x="2592" y="258"/>
                  </a:lnTo>
                  <a:moveTo>
                    <a:pt x="0" y="56375"/>
                  </a:moveTo>
                  <a:lnTo>
                    <a:pt x="1635" y="374"/>
                  </a:lnTo>
                  <a:moveTo>
                    <a:pt x="724" y="67094"/>
                  </a:moveTo>
                  <a:cubicBezTo>
                    <a:pt x="467" y="63638"/>
                    <a:pt x="234" y="60182"/>
                    <a:pt x="0" y="56726"/>
                  </a:cubicBezTo>
                  <a:moveTo>
                    <a:pt x="5815" y="56819"/>
                  </a:moveTo>
                  <a:cubicBezTo>
                    <a:pt x="5441" y="60369"/>
                    <a:pt x="5115" y="63942"/>
                    <a:pt x="4811" y="67515"/>
                  </a:cubicBezTo>
                  <a:moveTo>
                    <a:pt x="1728" y="56749"/>
                  </a:moveTo>
                  <a:cubicBezTo>
                    <a:pt x="1728" y="60252"/>
                    <a:pt x="1845" y="63778"/>
                    <a:pt x="2009" y="67281"/>
                  </a:cubicBezTo>
                  <a:moveTo>
                    <a:pt x="3386" y="67561"/>
                  </a:moveTo>
                  <a:cubicBezTo>
                    <a:pt x="3573" y="63965"/>
                    <a:pt x="3760" y="60369"/>
                    <a:pt x="3900" y="56772"/>
                  </a:cubicBezTo>
                </a:path>
              </a:pathLst>
            </a:custGeom>
            <a:solidFill>
              <a:schemeClr val="lt2"/>
            </a:solidFill>
            <a:ln w="7600" cap="flat" cmpd="sng">
              <a:solidFill>
                <a:schemeClr val="lt2"/>
              </a:solidFill>
              <a:prstDash val="solid"/>
              <a:miter lim="233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41" name="Google Shape;960;p49"/>
            <p:cNvSpPr/>
            <p:nvPr/>
          </p:nvSpPr>
          <p:spPr>
            <a:xfrm>
              <a:off x="1714152" y="3871431"/>
              <a:ext cx="104349" cy="187339"/>
            </a:xfrm>
            <a:custGeom>
              <a:avLst/>
              <a:gdLst/>
              <a:ahLst/>
              <a:cxnLst/>
              <a:rect l="l" t="t" r="r" b="b"/>
              <a:pathLst>
                <a:path w="6532" h="11727" extrusionOk="0">
                  <a:moveTo>
                    <a:pt x="5209" y="0"/>
                  </a:moveTo>
                  <a:cubicBezTo>
                    <a:pt x="5066" y="0"/>
                    <a:pt x="4923" y="26"/>
                    <a:pt x="4788" y="79"/>
                  </a:cubicBezTo>
                  <a:cubicBezTo>
                    <a:pt x="4110" y="336"/>
                    <a:pt x="3877" y="1060"/>
                    <a:pt x="3737" y="1690"/>
                  </a:cubicBezTo>
                  <a:cubicBezTo>
                    <a:pt x="3480" y="3021"/>
                    <a:pt x="3643" y="4423"/>
                    <a:pt x="3643" y="5777"/>
                  </a:cubicBezTo>
                  <a:cubicBezTo>
                    <a:pt x="3690" y="6641"/>
                    <a:pt x="3620" y="7505"/>
                    <a:pt x="3457" y="8346"/>
                  </a:cubicBezTo>
                  <a:cubicBezTo>
                    <a:pt x="3386" y="8626"/>
                    <a:pt x="3316" y="8906"/>
                    <a:pt x="3200" y="9187"/>
                  </a:cubicBezTo>
                  <a:cubicBezTo>
                    <a:pt x="3106" y="9514"/>
                    <a:pt x="2966" y="9817"/>
                    <a:pt x="2779" y="10097"/>
                  </a:cubicBezTo>
                  <a:cubicBezTo>
                    <a:pt x="2592" y="10494"/>
                    <a:pt x="2219" y="10728"/>
                    <a:pt x="1798" y="10751"/>
                  </a:cubicBezTo>
                  <a:cubicBezTo>
                    <a:pt x="1565" y="10635"/>
                    <a:pt x="1355" y="10471"/>
                    <a:pt x="1191" y="10261"/>
                  </a:cubicBezTo>
                  <a:cubicBezTo>
                    <a:pt x="1145" y="10097"/>
                    <a:pt x="1121" y="9934"/>
                    <a:pt x="1098" y="9770"/>
                  </a:cubicBezTo>
                  <a:cubicBezTo>
                    <a:pt x="1069" y="9641"/>
                    <a:pt x="943" y="9574"/>
                    <a:pt x="812" y="9574"/>
                  </a:cubicBezTo>
                  <a:cubicBezTo>
                    <a:pt x="730" y="9574"/>
                    <a:pt x="647" y="9600"/>
                    <a:pt x="584" y="9654"/>
                  </a:cubicBezTo>
                  <a:cubicBezTo>
                    <a:pt x="47" y="10051"/>
                    <a:pt x="0" y="10845"/>
                    <a:pt x="491" y="11312"/>
                  </a:cubicBezTo>
                  <a:lnTo>
                    <a:pt x="537" y="11335"/>
                  </a:lnTo>
                  <a:cubicBezTo>
                    <a:pt x="789" y="11587"/>
                    <a:pt x="1138" y="11727"/>
                    <a:pt x="1490" y="11727"/>
                  </a:cubicBezTo>
                  <a:cubicBezTo>
                    <a:pt x="1562" y="11727"/>
                    <a:pt x="1634" y="11721"/>
                    <a:pt x="1705" y="11709"/>
                  </a:cubicBezTo>
                  <a:cubicBezTo>
                    <a:pt x="2102" y="11639"/>
                    <a:pt x="2476" y="11452"/>
                    <a:pt x="2756" y="11148"/>
                  </a:cubicBezTo>
                  <a:cubicBezTo>
                    <a:pt x="2873" y="11055"/>
                    <a:pt x="2989" y="10938"/>
                    <a:pt x="3083" y="10821"/>
                  </a:cubicBezTo>
                  <a:cubicBezTo>
                    <a:pt x="4017" y="9747"/>
                    <a:pt x="4227" y="8229"/>
                    <a:pt x="4251" y="6898"/>
                  </a:cubicBezTo>
                  <a:lnTo>
                    <a:pt x="4251" y="6594"/>
                  </a:lnTo>
                  <a:lnTo>
                    <a:pt x="4251" y="6011"/>
                  </a:lnTo>
                  <a:cubicBezTo>
                    <a:pt x="4251" y="5217"/>
                    <a:pt x="4204" y="4399"/>
                    <a:pt x="4204" y="3605"/>
                  </a:cubicBezTo>
                  <a:lnTo>
                    <a:pt x="4204" y="3488"/>
                  </a:lnTo>
                  <a:cubicBezTo>
                    <a:pt x="4274" y="2321"/>
                    <a:pt x="4461" y="1223"/>
                    <a:pt x="4928" y="826"/>
                  </a:cubicBezTo>
                  <a:cubicBezTo>
                    <a:pt x="4968" y="907"/>
                    <a:pt x="5062" y="971"/>
                    <a:pt x="5162" y="971"/>
                  </a:cubicBezTo>
                  <a:cubicBezTo>
                    <a:pt x="5177" y="971"/>
                    <a:pt x="5193" y="969"/>
                    <a:pt x="5208" y="966"/>
                  </a:cubicBezTo>
                  <a:cubicBezTo>
                    <a:pt x="5253" y="1302"/>
                    <a:pt x="5533" y="1552"/>
                    <a:pt x="5864" y="1552"/>
                  </a:cubicBezTo>
                  <a:cubicBezTo>
                    <a:pt x="5879" y="1552"/>
                    <a:pt x="5894" y="1551"/>
                    <a:pt x="5909" y="1550"/>
                  </a:cubicBezTo>
                  <a:cubicBezTo>
                    <a:pt x="5930" y="1553"/>
                    <a:pt x="5951" y="1554"/>
                    <a:pt x="5972" y="1554"/>
                  </a:cubicBezTo>
                  <a:cubicBezTo>
                    <a:pt x="6310" y="1554"/>
                    <a:pt x="6531" y="1203"/>
                    <a:pt x="6399" y="873"/>
                  </a:cubicBezTo>
                  <a:lnTo>
                    <a:pt x="6399" y="873"/>
                  </a:lnTo>
                  <a:lnTo>
                    <a:pt x="6376" y="896"/>
                  </a:lnTo>
                  <a:cubicBezTo>
                    <a:pt x="6352" y="803"/>
                    <a:pt x="6259" y="686"/>
                    <a:pt x="6306" y="569"/>
                  </a:cubicBezTo>
                  <a:cubicBezTo>
                    <a:pt x="6346" y="448"/>
                    <a:pt x="6211" y="327"/>
                    <a:pt x="6084" y="327"/>
                  </a:cubicBezTo>
                  <a:cubicBezTo>
                    <a:pt x="6064" y="327"/>
                    <a:pt x="6044" y="330"/>
                    <a:pt x="6025" y="336"/>
                  </a:cubicBezTo>
                  <a:cubicBezTo>
                    <a:pt x="5804" y="114"/>
                    <a:pt x="5508" y="0"/>
                    <a:pt x="52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42" name="Google Shape;961;p49"/>
            <p:cNvSpPr/>
            <p:nvPr/>
          </p:nvSpPr>
          <p:spPr>
            <a:xfrm>
              <a:off x="1939097" y="3872262"/>
              <a:ext cx="103358" cy="188968"/>
            </a:xfrm>
            <a:custGeom>
              <a:avLst/>
              <a:gdLst/>
              <a:ahLst/>
              <a:cxnLst/>
              <a:rect l="l" t="t" r="r" b="b"/>
              <a:pathLst>
                <a:path w="6470" h="11829" extrusionOk="0">
                  <a:moveTo>
                    <a:pt x="1279" y="1"/>
                  </a:moveTo>
                  <a:cubicBezTo>
                    <a:pt x="983" y="1"/>
                    <a:pt x="696" y="109"/>
                    <a:pt x="467" y="307"/>
                  </a:cubicBezTo>
                  <a:cubicBezTo>
                    <a:pt x="445" y="301"/>
                    <a:pt x="423" y="298"/>
                    <a:pt x="401" y="298"/>
                  </a:cubicBezTo>
                  <a:cubicBezTo>
                    <a:pt x="258" y="298"/>
                    <a:pt x="123" y="419"/>
                    <a:pt x="164" y="541"/>
                  </a:cubicBezTo>
                  <a:cubicBezTo>
                    <a:pt x="210" y="657"/>
                    <a:pt x="94" y="774"/>
                    <a:pt x="70" y="868"/>
                  </a:cubicBezTo>
                  <a:cubicBezTo>
                    <a:pt x="24" y="961"/>
                    <a:pt x="0" y="1078"/>
                    <a:pt x="24" y="1171"/>
                  </a:cubicBezTo>
                  <a:cubicBezTo>
                    <a:pt x="94" y="1405"/>
                    <a:pt x="304" y="1545"/>
                    <a:pt x="537" y="1545"/>
                  </a:cubicBezTo>
                  <a:cubicBezTo>
                    <a:pt x="555" y="1546"/>
                    <a:pt x="572" y="1546"/>
                    <a:pt x="589" y="1546"/>
                  </a:cubicBezTo>
                  <a:cubicBezTo>
                    <a:pt x="941" y="1546"/>
                    <a:pt x="1240" y="1319"/>
                    <a:pt x="1285" y="984"/>
                  </a:cubicBezTo>
                  <a:cubicBezTo>
                    <a:pt x="1401" y="984"/>
                    <a:pt x="1518" y="938"/>
                    <a:pt x="1588" y="821"/>
                  </a:cubicBezTo>
                  <a:cubicBezTo>
                    <a:pt x="2055" y="1241"/>
                    <a:pt x="2219" y="2339"/>
                    <a:pt x="2242" y="3507"/>
                  </a:cubicBezTo>
                  <a:lnTo>
                    <a:pt x="2242" y="3623"/>
                  </a:lnTo>
                  <a:cubicBezTo>
                    <a:pt x="2219" y="4441"/>
                    <a:pt x="2149" y="5235"/>
                    <a:pt x="2125" y="6052"/>
                  </a:cubicBezTo>
                  <a:lnTo>
                    <a:pt x="2125" y="6636"/>
                  </a:lnTo>
                  <a:lnTo>
                    <a:pt x="2125" y="6916"/>
                  </a:lnTo>
                  <a:cubicBezTo>
                    <a:pt x="2102" y="8247"/>
                    <a:pt x="2289" y="9789"/>
                    <a:pt x="3200" y="10886"/>
                  </a:cubicBezTo>
                  <a:cubicBezTo>
                    <a:pt x="3316" y="11003"/>
                    <a:pt x="3433" y="11120"/>
                    <a:pt x="3550" y="11213"/>
                  </a:cubicBezTo>
                  <a:cubicBezTo>
                    <a:pt x="3830" y="11517"/>
                    <a:pt x="4204" y="11727"/>
                    <a:pt x="4624" y="11797"/>
                  </a:cubicBezTo>
                  <a:cubicBezTo>
                    <a:pt x="4724" y="11818"/>
                    <a:pt x="4824" y="11828"/>
                    <a:pt x="4923" y="11828"/>
                  </a:cubicBezTo>
                  <a:cubicBezTo>
                    <a:pt x="5263" y="11828"/>
                    <a:pt x="5590" y="11705"/>
                    <a:pt x="5862" y="11470"/>
                  </a:cubicBezTo>
                  <a:lnTo>
                    <a:pt x="5909" y="11447"/>
                  </a:lnTo>
                  <a:cubicBezTo>
                    <a:pt x="6469" y="10956"/>
                    <a:pt x="6376" y="10232"/>
                    <a:pt x="5839" y="9789"/>
                  </a:cubicBezTo>
                  <a:cubicBezTo>
                    <a:pt x="5782" y="9732"/>
                    <a:pt x="5694" y="9702"/>
                    <a:pt x="5607" y="9702"/>
                  </a:cubicBezTo>
                  <a:cubicBezTo>
                    <a:pt x="5480" y="9702"/>
                    <a:pt x="5353" y="9766"/>
                    <a:pt x="5325" y="9905"/>
                  </a:cubicBezTo>
                  <a:cubicBezTo>
                    <a:pt x="5301" y="10069"/>
                    <a:pt x="5255" y="10209"/>
                    <a:pt x="5208" y="10372"/>
                  </a:cubicBezTo>
                  <a:cubicBezTo>
                    <a:pt x="5021" y="10583"/>
                    <a:pt x="4811" y="10746"/>
                    <a:pt x="4554" y="10863"/>
                  </a:cubicBezTo>
                  <a:cubicBezTo>
                    <a:pt x="4110" y="10839"/>
                    <a:pt x="3737" y="10559"/>
                    <a:pt x="3550" y="10162"/>
                  </a:cubicBezTo>
                  <a:cubicBezTo>
                    <a:pt x="3363" y="9882"/>
                    <a:pt x="3223" y="9578"/>
                    <a:pt x="3130" y="9251"/>
                  </a:cubicBezTo>
                  <a:cubicBezTo>
                    <a:pt x="3036" y="8971"/>
                    <a:pt x="2966" y="8691"/>
                    <a:pt x="2919" y="8411"/>
                  </a:cubicBezTo>
                  <a:cubicBezTo>
                    <a:pt x="2756" y="7547"/>
                    <a:pt x="2709" y="6683"/>
                    <a:pt x="2779" y="5819"/>
                  </a:cubicBezTo>
                  <a:cubicBezTo>
                    <a:pt x="2803" y="4464"/>
                    <a:pt x="3036" y="3086"/>
                    <a:pt x="2803" y="1732"/>
                  </a:cubicBezTo>
                  <a:cubicBezTo>
                    <a:pt x="2709" y="1101"/>
                    <a:pt x="2476" y="377"/>
                    <a:pt x="1752" y="97"/>
                  </a:cubicBezTo>
                  <a:cubicBezTo>
                    <a:pt x="1597" y="32"/>
                    <a:pt x="1437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43" name="Google Shape;962;p49"/>
            <p:cNvSpPr/>
            <p:nvPr/>
          </p:nvSpPr>
          <p:spPr>
            <a:xfrm>
              <a:off x="1843972" y="3001315"/>
              <a:ext cx="85818" cy="165245"/>
            </a:xfrm>
            <a:custGeom>
              <a:avLst/>
              <a:gdLst/>
              <a:ahLst/>
              <a:cxnLst/>
              <a:rect l="l" t="t" r="r" b="b"/>
              <a:pathLst>
                <a:path w="5372" h="10344" extrusionOk="0">
                  <a:moveTo>
                    <a:pt x="2868" y="1"/>
                  </a:moveTo>
                  <a:cubicBezTo>
                    <a:pt x="2662" y="1"/>
                    <a:pt x="2448" y="24"/>
                    <a:pt x="2282" y="24"/>
                  </a:cubicBezTo>
                  <a:cubicBezTo>
                    <a:pt x="2251" y="24"/>
                    <a:pt x="2222" y="23"/>
                    <a:pt x="2195" y="21"/>
                  </a:cubicBezTo>
                  <a:cubicBezTo>
                    <a:pt x="2125" y="45"/>
                    <a:pt x="2055" y="68"/>
                    <a:pt x="2009" y="91"/>
                  </a:cubicBezTo>
                  <a:cubicBezTo>
                    <a:pt x="1588" y="418"/>
                    <a:pt x="1448" y="1399"/>
                    <a:pt x="1378" y="2286"/>
                  </a:cubicBezTo>
                  <a:cubicBezTo>
                    <a:pt x="1355" y="2310"/>
                    <a:pt x="1331" y="2357"/>
                    <a:pt x="1308" y="2380"/>
                  </a:cubicBezTo>
                  <a:cubicBezTo>
                    <a:pt x="1168" y="2403"/>
                    <a:pt x="1028" y="2497"/>
                    <a:pt x="934" y="2613"/>
                  </a:cubicBezTo>
                  <a:cubicBezTo>
                    <a:pt x="864" y="2730"/>
                    <a:pt x="794" y="2847"/>
                    <a:pt x="771" y="2987"/>
                  </a:cubicBezTo>
                  <a:cubicBezTo>
                    <a:pt x="304" y="2987"/>
                    <a:pt x="94" y="3454"/>
                    <a:pt x="47" y="3828"/>
                  </a:cubicBezTo>
                  <a:cubicBezTo>
                    <a:pt x="0" y="3991"/>
                    <a:pt x="47" y="4178"/>
                    <a:pt x="187" y="4318"/>
                  </a:cubicBezTo>
                  <a:cubicBezTo>
                    <a:pt x="257" y="4412"/>
                    <a:pt x="397" y="4458"/>
                    <a:pt x="514" y="4458"/>
                  </a:cubicBezTo>
                  <a:cubicBezTo>
                    <a:pt x="537" y="4552"/>
                    <a:pt x="561" y="4645"/>
                    <a:pt x="584" y="4739"/>
                  </a:cubicBezTo>
                  <a:cubicBezTo>
                    <a:pt x="654" y="4902"/>
                    <a:pt x="747" y="5019"/>
                    <a:pt x="888" y="5112"/>
                  </a:cubicBezTo>
                  <a:cubicBezTo>
                    <a:pt x="911" y="5159"/>
                    <a:pt x="958" y="5206"/>
                    <a:pt x="1028" y="5252"/>
                  </a:cubicBezTo>
                  <a:cubicBezTo>
                    <a:pt x="1074" y="5299"/>
                    <a:pt x="1144" y="5346"/>
                    <a:pt x="1238" y="5369"/>
                  </a:cubicBezTo>
                  <a:cubicBezTo>
                    <a:pt x="1168" y="6070"/>
                    <a:pt x="1074" y="6794"/>
                    <a:pt x="934" y="7518"/>
                  </a:cubicBezTo>
                  <a:cubicBezTo>
                    <a:pt x="911" y="7938"/>
                    <a:pt x="888" y="8382"/>
                    <a:pt x="841" y="8802"/>
                  </a:cubicBezTo>
                  <a:cubicBezTo>
                    <a:pt x="794" y="9292"/>
                    <a:pt x="747" y="9783"/>
                    <a:pt x="701" y="10273"/>
                  </a:cubicBezTo>
                  <a:lnTo>
                    <a:pt x="4718" y="10343"/>
                  </a:lnTo>
                  <a:cubicBezTo>
                    <a:pt x="4414" y="8755"/>
                    <a:pt x="4297" y="7121"/>
                    <a:pt x="4134" y="5509"/>
                  </a:cubicBezTo>
                  <a:cubicBezTo>
                    <a:pt x="4134" y="5449"/>
                    <a:pt x="4169" y="5388"/>
                    <a:pt x="4239" y="5388"/>
                  </a:cubicBezTo>
                  <a:cubicBezTo>
                    <a:pt x="4250" y="5388"/>
                    <a:pt x="4261" y="5389"/>
                    <a:pt x="4274" y="5392"/>
                  </a:cubicBezTo>
                  <a:lnTo>
                    <a:pt x="4414" y="5392"/>
                  </a:lnTo>
                  <a:cubicBezTo>
                    <a:pt x="4741" y="5229"/>
                    <a:pt x="4881" y="4809"/>
                    <a:pt x="4904" y="4318"/>
                  </a:cubicBezTo>
                  <a:cubicBezTo>
                    <a:pt x="5161" y="4225"/>
                    <a:pt x="5348" y="3968"/>
                    <a:pt x="5371" y="3664"/>
                  </a:cubicBezTo>
                  <a:cubicBezTo>
                    <a:pt x="5348" y="3337"/>
                    <a:pt x="5091" y="3080"/>
                    <a:pt x="4764" y="3034"/>
                  </a:cubicBezTo>
                  <a:lnTo>
                    <a:pt x="4764" y="2964"/>
                  </a:lnTo>
                  <a:cubicBezTo>
                    <a:pt x="4694" y="2683"/>
                    <a:pt x="4554" y="2263"/>
                    <a:pt x="4204" y="2193"/>
                  </a:cubicBezTo>
                  <a:cubicBezTo>
                    <a:pt x="4165" y="2180"/>
                    <a:pt x="4125" y="2174"/>
                    <a:pt x="4087" y="2174"/>
                  </a:cubicBezTo>
                  <a:cubicBezTo>
                    <a:pt x="3989" y="2174"/>
                    <a:pt x="3897" y="2213"/>
                    <a:pt x="3830" y="2263"/>
                  </a:cubicBezTo>
                  <a:cubicBezTo>
                    <a:pt x="3783" y="1960"/>
                    <a:pt x="3737" y="1633"/>
                    <a:pt x="3690" y="1306"/>
                  </a:cubicBezTo>
                  <a:cubicBezTo>
                    <a:pt x="3643" y="932"/>
                    <a:pt x="3783" y="418"/>
                    <a:pt x="3433" y="138"/>
                  </a:cubicBezTo>
                  <a:cubicBezTo>
                    <a:pt x="3300" y="27"/>
                    <a:pt x="3089" y="1"/>
                    <a:pt x="28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44" name="Google Shape;963;p49"/>
            <p:cNvSpPr/>
            <p:nvPr/>
          </p:nvSpPr>
          <p:spPr>
            <a:xfrm>
              <a:off x="1801433" y="4031231"/>
              <a:ext cx="149254" cy="25001"/>
            </a:xfrm>
            <a:custGeom>
              <a:avLst/>
              <a:gdLst/>
              <a:ahLst/>
              <a:cxnLst/>
              <a:rect l="l" t="t" r="r" b="b"/>
              <a:pathLst>
                <a:path w="9343" h="1565" extrusionOk="0">
                  <a:moveTo>
                    <a:pt x="9342" y="0"/>
                  </a:moveTo>
                  <a:lnTo>
                    <a:pt x="24" y="117"/>
                  </a:lnTo>
                  <a:lnTo>
                    <a:pt x="1" y="1425"/>
                  </a:lnTo>
                  <a:lnTo>
                    <a:pt x="9319" y="1565"/>
                  </a:lnTo>
                  <a:lnTo>
                    <a:pt x="93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</p:grpSp>
      <p:grpSp>
        <p:nvGrpSpPr>
          <p:cNvPr id="47" name="Google Shape;969;p49"/>
          <p:cNvGrpSpPr/>
          <p:nvPr/>
        </p:nvGrpSpPr>
        <p:grpSpPr>
          <a:xfrm rot="21194428">
            <a:off x="4810037" y="5191877"/>
            <a:ext cx="1732317" cy="1044428"/>
            <a:chOff x="6593535" y="3833622"/>
            <a:chExt cx="1324517" cy="656488"/>
          </a:xfrm>
        </p:grpSpPr>
        <p:grpSp>
          <p:nvGrpSpPr>
            <p:cNvPr id="48" name="Google Shape;970;p49"/>
            <p:cNvGrpSpPr/>
            <p:nvPr/>
          </p:nvGrpSpPr>
          <p:grpSpPr>
            <a:xfrm>
              <a:off x="6593535" y="3868796"/>
              <a:ext cx="240044" cy="621313"/>
              <a:chOff x="6593535" y="3868796"/>
              <a:chExt cx="240044" cy="621313"/>
            </a:xfrm>
          </p:grpSpPr>
          <p:sp>
            <p:nvSpPr>
              <p:cNvPr id="55" name="Google Shape;971;p49"/>
              <p:cNvSpPr/>
              <p:nvPr/>
            </p:nvSpPr>
            <p:spPr>
              <a:xfrm rot="306375">
                <a:off x="6620287" y="3874982"/>
                <a:ext cx="166120" cy="608942"/>
              </a:xfrm>
              <a:custGeom>
                <a:avLst/>
                <a:gdLst/>
                <a:ahLst/>
                <a:cxnLst/>
                <a:rect l="l" t="t" r="r" b="b"/>
                <a:pathLst>
                  <a:path w="6645" h="33280" extrusionOk="0">
                    <a:moveTo>
                      <a:pt x="6195" y="1"/>
                    </a:moveTo>
                    <a:cubicBezTo>
                      <a:pt x="5961" y="1"/>
                      <a:pt x="5710" y="153"/>
                      <a:pt x="5675" y="456"/>
                    </a:cubicBezTo>
                    <a:cubicBezTo>
                      <a:pt x="4858" y="6645"/>
                      <a:pt x="3900" y="12810"/>
                      <a:pt x="2779" y="18952"/>
                    </a:cubicBezTo>
                    <a:cubicBezTo>
                      <a:pt x="2289" y="21731"/>
                      <a:pt x="1728" y="24533"/>
                      <a:pt x="1168" y="27312"/>
                    </a:cubicBezTo>
                    <a:cubicBezTo>
                      <a:pt x="864" y="28760"/>
                      <a:pt x="467" y="30232"/>
                      <a:pt x="210" y="31679"/>
                    </a:cubicBezTo>
                    <a:cubicBezTo>
                      <a:pt x="117" y="32240"/>
                      <a:pt x="0" y="32544"/>
                      <a:pt x="280" y="33034"/>
                    </a:cubicBezTo>
                    <a:cubicBezTo>
                      <a:pt x="377" y="33189"/>
                      <a:pt x="538" y="33279"/>
                      <a:pt x="710" y="33279"/>
                    </a:cubicBezTo>
                    <a:cubicBezTo>
                      <a:pt x="745" y="33279"/>
                      <a:pt x="781" y="33276"/>
                      <a:pt x="818" y="33268"/>
                    </a:cubicBezTo>
                    <a:cubicBezTo>
                      <a:pt x="1144" y="33174"/>
                      <a:pt x="1238" y="33057"/>
                      <a:pt x="1355" y="32730"/>
                    </a:cubicBezTo>
                    <a:cubicBezTo>
                      <a:pt x="1425" y="32520"/>
                      <a:pt x="1331" y="32310"/>
                      <a:pt x="1144" y="32193"/>
                    </a:cubicBezTo>
                    <a:lnTo>
                      <a:pt x="1051" y="32123"/>
                    </a:lnTo>
                    <a:cubicBezTo>
                      <a:pt x="1004" y="32100"/>
                      <a:pt x="958" y="32077"/>
                      <a:pt x="911" y="32077"/>
                    </a:cubicBezTo>
                    <a:cubicBezTo>
                      <a:pt x="1261" y="30862"/>
                      <a:pt x="1775" y="28807"/>
                      <a:pt x="1868" y="28433"/>
                    </a:cubicBezTo>
                    <a:cubicBezTo>
                      <a:pt x="2149" y="27102"/>
                      <a:pt x="2429" y="25794"/>
                      <a:pt x="2686" y="24463"/>
                    </a:cubicBezTo>
                    <a:cubicBezTo>
                      <a:pt x="3246" y="21684"/>
                      <a:pt x="3760" y="18882"/>
                      <a:pt x="4250" y="16080"/>
                    </a:cubicBezTo>
                    <a:cubicBezTo>
                      <a:pt x="5138" y="10895"/>
                      <a:pt x="5932" y="5687"/>
                      <a:pt x="6609" y="456"/>
                    </a:cubicBezTo>
                    <a:cubicBezTo>
                      <a:pt x="6644" y="153"/>
                      <a:pt x="6428" y="1"/>
                      <a:pt x="61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rgbClr val="F77A7D"/>
                  </a:solidFill>
                </a:endParaRPr>
              </a:p>
            </p:txBody>
          </p:sp>
          <p:sp>
            <p:nvSpPr>
              <p:cNvPr id="56" name="Google Shape;972;p49"/>
              <p:cNvSpPr/>
              <p:nvPr/>
            </p:nvSpPr>
            <p:spPr>
              <a:xfrm rot="306375">
                <a:off x="6760189" y="3880602"/>
                <a:ext cx="70898" cy="59173"/>
              </a:xfrm>
              <a:custGeom>
                <a:avLst/>
                <a:gdLst/>
                <a:ahLst/>
                <a:cxnLst/>
                <a:rect l="l" t="t" r="r" b="b"/>
                <a:pathLst>
                  <a:path w="2836" h="2367" extrusionOk="0">
                    <a:moveTo>
                      <a:pt x="1488" y="0"/>
                    </a:moveTo>
                    <a:cubicBezTo>
                      <a:pt x="1383" y="0"/>
                      <a:pt x="1276" y="15"/>
                      <a:pt x="1168" y="46"/>
                    </a:cubicBezTo>
                    <a:cubicBezTo>
                      <a:pt x="280" y="350"/>
                      <a:pt x="0" y="1657"/>
                      <a:pt x="841" y="2195"/>
                    </a:cubicBezTo>
                    <a:cubicBezTo>
                      <a:pt x="1031" y="2311"/>
                      <a:pt x="1241" y="2367"/>
                      <a:pt x="1448" y="2367"/>
                    </a:cubicBezTo>
                    <a:cubicBezTo>
                      <a:pt x="1902" y="2367"/>
                      <a:pt x="2338" y="2100"/>
                      <a:pt x="2499" y="1634"/>
                    </a:cubicBezTo>
                    <a:cubicBezTo>
                      <a:pt x="2522" y="1587"/>
                      <a:pt x="2546" y="1564"/>
                      <a:pt x="2569" y="1517"/>
                    </a:cubicBezTo>
                    <a:cubicBezTo>
                      <a:pt x="2835" y="759"/>
                      <a:pt x="2238" y="0"/>
                      <a:pt x="148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rgbClr val="F77A7D"/>
                  </a:solidFill>
                </a:endParaRPr>
              </a:p>
            </p:txBody>
          </p:sp>
        </p:grpSp>
        <p:grpSp>
          <p:nvGrpSpPr>
            <p:cNvPr id="49" name="Google Shape;973;p49"/>
            <p:cNvGrpSpPr/>
            <p:nvPr/>
          </p:nvGrpSpPr>
          <p:grpSpPr>
            <a:xfrm>
              <a:off x="7651916" y="3833622"/>
              <a:ext cx="266137" cy="640768"/>
              <a:chOff x="7651916" y="3833622"/>
              <a:chExt cx="266137" cy="640768"/>
            </a:xfrm>
          </p:grpSpPr>
          <p:sp>
            <p:nvSpPr>
              <p:cNvPr id="53" name="Google Shape;974;p49"/>
              <p:cNvSpPr/>
              <p:nvPr/>
            </p:nvSpPr>
            <p:spPr>
              <a:xfrm rot="-833920">
                <a:off x="7756053" y="3848464"/>
                <a:ext cx="88298" cy="624461"/>
              </a:xfrm>
              <a:custGeom>
                <a:avLst/>
                <a:gdLst/>
                <a:ahLst/>
                <a:cxnLst/>
                <a:rect l="l" t="t" r="r" b="b"/>
                <a:pathLst>
                  <a:path w="3532" h="34127" extrusionOk="0">
                    <a:moveTo>
                      <a:pt x="576" y="1"/>
                    </a:moveTo>
                    <a:cubicBezTo>
                      <a:pt x="306" y="1"/>
                      <a:pt x="1" y="223"/>
                      <a:pt x="28" y="568"/>
                    </a:cubicBezTo>
                    <a:cubicBezTo>
                      <a:pt x="729" y="6873"/>
                      <a:pt x="1266" y="13178"/>
                      <a:pt x="1616" y="19484"/>
                    </a:cubicBezTo>
                    <a:cubicBezTo>
                      <a:pt x="1803" y="22356"/>
                      <a:pt x="1920" y="25252"/>
                      <a:pt x="2013" y="28124"/>
                    </a:cubicBezTo>
                    <a:cubicBezTo>
                      <a:pt x="2060" y="29642"/>
                      <a:pt x="2037" y="31160"/>
                      <a:pt x="2153" y="32678"/>
                    </a:cubicBezTo>
                    <a:cubicBezTo>
                      <a:pt x="2177" y="33262"/>
                      <a:pt x="2130" y="33566"/>
                      <a:pt x="2527" y="33963"/>
                    </a:cubicBezTo>
                    <a:cubicBezTo>
                      <a:pt x="2619" y="34070"/>
                      <a:pt x="2751" y="34127"/>
                      <a:pt x="2884" y="34127"/>
                    </a:cubicBezTo>
                    <a:cubicBezTo>
                      <a:pt x="2954" y="34127"/>
                      <a:pt x="3023" y="34111"/>
                      <a:pt x="3088" y="34079"/>
                    </a:cubicBezTo>
                    <a:cubicBezTo>
                      <a:pt x="3344" y="33963"/>
                      <a:pt x="3531" y="33706"/>
                      <a:pt x="3508" y="33425"/>
                    </a:cubicBezTo>
                    <a:cubicBezTo>
                      <a:pt x="3508" y="33215"/>
                      <a:pt x="3391" y="33005"/>
                      <a:pt x="3181" y="32958"/>
                    </a:cubicBezTo>
                    <a:lnTo>
                      <a:pt x="3064" y="32912"/>
                    </a:lnTo>
                    <a:cubicBezTo>
                      <a:pt x="3017" y="32888"/>
                      <a:pt x="2971" y="32865"/>
                      <a:pt x="2901" y="32865"/>
                    </a:cubicBezTo>
                    <a:cubicBezTo>
                      <a:pt x="2971" y="31604"/>
                      <a:pt x="3017" y="29455"/>
                      <a:pt x="2994" y="29058"/>
                    </a:cubicBezTo>
                    <a:cubicBezTo>
                      <a:pt x="2947" y="27704"/>
                      <a:pt x="2901" y="26326"/>
                      <a:pt x="2854" y="24972"/>
                    </a:cubicBezTo>
                    <a:cubicBezTo>
                      <a:pt x="2714" y="22099"/>
                      <a:pt x="2574" y="19203"/>
                      <a:pt x="2387" y="16331"/>
                    </a:cubicBezTo>
                    <a:cubicBezTo>
                      <a:pt x="2013" y="11006"/>
                      <a:pt x="1546" y="5682"/>
                      <a:pt x="962" y="357"/>
                    </a:cubicBezTo>
                    <a:cubicBezTo>
                      <a:pt x="934" y="108"/>
                      <a:pt x="763" y="1"/>
                      <a:pt x="5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rgbClr val="F77A7D"/>
                  </a:solidFill>
                </a:endParaRPr>
              </a:p>
            </p:txBody>
          </p:sp>
          <p:sp>
            <p:nvSpPr>
              <p:cNvPr id="54" name="Google Shape;975;p49"/>
              <p:cNvSpPr/>
              <p:nvPr/>
            </p:nvSpPr>
            <p:spPr>
              <a:xfrm rot="-833920">
                <a:off x="7658167" y="3840603"/>
                <a:ext cx="65449" cy="60024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2401" extrusionOk="0">
                    <a:moveTo>
                      <a:pt x="1407" y="1"/>
                    </a:moveTo>
                    <a:cubicBezTo>
                      <a:pt x="1212" y="1"/>
                      <a:pt x="1010" y="53"/>
                      <a:pt x="818" y="168"/>
                    </a:cubicBezTo>
                    <a:cubicBezTo>
                      <a:pt x="1" y="658"/>
                      <a:pt x="47" y="2013"/>
                      <a:pt x="1005" y="2340"/>
                    </a:cubicBezTo>
                    <a:cubicBezTo>
                      <a:pt x="1124" y="2381"/>
                      <a:pt x="1246" y="2400"/>
                      <a:pt x="1366" y="2400"/>
                    </a:cubicBezTo>
                    <a:cubicBezTo>
                      <a:pt x="1925" y="2400"/>
                      <a:pt x="2442" y="1978"/>
                      <a:pt x="2499" y="1382"/>
                    </a:cubicBezTo>
                    <a:cubicBezTo>
                      <a:pt x="2523" y="1359"/>
                      <a:pt x="2523" y="1312"/>
                      <a:pt x="2546" y="1289"/>
                    </a:cubicBezTo>
                    <a:cubicBezTo>
                      <a:pt x="2618" y="556"/>
                      <a:pt x="2046" y="1"/>
                      <a:pt x="14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rgbClr val="F77A7D"/>
                  </a:solidFill>
                </a:endParaRPr>
              </a:p>
            </p:txBody>
          </p:sp>
        </p:grpSp>
        <p:grpSp>
          <p:nvGrpSpPr>
            <p:cNvPr id="50" name="Google Shape;976;p49"/>
            <p:cNvGrpSpPr/>
            <p:nvPr/>
          </p:nvGrpSpPr>
          <p:grpSpPr>
            <a:xfrm>
              <a:off x="6870113" y="3931415"/>
              <a:ext cx="798700" cy="440225"/>
              <a:chOff x="6870113" y="3931415"/>
              <a:chExt cx="798700" cy="440225"/>
            </a:xfrm>
          </p:grpSpPr>
          <p:sp>
            <p:nvSpPr>
              <p:cNvPr id="51" name="Google Shape;977;p49"/>
              <p:cNvSpPr/>
              <p:nvPr/>
            </p:nvSpPr>
            <p:spPr>
              <a:xfrm>
                <a:off x="6875363" y="3949765"/>
                <a:ext cx="793450" cy="406125"/>
              </a:xfrm>
              <a:custGeom>
                <a:avLst/>
                <a:gdLst/>
                <a:ahLst/>
                <a:cxnLst/>
                <a:rect l="l" t="t" r="r" b="b"/>
                <a:pathLst>
                  <a:path w="31738" h="16245" extrusionOk="0">
                    <a:moveTo>
                      <a:pt x="24899" y="0"/>
                    </a:moveTo>
                    <a:cubicBezTo>
                      <a:pt x="16596" y="0"/>
                      <a:pt x="8783" y="89"/>
                      <a:pt x="211" y="317"/>
                    </a:cubicBezTo>
                    <a:lnTo>
                      <a:pt x="1" y="551"/>
                    </a:lnTo>
                    <a:lnTo>
                      <a:pt x="258" y="15426"/>
                    </a:lnTo>
                    <a:cubicBezTo>
                      <a:pt x="258" y="15880"/>
                      <a:pt x="631" y="16245"/>
                      <a:pt x="1080" y="16245"/>
                    </a:cubicBezTo>
                    <a:cubicBezTo>
                      <a:pt x="1094" y="16245"/>
                      <a:pt x="1108" y="16245"/>
                      <a:pt x="1122" y="16244"/>
                    </a:cubicBezTo>
                    <a:lnTo>
                      <a:pt x="31037" y="15100"/>
                    </a:lnTo>
                    <a:cubicBezTo>
                      <a:pt x="31434" y="15100"/>
                      <a:pt x="31738" y="14749"/>
                      <a:pt x="31691" y="14352"/>
                    </a:cubicBezTo>
                    <a:lnTo>
                      <a:pt x="30687" y="13"/>
                    </a:lnTo>
                    <a:cubicBezTo>
                      <a:pt x="28722" y="5"/>
                      <a:pt x="26798" y="0"/>
                      <a:pt x="248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rgbClr val="F77A7D"/>
                  </a:solidFill>
                </a:endParaRPr>
              </a:p>
            </p:txBody>
          </p:sp>
          <p:sp>
            <p:nvSpPr>
              <p:cNvPr id="52" name="Google Shape;978;p49"/>
              <p:cNvSpPr/>
              <p:nvPr/>
            </p:nvSpPr>
            <p:spPr>
              <a:xfrm>
                <a:off x="6870113" y="3931415"/>
                <a:ext cx="792875" cy="440225"/>
              </a:xfrm>
              <a:custGeom>
                <a:avLst/>
                <a:gdLst/>
                <a:ahLst/>
                <a:cxnLst/>
                <a:rect l="l" t="t" r="r" b="b"/>
                <a:pathLst>
                  <a:path w="31715" h="17609" extrusionOk="0">
                    <a:moveTo>
                      <a:pt x="27370" y="0"/>
                    </a:moveTo>
                    <a:cubicBezTo>
                      <a:pt x="23354" y="47"/>
                      <a:pt x="19360" y="164"/>
                      <a:pt x="15344" y="234"/>
                    </a:cubicBezTo>
                    <a:lnTo>
                      <a:pt x="14947" y="234"/>
                    </a:lnTo>
                    <a:cubicBezTo>
                      <a:pt x="9972" y="420"/>
                      <a:pt x="4998" y="724"/>
                      <a:pt x="0" y="1121"/>
                    </a:cubicBezTo>
                    <a:cubicBezTo>
                      <a:pt x="0" y="1495"/>
                      <a:pt x="24" y="1868"/>
                      <a:pt x="24" y="2265"/>
                    </a:cubicBezTo>
                    <a:cubicBezTo>
                      <a:pt x="865" y="2265"/>
                      <a:pt x="1729" y="2219"/>
                      <a:pt x="2569" y="2172"/>
                    </a:cubicBezTo>
                    <a:cubicBezTo>
                      <a:pt x="3106" y="2172"/>
                      <a:pt x="3644" y="2125"/>
                      <a:pt x="4181" y="2079"/>
                    </a:cubicBezTo>
                    <a:lnTo>
                      <a:pt x="4181" y="2079"/>
                    </a:lnTo>
                    <a:cubicBezTo>
                      <a:pt x="3877" y="7240"/>
                      <a:pt x="3900" y="12424"/>
                      <a:pt x="4227" y="17608"/>
                    </a:cubicBezTo>
                    <a:lnTo>
                      <a:pt x="4975" y="17608"/>
                    </a:lnTo>
                    <a:cubicBezTo>
                      <a:pt x="5185" y="14969"/>
                      <a:pt x="5068" y="12261"/>
                      <a:pt x="5068" y="9598"/>
                    </a:cubicBezTo>
                    <a:cubicBezTo>
                      <a:pt x="5068" y="7076"/>
                      <a:pt x="5138" y="4531"/>
                      <a:pt x="5021" y="1985"/>
                    </a:cubicBezTo>
                    <a:cubicBezTo>
                      <a:pt x="5675" y="1915"/>
                      <a:pt x="6329" y="1822"/>
                      <a:pt x="6960" y="1775"/>
                    </a:cubicBezTo>
                    <a:cubicBezTo>
                      <a:pt x="9600" y="1602"/>
                      <a:pt x="12260" y="1469"/>
                      <a:pt x="14922" y="1469"/>
                    </a:cubicBezTo>
                    <a:cubicBezTo>
                      <a:pt x="15132" y="1469"/>
                      <a:pt x="15343" y="1470"/>
                      <a:pt x="15554" y="1471"/>
                    </a:cubicBezTo>
                    <a:lnTo>
                      <a:pt x="15647" y="1471"/>
                    </a:lnTo>
                    <a:cubicBezTo>
                      <a:pt x="15647" y="1495"/>
                      <a:pt x="15647" y="1518"/>
                      <a:pt x="15647" y="1541"/>
                    </a:cubicBezTo>
                    <a:cubicBezTo>
                      <a:pt x="16208" y="6656"/>
                      <a:pt x="16184" y="11887"/>
                      <a:pt x="16371" y="17025"/>
                    </a:cubicBezTo>
                    <a:lnTo>
                      <a:pt x="17235" y="16931"/>
                    </a:lnTo>
                    <a:cubicBezTo>
                      <a:pt x="17072" y="11793"/>
                      <a:pt x="17165" y="6516"/>
                      <a:pt x="16371" y="1448"/>
                    </a:cubicBezTo>
                    <a:cubicBezTo>
                      <a:pt x="18963" y="1448"/>
                      <a:pt x="21532" y="1355"/>
                      <a:pt x="24124" y="1285"/>
                    </a:cubicBezTo>
                    <a:cubicBezTo>
                      <a:pt x="25502" y="1238"/>
                      <a:pt x="26857" y="1191"/>
                      <a:pt x="28235" y="1191"/>
                    </a:cubicBezTo>
                    <a:cubicBezTo>
                      <a:pt x="28772" y="1191"/>
                      <a:pt x="27884" y="1121"/>
                      <a:pt x="28421" y="1098"/>
                    </a:cubicBezTo>
                    <a:lnTo>
                      <a:pt x="28421" y="1098"/>
                    </a:lnTo>
                    <a:cubicBezTo>
                      <a:pt x="28305" y="3807"/>
                      <a:pt x="28421" y="6539"/>
                      <a:pt x="28468" y="9225"/>
                    </a:cubicBezTo>
                    <a:cubicBezTo>
                      <a:pt x="28515" y="11607"/>
                      <a:pt x="28375" y="14082"/>
                      <a:pt x="28655" y="16441"/>
                    </a:cubicBezTo>
                    <a:cubicBezTo>
                      <a:pt x="28935" y="16417"/>
                      <a:pt x="29239" y="16417"/>
                      <a:pt x="29542" y="16417"/>
                    </a:cubicBezTo>
                    <a:cubicBezTo>
                      <a:pt x="29752" y="13849"/>
                      <a:pt x="29472" y="11140"/>
                      <a:pt x="29449" y="8594"/>
                    </a:cubicBezTo>
                    <a:cubicBezTo>
                      <a:pt x="29379" y="6095"/>
                      <a:pt x="29402" y="3596"/>
                      <a:pt x="29192" y="1098"/>
                    </a:cubicBezTo>
                    <a:cubicBezTo>
                      <a:pt x="29301" y="1098"/>
                      <a:pt x="30033" y="1118"/>
                      <a:pt x="30536" y="1118"/>
                    </a:cubicBezTo>
                    <a:cubicBezTo>
                      <a:pt x="30788" y="1118"/>
                      <a:pt x="30982" y="1113"/>
                      <a:pt x="31014" y="1098"/>
                    </a:cubicBezTo>
                    <a:lnTo>
                      <a:pt x="31270" y="1098"/>
                    </a:lnTo>
                    <a:cubicBezTo>
                      <a:pt x="31328" y="1117"/>
                      <a:pt x="31391" y="1128"/>
                      <a:pt x="31453" y="1128"/>
                    </a:cubicBezTo>
                    <a:cubicBezTo>
                      <a:pt x="31542" y="1128"/>
                      <a:pt x="31632" y="1106"/>
                      <a:pt x="31714" y="1051"/>
                    </a:cubicBezTo>
                    <a:cubicBezTo>
                      <a:pt x="31691" y="747"/>
                      <a:pt x="31667" y="444"/>
                      <a:pt x="31667" y="117"/>
                    </a:cubicBezTo>
                    <a:cubicBezTo>
                      <a:pt x="30243" y="47"/>
                      <a:pt x="28818" y="0"/>
                      <a:pt x="273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rgbClr val="F77A7D"/>
                  </a:solidFill>
                </a:endParaRPr>
              </a:p>
            </p:txBody>
          </p:sp>
        </p:grpSp>
      </p:grpSp>
      <p:grpSp>
        <p:nvGrpSpPr>
          <p:cNvPr id="66" name="Group 65"/>
          <p:cNvGrpSpPr/>
          <p:nvPr/>
        </p:nvGrpSpPr>
        <p:grpSpPr>
          <a:xfrm>
            <a:off x="5330289" y="3665722"/>
            <a:ext cx="2105526" cy="1082842"/>
            <a:chOff x="445170" y="3132777"/>
            <a:chExt cx="2105526" cy="1082842"/>
          </a:xfrm>
        </p:grpSpPr>
        <p:sp>
          <p:nvSpPr>
            <p:cNvPr id="67" name="Rounded Rectangle 66"/>
            <p:cNvSpPr/>
            <p:nvPr/>
          </p:nvSpPr>
          <p:spPr>
            <a:xfrm>
              <a:off x="445170" y="3132777"/>
              <a:ext cx="2105526" cy="1082842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solidFill>
                <a:srgbClr val="5B9BD5">
                  <a:shade val="50000"/>
                </a:srgbClr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8" name="Picture 67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3238" t="16165" r="13401" b="22481"/>
            <a:stretch/>
          </p:blipFill>
          <p:spPr>
            <a:xfrm>
              <a:off x="665928" y="3325831"/>
              <a:ext cx="768361" cy="692033"/>
            </a:xfrm>
            <a:prstGeom prst="rect">
              <a:avLst/>
            </a:prstGeom>
          </p:spPr>
        </p:pic>
        <p:pic>
          <p:nvPicPr>
            <p:cNvPr id="69" name="Picture 6" descr="Say Icon #1566 - Free Icons Library">
              <a:extLst>
                <a:ext uri="{FF2B5EF4-FFF2-40B4-BE49-F238E27FC236}">
                  <a16:creationId xmlns:a16="http://schemas.microsoft.com/office/drawing/2014/main" id="{EDD622AB-EE07-4F4E-A65F-66B24E0774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3594" y="3351162"/>
              <a:ext cx="696734" cy="6967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57" name="Picture 56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42766443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39029" y="529041"/>
            <a:ext cx="4202621" cy="3121947"/>
          </a:xfrm>
          <a:prstGeom prst="rect">
            <a:avLst/>
          </a:prstGeom>
        </p:spPr>
      </p:pic>
      <p:sp>
        <p:nvSpPr>
          <p:cNvPr id="6" name="Rounded Rectangle 5"/>
          <p:cNvSpPr/>
          <p:nvPr/>
        </p:nvSpPr>
        <p:spPr>
          <a:xfrm>
            <a:off x="131539" y="119971"/>
            <a:ext cx="3056087" cy="613607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solidFill>
                  <a:sysClr val="windowText" lastClr="000000"/>
                </a:solidFill>
                <a:latin typeface="Myriad Pro" panose="020B0503030403020204" pitchFamily="34" charset="0"/>
              </a:rPr>
              <a:t>Fast speech game.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369168" y="3611930"/>
            <a:ext cx="363548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>
                <a:solidFill>
                  <a:schemeClr val="accent4">
                    <a:lumMod val="10000"/>
                  </a:schemeClr>
                </a:solidFill>
                <a:latin typeface="Myriad Pro" panose="020B0503030403020204" pitchFamily="34" charset="0"/>
              </a:rPr>
              <a:t>1 </a:t>
            </a:r>
            <a:r>
              <a:rPr lang="en-US" sz="3600" dirty="0">
                <a:solidFill>
                  <a:schemeClr val="accent4">
                    <a:lumMod val="10000"/>
                  </a:schemeClr>
                </a:solidFill>
                <a:latin typeface="Myriad Pro" panose="020B0503030403020204" pitchFamily="34" charset="0"/>
              </a:rPr>
              <a:t> A shark/ swim</a:t>
            </a:r>
          </a:p>
        </p:txBody>
      </p:sp>
      <p:sp>
        <p:nvSpPr>
          <p:cNvPr id="9" name="Rounded Rectangular Callout 8"/>
          <p:cNvSpPr/>
          <p:nvPr/>
        </p:nvSpPr>
        <p:spPr>
          <a:xfrm>
            <a:off x="3808619" y="4187296"/>
            <a:ext cx="4663440" cy="822960"/>
          </a:xfrm>
          <a:prstGeom prst="wedgeRoundRectCallout">
            <a:avLst>
              <a:gd name="adj1" fmla="val -1088"/>
              <a:gd name="adj2" fmla="val 80757"/>
              <a:gd name="adj3" fmla="val 16667"/>
            </a:avLst>
          </a:prstGeom>
          <a:solidFill>
            <a:schemeClr val="accent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rgbClr val="0070C0"/>
                </a:solidFill>
                <a:latin typeface="Comic Sans MS" panose="030F0702030302020204" pitchFamily="66" charset="0"/>
              </a:rPr>
              <a:t>Can a shark swim?</a:t>
            </a:r>
          </a:p>
        </p:txBody>
      </p:sp>
      <p:sp>
        <p:nvSpPr>
          <p:cNvPr id="10" name="Rounded Rectangular Callout 9"/>
          <p:cNvSpPr/>
          <p:nvPr/>
        </p:nvSpPr>
        <p:spPr>
          <a:xfrm>
            <a:off x="4586712" y="5342027"/>
            <a:ext cx="3200400" cy="822960"/>
          </a:xfrm>
          <a:prstGeom prst="wedgeRoundRectCallout">
            <a:avLst>
              <a:gd name="adj1" fmla="val -39434"/>
              <a:gd name="adj2" fmla="val 77833"/>
              <a:gd name="adj3" fmla="val 16667"/>
            </a:avLst>
          </a:prstGeom>
          <a:solidFill>
            <a:schemeClr val="accent6"/>
          </a:solidFill>
          <a:ln>
            <a:solidFill>
              <a:schemeClr val="bg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rgbClr val="0070C0"/>
                </a:solidFill>
                <a:latin typeface="Comic Sans MS" panose="030F0702030302020204" pitchFamily="66" charset="0"/>
              </a:rPr>
              <a:t>Yes, it can.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66779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" name="Google Shape;774;p39"/>
          <p:cNvSpPr/>
          <p:nvPr/>
        </p:nvSpPr>
        <p:spPr>
          <a:xfrm rot="5873752">
            <a:off x="5484305" y="3529754"/>
            <a:ext cx="1223412" cy="2578676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78" name="Google Shape;778;p39"/>
          <p:cNvGrpSpPr/>
          <p:nvPr/>
        </p:nvGrpSpPr>
        <p:grpSpPr>
          <a:xfrm>
            <a:off x="1468329" y="3655290"/>
            <a:ext cx="644115" cy="573069"/>
            <a:chOff x="1101247" y="2686592"/>
            <a:chExt cx="483086" cy="429802"/>
          </a:xfrm>
        </p:grpSpPr>
        <p:sp>
          <p:nvSpPr>
            <p:cNvPr id="779" name="Google Shape;779;p39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39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81" name="Google Shape;781;p39"/>
          <p:cNvSpPr/>
          <p:nvPr/>
        </p:nvSpPr>
        <p:spPr>
          <a:xfrm>
            <a:off x="5844867" y="765401"/>
            <a:ext cx="502287" cy="422384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82" name="Google Shape;782;p39"/>
          <p:cNvSpPr/>
          <p:nvPr/>
        </p:nvSpPr>
        <p:spPr>
          <a:xfrm rot="-492499">
            <a:off x="3380214" y="5329881"/>
            <a:ext cx="293125" cy="524572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83" name="Google Shape;783;p39"/>
          <p:cNvSpPr/>
          <p:nvPr/>
        </p:nvSpPr>
        <p:spPr>
          <a:xfrm rot="448387">
            <a:off x="9834101" y="3919266"/>
            <a:ext cx="365049" cy="621911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84" name="Google Shape;784;p39"/>
          <p:cNvSpPr/>
          <p:nvPr/>
        </p:nvSpPr>
        <p:spPr>
          <a:xfrm>
            <a:off x="10602001" y="5602155"/>
            <a:ext cx="502289" cy="412304"/>
          </a:xfrm>
          <a:custGeom>
            <a:avLst/>
            <a:gdLst/>
            <a:ahLst/>
            <a:cxnLst/>
            <a:rect l="l" t="t" r="r" b="b"/>
            <a:pathLst>
              <a:path w="12308" h="10103" extrusionOk="0">
                <a:moveTo>
                  <a:pt x="7918" y="1"/>
                </a:moveTo>
                <a:cubicBezTo>
                  <a:pt x="7684" y="1"/>
                  <a:pt x="7474" y="211"/>
                  <a:pt x="7474" y="445"/>
                </a:cubicBezTo>
                <a:lnTo>
                  <a:pt x="7474" y="468"/>
                </a:lnTo>
                <a:lnTo>
                  <a:pt x="7474" y="491"/>
                </a:lnTo>
                <a:cubicBezTo>
                  <a:pt x="7310" y="912"/>
                  <a:pt x="6797" y="1425"/>
                  <a:pt x="6563" y="1776"/>
                </a:cubicBezTo>
                <a:cubicBezTo>
                  <a:pt x="6236" y="2243"/>
                  <a:pt x="5886" y="2733"/>
                  <a:pt x="5559" y="3200"/>
                </a:cubicBezTo>
                <a:cubicBezTo>
                  <a:pt x="4998" y="3994"/>
                  <a:pt x="4438" y="4788"/>
                  <a:pt x="3854" y="5536"/>
                </a:cubicBezTo>
                <a:cubicBezTo>
                  <a:pt x="3714" y="5395"/>
                  <a:pt x="3574" y="5279"/>
                  <a:pt x="3410" y="5185"/>
                </a:cubicBezTo>
                <a:cubicBezTo>
                  <a:pt x="2992" y="4912"/>
                  <a:pt x="2508" y="4771"/>
                  <a:pt x="2010" y="4771"/>
                </a:cubicBezTo>
                <a:cubicBezTo>
                  <a:pt x="1785" y="4771"/>
                  <a:pt x="1557" y="4800"/>
                  <a:pt x="1332" y="4858"/>
                </a:cubicBezTo>
                <a:cubicBezTo>
                  <a:pt x="725" y="4998"/>
                  <a:pt x="1" y="5676"/>
                  <a:pt x="678" y="6213"/>
                </a:cubicBezTo>
                <a:cubicBezTo>
                  <a:pt x="1192" y="6610"/>
                  <a:pt x="1776" y="6843"/>
                  <a:pt x="2406" y="6937"/>
                </a:cubicBezTo>
                <a:cubicBezTo>
                  <a:pt x="2633" y="6978"/>
                  <a:pt x="2924" y="7024"/>
                  <a:pt x="3206" y="7024"/>
                </a:cubicBezTo>
                <a:cubicBezTo>
                  <a:pt x="3563" y="7024"/>
                  <a:pt x="3905" y="6951"/>
                  <a:pt x="4088" y="6703"/>
                </a:cubicBezTo>
                <a:cubicBezTo>
                  <a:pt x="4111" y="6657"/>
                  <a:pt x="4134" y="6610"/>
                  <a:pt x="4134" y="6563"/>
                </a:cubicBezTo>
                <a:cubicBezTo>
                  <a:pt x="4928" y="5629"/>
                  <a:pt x="5629" y="4625"/>
                  <a:pt x="6306" y="3644"/>
                </a:cubicBezTo>
                <a:cubicBezTo>
                  <a:pt x="6703" y="3107"/>
                  <a:pt x="7077" y="2546"/>
                  <a:pt x="7450" y="2009"/>
                </a:cubicBezTo>
                <a:cubicBezTo>
                  <a:pt x="7637" y="1729"/>
                  <a:pt x="7988" y="1355"/>
                  <a:pt x="8221" y="958"/>
                </a:cubicBezTo>
                <a:cubicBezTo>
                  <a:pt x="8712" y="1262"/>
                  <a:pt x="9202" y="1542"/>
                  <a:pt x="9739" y="1799"/>
                </a:cubicBezTo>
                <a:cubicBezTo>
                  <a:pt x="10229" y="2079"/>
                  <a:pt x="10767" y="2313"/>
                  <a:pt x="11304" y="2500"/>
                </a:cubicBezTo>
                <a:cubicBezTo>
                  <a:pt x="11047" y="3527"/>
                  <a:pt x="10767" y="4555"/>
                  <a:pt x="10463" y="5582"/>
                </a:cubicBezTo>
                <a:cubicBezTo>
                  <a:pt x="10159" y="6540"/>
                  <a:pt x="9739" y="7521"/>
                  <a:pt x="9529" y="8501"/>
                </a:cubicBezTo>
                <a:cubicBezTo>
                  <a:pt x="9280" y="8439"/>
                  <a:pt x="9020" y="8418"/>
                  <a:pt x="8764" y="8418"/>
                </a:cubicBezTo>
                <a:cubicBezTo>
                  <a:pt x="8636" y="8418"/>
                  <a:pt x="8509" y="8424"/>
                  <a:pt x="8385" y="8431"/>
                </a:cubicBezTo>
                <a:cubicBezTo>
                  <a:pt x="7871" y="8478"/>
                  <a:pt x="7217" y="8665"/>
                  <a:pt x="7170" y="9295"/>
                </a:cubicBezTo>
                <a:cubicBezTo>
                  <a:pt x="7114" y="9900"/>
                  <a:pt x="7676" y="10102"/>
                  <a:pt x="8338" y="10102"/>
                </a:cubicBezTo>
                <a:cubicBezTo>
                  <a:pt x="9056" y="10102"/>
                  <a:pt x="9891" y="9865"/>
                  <a:pt x="10183" y="9646"/>
                </a:cubicBezTo>
                <a:cubicBezTo>
                  <a:pt x="10370" y="9506"/>
                  <a:pt x="10440" y="9225"/>
                  <a:pt x="10346" y="8992"/>
                </a:cubicBezTo>
                <a:cubicBezTo>
                  <a:pt x="11374" y="7100"/>
                  <a:pt x="11747" y="4672"/>
                  <a:pt x="12191" y="2570"/>
                </a:cubicBezTo>
                <a:cubicBezTo>
                  <a:pt x="12191" y="2500"/>
                  <a:pt x="12191" y="2430"/>
                  <a:pt x="12168" y="2336"/>
                </a:cubicBezTo>
                <a:cubicBezTo>
                  <a:pt x="12308" y="2173"/>
                  <a:pt x="12261" y="1939"/>
                  <a:pt x="12098" y="1822"/>
                </a:cubicBezTo>
                <a:cubicBezTo>
                  <a:pt x="11514" y="1449"/>
                  <a:pt x="10907" y="1145"/>
                  <a:pt x="10253" y="912"/>
                </a:cubicBezTo>
                <a:lnTo>
                  <a:pt x="8244" y="48"/>
                </a:lnTo>
                <a:cubicBezTo>
                  <a:pt x="8151" y="1"/>
                  <a:pt x="8058" y="1"/>
                  <a:pt x="79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85" name="Google Shape;785;p39"/>
          <p:cNvSpPr/>
          <p:nvPr/>
        </p:nvSpPr>
        <p:spPr>
          <a:xfrm rot="1800062">
            <a:off x="8088552" y="4885991"/>
            <a:ext cx="464744" cy="1213652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" name="Google Shape;1547;p31"/>
          <p:cNvSpPr/>
          <p:nvPr/>
        </p:nvSpPr>
        <p:spPr>
          <a:xfrm>
            <a:off x="1823485" y="530894"/>
            <a:ext cx="8260683" cy="5725527"/>
          </a:xfrm>
          <a:custGeom>
            <a:avLst/>
            <a:gdLst/>
            <a:ahLst/>
            <a:cxnLst/>
            <a:rect l="l" t="t" r="r" b="b"/>
            <a:pathLst>
              <a:path w="168727" h="128617" extrusionOk="0">
                <a:moveTo>
                  <a:pt x="18820" y="1"/>
                </a:moveTo>
                <a:cubicBezTo>
                  <a:pt x="17089" y="1"/>
                  <a:pt x="15567" y="1292"/>
                  <a:pt x="15319" y="3083"/>
                </a:cubicBezTo>
                <a:lnTo>
                  <a:pt x="14286" y="9982"/>
                </a:lnTo>
                <a:cubicBezTo>
                  <a:pt x="14286" y="9982"/>
                  <a:pt x="14803" y="11897"/>
                  <a:pt x="16201" y="12110"/>
                </a:cubicBezTo>
                <a:cubicBezTo>
                  <a:pt x="16905" y="12211"/>
                  <a:pt x="17637" y="12478"/>
                  <a:pt x="18371" y="12478"/>
                </a:cubicBezTo>
                <a:cubicBezTo>
                  <a:pt x="18968" y="12478"/>
                  <a:pt x="19566" y="12301"/>
                  <a:pt x="20152" y="11715"/>
                </a:cubicBezTo>
                <a:cubicBezTo>
                  <a:pt x="20769" y="10871"/>
                  <a:pt x="21644" y="10497"/>
                  <a:pt x="22509" y="10497"/>
                </a:cubicBezTo>
                <a:cubicBezTo>
                  <a:pt x="24072" y="10497"/>
                  <a:pt x="25600" y="11720"/>
                  <a:pt x="25502" y="13599"/>
                </a:cubicBezTo>
                <a:cubicBezTo>
                  <a:pt x="25392" y="15371"/>
                  <a:pt x="23955" y="16418"/>
                  <a:pt x="22502" y="16418"/>
                </a:cubicBezTo>
                <a:cubicBezTo>
                  <a:pt x="21537" y="16418"/>
                  <a:pt x="20565" y="15956"/>
                  <a:pt x="19970" y="14937"/>
                </a:cubicBezTo>
                <a:cubicBezTo>
                  <a:pt x="19970" y="14937"/>
                  <a:pt x="19172" y="13783"/>
                  <a:pt x="17513" y="13783"/>
                </a:cubicBezTo>
                <a:cubicBezTo>
                  <a:pt x="16952" y="13783"/>
                  <a:pt x="16293" y="13915"/>
                  <a:pt x="15532" y="14268"/>
                </a:cubicBezTo>
                <a:cubicBezTo>
                  <a:pt x="14256" y="14876"/>
                  <a:pt x="13557" y="15119"/>
                  <a:pt x="13557" y="15119"/>
                </a:cubicBezTo>
                <a:lnTo>
                  <a:pt x="12250" y="24056"/>
                </a:lnTo>
                <a:cubicBezTo>
                  <a:pt x="12250" y="24056"/>
                  <a:pt x="12736" y="26396"/>
                  <a:pt x="14164" y="26578"/>
                </a:cubicBezTo>
                <a:cubicBezTo>
                  <a:pt x="14704" y="26655"/>
                  <a:pt x="15254" y="26765"/>
                  <a:pt x="15808" y="26765"/>
                </a:cubicBezTo>
                <a:cubicBezTo>
                  <a:pt x="16566" y="26765"/>
                  <a:pt x="17331" y="26560"/>
                  <a:pt x="18085" y="25788"/>
                </a:cubicBezTo>
                <a:cubicBezTo>
                  <a:pt x="18704" y="24931"/>
                  <a:pt x="19585" y="24550"/>
                  <a:pt x="20455" y="24550"/>
                </a:cubicBezTo>
                <a:cubicBezTo>
                  <a:pt x="22023" y="24550"/>
                  <a:pt x="23552" y="25787"/>
                  <a:pt x="23435" y="27703"/>
                </a:cubicBezTo>
                <a:cubicBezTo>
                  <a:pt x="23327" y="29449"/>
                  <a:pt x="21898" y="30470"/>
                  <a:pt x="20453" y="30470"/>
                </a:cubicBezTo>
                <a:cubicBezTo>
                  <a:pt x="19458" y="30470"/>
                  <a:pt x="18455" y="29985"/>
                  <a:pt x="17873" y="28919"/>
                </a:cubicBezTo>
                <a:cubicBezTo>
                  <a:pt x="17712" y="28620"/>
                  <a:pt x="16943" y="27452"/>
                  <a:pt x="15408" y="27452"/>
                </a:cubicBezTo>
                <a:cubicBezTo>
                  <a:pt x="14913" y="27452"/>
                  <a:pt x="14338" y="27574"/>
                  <a:pt x="13678" y="27885"/>
                </a:cubicBezTo>
                <a:cubicBezTo>
                  <a:pt x="12888" y="28250"/>
                  <a:pt x="12158" y="28676"/>
                  <a:pt x="11490" y="29162"/>
                </a:cubicBezTo>
                <a:lnTo>
                  <a:pt x="10183" y="38098"/>
                </a:lnTo>
                <a:cubicBezTo>
                  <a:pt x="10183" y="38098"/>
                  <a:pt x="10791" y="40439"/>
                  <a:pt x="12219" y="40651"/>
                </a:cubicBezTo>
                <a:cubicBezTo>
                  <a:pt x="12743" y="40726"/>
                  <a:pt x="13257" y="40827"/>
                  <a:pt x="13771" y="40827"/>
                </a:cubicBezTo>
                <a:cubicBezTo>
                  <a:pt x="14509" y="40827"/>
                  <a:pt x="15248" y="40619"/>
                  <a:pt x="16019" y="39831"/>
                </a:cubicBezTo>
                <a:cubicBezTo>
                  <a:pt x="16626" y="38974"/>
                  <a:pt x="17504" y="38593"/>
                  <a:pt x="18375" y="38593"/>
                </a:cubicBezTo>
                <a:cubicBezTo>
                  <a:pt x="19943" y="38593"/>
                  <a:pt x="21486" y="39830"/>
                  <a:pt x="21368" y="41746"/>
                </a:cubicBezTo>
                <a:cubicBezTo>
                  <a:pt x="21243" y="43499"/>
                  <a:pt x="19822" y="44515"/>
                  <a:pt x="18390" y="44515"/>
                </a:cubicBezTo>
                <a:cubicBezTo>
                  <a:pt x="17388" y="44515"/>
                  <a:pt x="16381" y="44019"/>
                  <a:pt x="15806" y="42931"/>
                </a:cubicBezTo>
                <a:cubicBezTo>
                  <a:pt x="15594" y="42578"/>
                  <a:pt x="14725" y="41222"/>
                  <a:pt x="13073" y="41222"/>
                </a:cubicBezTo>
                <a:cubicBezTo>
                  <a:pt x="12592" y="41222"/>
                  <a:pt x="12045" y="41336"/>
                  <a:pt x="11429" y="41624"/>
                </a:cubicBezTo>
                <a:cubicBezTo>
                  <a:pt x="10639" y="41989"/>
                  <a:pt x="9970" y="42536"/>
                  <a:pt x="9423" y="43235"/>
                </a:cubicBezTo>
                <a:lnTo>
                  <a:pt x="8116" y="52141"/>
                </a:lnTo>
                <a:cubicBezTo>
                  <a:pt x="8116" y="52141"/>
                  <a:pt x="8632" y="54330"/>
                  <a:pt x="10061" y="54542"/>
                </a:cubicBezTo>
                <a:cubicBezTo>
                  <a:pt x="10659" y="54628"/>
                  <a:pt x="11264" y="54780"/>
                  <a:pt x="11873" y="54780"/>
                </a:cubicBezTo>
                <a:cubicBezTo>
                  <a:pt x="12563" y="54780"/>
                  <a:pt x="13257" y="54584"/>
                  <a:pt x="13952" y="53874"/>
                </a:cubicBezTo>
                <a:cubicBezTo>
                  <a:pt x="14571" y="53015"/>
                  <a:pt x="15451" y="52634"/>
                  <a:pt x="16319" y="52634"/>
                </a:cubicBezTo>
                <a:cubicBezTo>
                  <a:pt x="17878" y="52634"/>
                  <a:pt x="19399" y="53864"/>
                  <a:pt x="19301" y="55758"/>
                </a:cubicBezTo>
                <a:cubicBezTo>
                  <a:pt x="19210" y="57522"/>
                  <a:pt x="17781" y="58557"/>
                  <a:pt x="16335" y="58557"/>
                </a:cubicBezTo>
                <a:cubicBezTo>
                  <a:pt x="15364" y="58557"/>
                  <a:pt x="14386" y="58091"/>
                  <a:pt x="13800" y="57065"/>
                </a:cubicBezTo>
                <a:cubicBezTo>
                  <a:pt x="13775" y="57041"/>
                  <a:pt x="12718" y="55070"/>
                  <a:pt x="10724" y="55070"/>
                </a:cubicBezTo>
                <a:cubicBezTo>
                  <a:pt x="10251" y="55070"/>
                  <a:pt x="9726" y="55180"/>
                  <a:pt x="9149" y="55454"/>
                </a:cubicBezTo>
                <a:cubicBezTo>
                  <a:pt x="8359" y="55819"/>
                  <a:pt x="7721" y="56488"/>
                  <a:pt x="7356" y="57278"/>
                </a:cubicBezTo>
                <a:lnTo>
                  <a:pt x="6049" y="66184"/>
                </a:lnTo>
                <a:cubicBezTo>
                  <a:pt x="6049" y="66184"/>
                  <a:pt x="6505" y="68494"/>
                  <a:pt x="7903" y="68707"/>
                </a:cubicBezTo>
                <a:cubicBezTo>
                  <a:pt x="8465" y="68785"/>
                  <a:pt x="9038" y="68903"/>
                  <a:pt x="9613" y="68903"/>
                </a:cubicBezTo>
                <a:cubicBezTo>
                  <a:pt x="10375" y="68903"/>
                  <a:pt x="11140" y="68696"/>
                  <a:pt x="11885" y="67916"/>
                </a:cubicBezTo>
                <a:cubicBezTo>
                  <a:pt x="12505" y="67068"/>
                  <a:pt x="13385" y="66691"/>
                  <a:pt x="14253" y="66691"/>
                </a:cubicBezTo>
                <a:cubicBezTo>
                  <a:pt x="15812" y="66691"/>
                  <a:pt x="17332" y="67907"/>
                  <a:pt x="17234" y="69801"/>
                </a:cubicBezTo>
                <a:cubicBezTo>
                  <a:pt x="17143" y="71552"/>
                  <a:pt x="15706" y="72591"/>
                  <a:pt x="14256" y="72591"/>
                </a:cubicBezTo>
                <a:cubicBezTo>
                  <a:pt x="13289" y="72591"/>
                  <a:pt x="12316" y="72129"/>
                  <a:pt x="11733" y="71108"/>
                </a:cubicBezTo>
                <a:cubicBezTo>
                  <a:pt x="11733" y="71108"/>
                  <a:pt x="10937" y="69734"/>
                  <a:pt x="8079" y="69734"/>
                </a:cubicBezTo>
                <a:cubicBezTo>
                  <a:pt x="7728" y="69734"/>
                  <a:pt x="7346" y="69754"/>
                  <a:pt x="6930" y="69801"/>
                </a:cubicBezTo>
                <a:cubicBezTo>
                  <a:pt x="5562" y="69953"/>
                  <a:pt x="5258" y="71473"/>
                  <a:pt x="5258" y="71473"/>
                </a:cubicBezTo>
                <a:lnTo>
                  <a:pt x="3982" y="80227"/>
                </a:lnTo>
                <a:cubicBezTo>
                  <a:pt x="3982" y="80227"/>
                  <a:pt x="4468" y="82141"/>
                  <a:pt x="5897" y="82354"/>
                </a:cubicBezTo>
                <a:cubicBezTo>
                  <a:pt x="6590" y="82453"/>
                  <a:pt x="7310" y="82704"/>
                  <a:pt x="8032" y="82704"/>
                </a:cubicBezTo>
                <a:cubicBezTo>
                  <a:pt x="8640" y="82704"/>
                  <a:pt x="9251" y="82526"/>
                  <a:pt x="9848" y="81929"/>
                </a:cubicBezTo>
                <a:cubicBezTo>
                  <a:pt x="10461" y="81090"/>
                  <a:pt x="11329" y="80719"/>
                  <a:pt x="12186" y="80719"/>
                </a:cubicBezTo>
                <a:cubicBezTo>
                  <a:pt x="13753" y="80719"/>
                  <a:pt x="15285" y="81958"/>
                  <a:pt x="15167" y="83844"/>
                </a:cubicBezTo>
                <a:cubicBezTo>
                  <a:pt x="15077" y="85608"/>
                  <a:pt x="13647" y="86643"/>
                  <a:pt x="12201" y="86643"/>
                </a:cubicBezTo>
                <a:cubicBezTo>
                  <a:pt x="11230" y="86643"/>
                  <a:pt x="10252" y="86176"/>
                  <a:pt x="9666" y="85151"/>
                </a:cubicBezTo>
                <a:cubicBezTo>
                  <a:pt x="9594" y="85030"/>
                  <a:pt x="8644" y="83385"/>
                  <a:pt x="6803" y="83385"/>
                </a:cubicBezTo>
                <a:cubicBezTo>
                  <a:pt x="6320" y="83385"/>
                  <a:pt x="5774" y="83498"/>
                  <a:pt x="5167" y="83783"/>
                </a:cubicBezTo>
                <a:cubicBezTo>
                  <a:pt x="4407" y="84117"/>
                  <a:pt x="3739" y="84664"/>
                  <a:pt x="3252" y="85363"/>
                </a:cubicBezTo>
                <a:lnTo>
                  <a:pt x="1945" y="94269"/>
                </a:lnTo>
                <a:cubicBezTo>
                  <a:pt x="1945" y="94269"/>
                  <a:pt x="2523" y="96610"/>
                  <a:pt x="3951" y="96823"/>
                </a:cubicBezTo>
                <a:cubicBezTo>
                  <a:pt x="4491" y="96900"/>
                  <a:pt x="5025" y="97009"/>
                  <a:pt x="5560" y="97009"/>
                </a:cubicBezTo>
                <a:cubicBezTo>
                  <a:pt x="6292" y="97009"/>
                  <a:pt x="7027" y="96805"/>
                  <a:pt x="7781" y="96032"/>
                </a:cubicBezTo>
                <a:cubicBezTo>
                  <a:pt x="8393" y="95158"/>
                  <a:pt x="9277" y="94771"/>
                  <a:pt x="10150" y="94771"/>
                </a:cubicBezTo>
                <a:cubicBezTo>
                  <a:pt x="11705" y="94771"/>
                  <a:pt x="13228" y="95998"/>
                  <a:pt x="13131" y="97886"/>
                </a:cubicBezTo>
                <a:cubicBezTo>
                  <a:pt x="13040" y="99650"/>
                  <a:pt x="11600" y="100685"/>
                  <a:pt x="10152" y="100685"/>
                </a:cubicBezTo>
                <a:cubicBezTo>
                  <a:pt x="9179" y="100685"/>
                  <a:pt x="8203" y="100219"/>
                  <a:pt x="7629" y="99193"/>
                </a:cubicBezTo>
                <a:cubicBezTo>
                  <a:pt x="7508" y="99011"/>
                  <a:pt x="6809" y="98038"/>
                  <a:pt x="3252" y="97886"/>
                </a:cubicBezTo>
                <a:cubicBezTo>
                  <a:pt x="3224" y="97885"/>
                  <a:pt x="3197" y="97885"/>
                  <a:pt x="3169" y="97885"/>
                </a:cubicBezTo>
                <a:cubicBezTo>
                  <a:pt x="1741" y="97885"/>
                  <a:pt x="1185" y="99406"/>
                  <a:pt x="1185" y="99406"/>
                </a:cubicBezTo>
                <a:lnTo>
                  <a:pt x="274" y="105637"/>
                </a:lnTo>
                <a:cubicBezTo>
                  <a:pt x="0" y="107583"/>
                  <a:pt x="1337" y="109406"/>
                  <a:pt x="3313" y="109680"/>
                </a:cubicBezTo>
                <a:lnTo>
                  <a:pt x="132313" y="128616"/>
                </a:lnTo>
                <a:lnTo>
                  <a:pt x="155900" y="111048"/>
                </a:lnTo>
                <a:lnTo>
                  <a:pt x="168453" y="25515"/>
                </a:lnTo>
                <a:cubicBezTo>
                  <a:pt x="168727" y="23539"/>
                  <a:pt x="167359" y="21715"/>
                  <a:pt x="165413" y="21441"/>
                </a:cubicBezTo>
                <a:lnTo>
                  <a:pt x="19362" y="43"/>
                </a:lnTo>
                <a:cubicBezTo>
                  <a:pt x="19180" y="15"/>
                  <a:pt x="18999" y="1"/>
                  <a:pt x="18820" y="1"/>
                </a:cubicBezTo>
                <a:close/>
              </a:path>
            </a:pathLst>
          </a:custGeom>
          <a:solidFill>
            <a:srgbClr val="CFCFC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" name="Google Shape;1549;p31"/>
          <p:cNvSpPr/>
          <p:nvPr/>
        </p:nvSpPr>
        <p:spPr>
          <a:xfrm>
            <a:off x="1986471" y="814223"/>
            <a:ext cx="7702650" cy="5159862"/>
          </a:xfrm>
          <a:custGeom>
            <a:avLst/>
            <a:gdLst/>
            <a:ahLst/>
            <a:cxnLst/>
            <a:rect l="l" t="t" r="r" b="b"/>
            <a:pathLst>
              <a:path w="157329" h="115910" extrusionOk="0">
                <a:moveTo>
                  <a:pt x="10061" y="0"/>
                </a:moveTo>
                <a:cubicBezTo>
                  <a:pt x="8263" y="0"/>
                  <a:pt x="6742" y="1412"/>
                  <a:pt x="6627" y="3264"/>
                </a:cubicBezTo>
                <a:lnTo>
                  <a:pt x="6201" y="10103"/>
                </a:lnTo>
                <a:cubicBezTo>
                  <a:pt x="6201" y="10103"/>
                  <a:pt x="6839" y="11926"/>
                  <a:pt x="8207" y="11987"/>
                </a:cubicBezTo>
                <a:cubicBezTo>
                  <a:pt x="8818" y="12031"/>
                  <a:pt x="9450" y="12186"/>
                  <a:pt x="10069" y="12186"/>
                </a:cubicBezTo>
                <a:cubicBezTo>
                  <a:pt x="10744" y="12186"/>
                  <a:pt x="11404" y="12002"/>
                  <a:pt x="12007" y="11288"/>
                </a:cubicBezTo>
                <a:cubicBezTo>
                  <a:pt x="12598" y="10343"/>
                  <a:pt x="13524" y="9917"/>
                  <a:pt x="14441" y="9917"/>
                </a:cubicBezTo>
                <a:cubicBezTo>
                  <a:pt x="15882" y="9917"/>
                  <a:pt x="17301" y="10970"/>
                  <a:pt x="17356" y="12717"/>
                </a:cubicBezTo>
                <a:cubicBezTo>
                  <a:pt x="17395" y="14525"/>
                  <a:pt x="15935" y="15676"/>
                  <a:pt x="14443" y="15676"/>
                </a:cubicBezTo>
                <a:cubicBezTo>
                  <a:pt x="13577" y="15676"/>
                  <a:pt x="12700" y="15289"/>
                  <a:pt x="12098" y="14419"/>
                </a:cubicBezTo>
                <a:cubicBezTo>
                  <a:pt x="12098" y="14419"/>
                  <a:pt x="11337" y="13494"/>
                  <a:pt x="9910" y="13494"/>
                </a:cubicBezTo>
                <a:cubicBezTo>
                  <a:pt x="9299" y="13494"/>
                  <a:pt x="8567" y="13663"/>
                  <a:pt x="7721" y="14145"/>
                </a:cubicBezTo>
                <a:cubicBezTo>
                  <a:pt x="6535" y="14814"/>
                  <a:pt x="5867" y="15118"/>
                  <a:pt x="5867" y="15118"/>
                </a:cubicBezTo>
                <a:lnTo>
                  <a:pt x="5289" y="23872"/>
                </a:lnTo>
                <a:cubicBezTo>
                  <a:pt x="5289" y="23872"/>
                  <a:pt x="5988" y="26121"/>
                  <a:pt x="7356" y="26212"/>
                </a:cubicBezTo>
                <a:cubicBezTo>
                  <a:pt x="7750" y="26231"/>
                  <a:pt x="8146" y="26267"/>
                  <a:pt x="8541" y="26267"/>
                </a:cubicBezTo>
                <a:cubicBezTo>
                  <a:pt x="9427" y="26267"/>
                  <a:pt x="10305" y="26085"/>
                  <a:pt x="11125" y="25118"/>
                </a:cubicBezTo>
                <a:cubicBezTo>
                  <a:pt x="11696" y="24143"/>
                  <a:pt x="12629" y="23703"/>
                  <a:pt x="13558" y="23703"/>
                </a:cubicBezTo>
                <a:cubicBezTo>
                  <a:pt x="15003" y="23703"/>
                  <a:pt x="16438" y="24770"/>
                  <a:pt x="16475" y="26547"/>
                </a:cubicBezTo>
                <a:cubicBezTo>
                  <a:pt x="16494" y="28350"/>
                  <a:pt x="15031" y="29478"/>
                  <a:pt x="13544" y="29478"/>
                </a:cubicBezTo>
                <a:cubicBezTo>
                  <a:pt x="12651" y="29478"/>
                  <a:pt x="11749" y="29070"/>
                  <a:pt x="11156" y="28158"/>
                </a:cubicBezTo>
                <a:cubicBezTo>
                  <a:pt x="10982" y="27897"/>
                  <a:pt x="10232" y="26920"/>
                  <a:pt x="8884" y="26920"/>
                </a:cubicBezTo>
                <a:cubicBezTo>
                  <a:pt x="8348" y="26920"/>
                  <a:pt x="7718" y="27074"/>
                  <a:pt x="6991" y="27489"/>
                </a:cubicBezTo>
                <a:cubicBezTo>
                  <a:pt x="6262" y="27884"/>
                  <a:pt x="5593" y="28370"/>
                  <a:pt x="4985" y="28917"/>
                </a:cubicBezTo>
                <a:lnTo>
                  <a:pt x="4408" y="37671"/>
                </a:lnTo>
                <a:cubicBezTo>
                  <a:pt x="4408" y="37671"/>
                  <a:pt x="5198" y="39921"/>
                  <a:pt x="6596" y="40012"/>
                </a:cubicBezTo>
                <a:cubicBezTo>
                  <a:pt x="6980" y="40031"/>
                  <a:pt x="7361" y="40067"/>
                  <a:pt x="7739" y="40067"/>
                </a:cubicBezTo>
                <a:cubicBezTo>
                  <a:pt x="8586" y="40067"/>
                  <a:pt x="9414" y="39885"/>
                  <a:pt x="10213" y="38918"/>
                </a:cubicBezTo>
                <a:cubicBezTo>
                  <a:pt x="10794" y="37958"/>
                  <a:pt x="11726" y="37524"/>
                  <a:pt x="12651" y="37524"/>
                </a:cubicBezTo>
                <a:cubicBezTo>
                  <a:pt x="14097" y="37524"/>
                  <a:pt x="15526" y="38585"/>
                  <a:pt x="15563" y="40346"/>
                </a:cubicBezTo>
                <a:cubicBezTo>
                  <a:pt x="15601" y="42150"/>
                  <a:pt x="14145" y="43277"/>
                  <a:pt x="12661" y="43277"/>
                </a:cubicBezTo>
                <a:cubicBezTo>
                  <a:pt x="11769" y="43277"/>
                  <a:pt x="10868" y="42870"/>
                  <a:pt x="10274" y="41957"/>
                </a:cubicBezTo>
                <a:cubicBezTo>
                  <a:pt x="10050" y="41643"/>
                  <a:pt x="9161" y="40499"/>
                  <a:pt x="7695" y="40499"/>
                </a:cubicBezTo>
                <a:cubicBezTo>
                  <a:pt x="7177" y="40499"/>
                  <a:pt x="6587" y="40642"/>
                  <a:pt x="5928" y="41015"/>
                </a:cubicBezTo>
                <a:cubicBezTo>
                  <a:pt x="5198" y="41440"/>
                  <a:pt x="4560" y="42048"/>
                  <a:pt x="4073" y="42747"/>
                </a:cubicBezTo>
                <a:lnTo>
                  <a:pt x="3526" y="51501"/>
                </a:lnTo>
                <a:cubicBezTo>
                  <a:pt x="3526" y="51501"/>
                  <a:pt x="4225" y="53599"/>
                  <a:pt x="5593" y="53690"/>
                </a:cubicBezTo>
                <a:cubicBezTo>
                  <a:pt x="6066" y="53724"/>
                  <a:pt x="6544" y="53791"/>
                  <a:pt x="7016" y="53791"/>
                </a:cubicBezTo>
                <a:cubicBezTo>
                  <a:pt x="7818" y="53791"/>
                  <a:pt x="8605" y="53597"/>
                  <a:pt x="9332" y="52717"/>
                </a:cubicBezTo>
                <a:cubicBezTo>
                  <a:pt x="9914" y="51755"/>
                  <a:pt x="10844" y="51322"/>
                  <a:pt x="11767" y="51322"/>
                </a:cubicBezTo>
                <a:cubicBezTo>
                  <a:pt x="13205" y="51322"/>
                  <a:pt x="14626" y="52375"/>
                  <a:pt x="14682" y="54115"/>
                </a:cubicBezTo>
                <a:cubicBezTo>
                  <a:pt x="14739" y="55945"/>
                  <a:pt x="13271" y="57104"/>
                  <a:pt x="11771" y="57104"/>
                </a:cubicBezTo>
                <a:cubicBezTo>
                  <a:pt x="10903" y="57104"/>
                  <a:pt x="10024" y="56716"/>
                  <a:pt x="9423" y="55848"/>
                </a:cubicBezTo>
                <a:cubicBezTo>
                  <a:pt x="9399" y="55824"/>
                  <a:pt x="8309" y="54145"/>
                  <a:pt x="6494" y="54145"/>
                </a:cubicBezTo>
                <a:cubicBezTo>
                  <a:pt x="5976" y="54145"/>
                  <a:pt x="5400" y="54281"/>
                  <a:pt x="4773" y="54632"/>
                </a:cubicBezTo>
                <a:cubicBezTo>
                  <a:pt x="4043" y="55058"/>
                  <a:pt x="3496" y="55726"/>
                  <a:pt x="3192" y="56547"/>
                </a:cubicBezTo>
                <a:lnTo>
                  <a:pt x="2645" y="65271"/>
                </a:lnTo>
                <a:cubicBezTo>
                  <a:pt x="2645" y="65271"/>
                  <a:pt x="3253" y="67489"/>
                  <a:pt x="4651" y="67581"/>
                </a:cubicBezTo>
                <a:cubicBezTo>
                  <a:pt x="5057" y="67610"/>
                  <a:pt x="5475" y="67656"/>
                  <a:pt x="5897" y="67656"/>
                </a:cubicBezTo>
                <a:cubicBezTo>
                  <a:pt x="6769" y="67656"/>
                  <a:pt x="7651" y="67460"/>
                  <a:pt x="8450" y="66517"/>
                </a:cubicBezTo>
                <a:cubicBezTo>
                  <a:pt x="9023" y="65550"/>
                  <a:pt x="9952" y="65113"/>
                  <a:pt x="10874" y="65113"/>
                </a:cubicBezTo>
                <a:cubicBezTo>
                  <a:pt x="12301" y="65113"/>
                  <a:pt x="13714" y="66161"/>
                  <a:pt x="13770" y="67915"/>
                </a:cubicBezTo>
                <a:cubicBezTo>
                  <a:pt x="13827" y="69723"/>
                  <a:pt x="12363" y="70874"/>
                  <a:pt x="10872" y="70874"/>
                </a:cubicBezTo>
                <a:cubicBezTo>
                  <a:pt x="10007" y="70874"/>
                  <a:pt x="9133" y="70487"/>
                  <a:pt x="8542" y="69617"/>
                </a:cubicBezTo>
                <a:cubicBezTo>
                  <a:pt x="8542" y="69617"/>
                  <a:pt x="7794" y="68546"/>
                  <a:pt x="5540" y="68546"/>
                </a:cubicBezTo>
                <a:cubicBezTo>
                  <a:pt x="5030" y="68546"/>
                  <a:pt x="4443" y="68601"/>
                  <a:pt x="3769" y="68736"/>
                </a:cubicBezTo>
                <a:cubicBezTo>
                  <a:pt x="2432" y="68979"/>
                  <a:pt x="2280" y="70499"/>
                  <a:pt x="2280" y="70499"/>
                </a:cubicBezTo>
                <a:lnTo>
                  <a:pt x="1733" y="79070"/>
                </a:lnTo>
                <a:cubicBezTo>
                  <a:pt x="1733" y="79070"/>
                  <a:pt x="2371" y="80924"/>
                  <a:pt x="3739" y="81016"/>
                </a:cubicBezTo>
                <a:cubicBezTo>
                  <a:pt x="4342" y="81044"/>
                  <a:pt x="4965" y="81188"/>
                  <a:pt x="5576" y="81188"/>
                </a:cubicBezTo>
                <a:cubicBezTo>
                  <a:pt x="6260" y="81188"/>
                  <a:pt x="6929" y="81008"/>
                  <a:pt x="7539" y="80286"/>
                </a:cubicBezTo>
                <a:cubicBezTo>
                  <a:pt x="8129" y="79341"/>
                  <a:pt x="9056" y="78914"/>
                  <a:pt x="9972" y="78914"/>
                </a:cubicBezTo>
                <a:cubicBezTo>
                  <a:pt x="11414" y="78914"/>
                  <a:pt x="12832" y="79968"/>
                  <a:pt x="12888" y="81715"/>
                </a:cubicBezTo>
                <a:cubicBezTo>
                  <a:pt x="12927" y="83543"/>
                  <a:pt x="11453" y="84689"/>
                  <a:pt x="9959" y="84689"/>
                </a:cubicBezTo>
                <a:cubicBezTo>
                  <a:pt x="9093" y="84689"/>
                  <a:pt x="8220" y="84305"/>
                  <a:pt x="7630" y="83447"/>
                </a:cubicBezTo>
                <a:cubicBezTo>
                  <a:pt x="7561" y="83332"/>
                  <a:pt x="6584" y="81925"/>
                  <a:pt x="4924" y="81925"/>
                </a:cubicBezTo>
                <a:cubicBezTo>
                  <a:pt x="4394" y="81925"/>
                  <a:pt x="3794" y="82069"/>
                  <a:pt x="3131" y="82444"/>
                </a:cubicBezTo>
                <a:cubicBezTo>
                  <a:pt x="2402" y="82839"/>
                  <a:pt x="1824" y="83417"/>
                  <a:pt x="1399" y="84146"/>
                </a:cubicBezTo>
                <a:lnTo>
                  <a:pt x="821" y="92870"/>
                </a:lnTo>
                <a:cubicBezTo>
                  <a:pt x="821" y="92870"/>
                  <a:pt x="1581" y="95119"/>
                  <a:pt x="2979" y="95210"/>
                </a:cubicBezTo>
                <a:cubicBezTo>
                  <a:pt x="3363" y="95229"/>
                  <a:pt x="3747" y="95265"/>
                  <a:pt x="4129" y="95265"/>
                </a:cubicBezTo>
                <a:cubicBezTo>
                  <a:pt x="4985" y="95265"/>
                  <a:pt x="5828" y="95083"/>
                  <a:pt x="6627" y="94116"/>
                </a:cubicBezTo>
                <a:cubicBezTo>
                  <a:pt x="7210" y="93139"/>
                  <a:pt x="8149" y="92699"/>
                  <a:pt x="9078" y="92699"/>
                </a:cubicBezTo>
                <a:cubicBezTo>
                  <a:pt x="10520" y="92699"/>
                  <a:pt x="11939" y="93758"/>
                  <a:pt x="11976" y="95514"/>
                </a:cubicBezTo>
                <a:cubicBezTo>
                  <a:pt x="12034" y="97337"/>
                  <a:pt x="10566" y="98481"/>
                  <a:pt x="9070" y="98481"/>
                </a:cubicBezTo>
                <a:cubicBezTo>
                  <a:pt x="8195" y="98481"/>
                  <a:pt x="7312" y="98091"/>
                  <a:pt x="6718" y="97216"/>
                </a:cubicBezTo>
                <a:cubicBezTo>
                  <a:pt x="6634" y="97048"/>
                  <a:pt x="5956" y="96287"/>
                  <a:pt x="3165" y="96287"/>
                </a:cubicBezTo>
                <a:cubicBezTo>
                  <a:pt x="2926" y="96287"/>
                  <a:pt x="2672" y="96293"/>
                  <a:pt x="2402" y="96304"/>
                </a:cubicBezTo>
                <a:cubicBezTo>
                  <a:pt x="943" y="96365"/>
                  <a:pt x="487" y="97915"/>
                  <a:pt x="487" y="97915"/>
                </a:cubicBezTo>
                <a:lnTo>
                  <a:pt x="122" y="104055"/>
                </a:lnTo>
                <a:cubicBezTo>
                  <a:pt x="0" y="105970"/>
                  <a:pt x="1459" y="107612"/>
                  <a:pt x="3374" y="107733"/>
                </a:cubicBezTo>
                <a:lnTo>
                  <a:pt x="130216" y="115910"/>
                </a:lnTo>
                <a:lnTo>
                  <a:pt x="151736" y="96973"/>
                </a:lnTo>
                <a:lnTo>
                  <a:pt x="157207" y="12929"/>
                </a:lnTo>
                <a:cubicBezTo>
                  <a:pt x="157329" y="11014"/>
                  <a:pt x="155839" y="9343"/>
                  <a:pt x="153924" y="9221"/>
                </a:cubicBezTo>
                <a:lnTo>
                  <a:pt x="10335" y="11"/>
                </a:lnTo>
                <a:cubicBezTo>
                  <a:pt x="10243" y="4"/>
                  <a:pt x="10152" y="0"/>
                  <a:pt x="10061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" name="Google Shape;1551;p31"/>
          <p:cNvSpPr/>
          <p:nvPr/>
        </p:nvSpPr>
        <p:spPr>
          <a:xfrm>
            <a:off x="2138213" y="998955"/>
            <a:ext cx="7326156" cy="4768387"/>
          </a:xfrm>
          <a:custGeom>
            <a:avLst/>
            <a:gdLst/>
            <a:ahLst/>
            <a:cxnLst/>
            <a:rect l="l" t="t" r="r" b="b"/>
            <a:pathLst>
              <a:path w="149639" h="107116" extrusionOk="0">
                <a:moveTo>
                  <a:pt x="3411" y="1"/>
                </a:moveTo>
                <a:cubicBezTo>
                  <a:pt x="1521" y="1"/>
                  <a:pt x="1" y="1539"/>
                  <a:pt x="1" y="3436"/>
                </a:cubicBezTo>
                <a:lnTo>
                  <a:pt x="1" y="10214"/>
                </a:lnTo>
                <a:cubicBezTo>
                  <a:pt x="1" y="10214"/>
                  <a:pt x="761" y="12007"/>
                  <a:pt x="2129" y="12007"/>
                </a:cubicBezTo>
                <a:cubicBezTo>
                  <a:pt x="2639" y="12007"/>
                  <a:pt x="3164" y="12085"/>
                  <a:pt x="3681" y="12085"/>
                </a:cubicBezTo>
                <a:cubicBezTo>
                  <a:pt x="4456" y="12085"/>
                  <a:pt x="5211" y="11910"/>
                  <a:pt x="5867" y="11035"/>
                </a:cubicBezTo>
                <a:cubicBezTo>
                  <a:pt x="6409" y="10002"/>
                  <a:pt x="7379" y="9527"/>
                  <a:pt x="8346" y="9527"/>
                </a:cubicBezTo>
                <a:cubicBezTo>
                  <a:pt x="9713" y="9527"/>
                  <a:pt x="11074" y="10474"/>
                  <a:pt x="11217" y="12129"/>
                </a:cubicBezTo>
                <a:cubicBezTo>
                  <a:pt x="11397" y="13995"/>
                  <a:pt x="9895" y="15252"/>
                  <a:pt x="8346" y="15252"/>
                </a:cubicBezTo>
                <a:cubicBezTo>
                  <a:pt x="7549" y="15252"/>
                  <a:pt x="6740" y="14919"/>
                  <a:pt x="6141" y="14166"/>
                </a:cubicBezTo>
                <a:cubicBezTo>
                  <a:pt x="6141" y="14166"/>
                  <a:pt x="5411" y="13368"/>
                  <a:pt x="4123" y="13368"/>
                </a:cubicBezTo>
                <a:cubicBezTo>
                  <a:pt x="3479" y="13368"/>
                  <a:pt x="2696" y="13568"/>
                  <a:pt x="1794" y="14166"/>
                </a:cubicBezTo>
                <a:cubicBezTo>
                  <a:pt x="639" y="14895"/>
                  <a:pt x="1" y="15229"/>
                  <a:pt x="1" y="15229"/>
                </a:cubicBezTo>
                <a:lnTo>
                  <a:pt x="1" y="23953"/>
                </a:lnTo>
                <a:cubicBezTo>
                  <a:pt x="1" y="23953"/>
                  <a:pt x="822" y="26111"/>
                  <a:pt x="2220" y="26111"/>
                </a:cubicBezTo>
                <a:cubicBezTo>
                  <a:pt x="2435" y="26111"/>
                  <a:pt x="2651" y="26115"/>
                  <a:pt x="2868" y="26115"/>
                </a:cubicBezTo>
                <a:cubicBezTo>
                  <a:pt x="3909" y="26115"/>
                  <a:pt x="4956" y="26011"/>
                  <a:pt x="5837" y="24804"/>
                </a:cubicBezTo>
                <a:cubicBezTo>
                  <a:pt x="6382" y="23739"/>
                  <a:pt x="7372" y="23250"/>
                  <a:pt x="8356" y="23250"/>
                </a:cubicBezTo>
                <a:cubicBezTo>
                  <a:pt x="9730" y="23250"/>
                  <a:pt x="11093" y="24203"/>
                  <a:pt x="11217" y="25868"/>
                </a:cubicBezTo>
                <a:cubicBezTo>
                  <a:pt x="11375" y="27730"/>
                  <a:pt x="9881" y="28972"/>
                  <a:pt x="8342" y="28972"/>
                </a:cubicBezTo>
                <a:cubicBezTo>
                  <a:pt x="7519" y="28972"/>
                  <a:pt x="6683" y="28618"/>
                  <a:pt x="6080" y="27813"/>
                </a:cubicBezTo>
                <a:cubicBezTo>
                  <a:pt x="5893" y="27564"/>
                  <a:pt x="5156" y="26722"/>
                  <a:pt x="3934" y="26722"/>
                </a:cubicBezTo>
                <a:cubicBezTo>
                  <a:pt x="3364" y="26722"/>
                  <a:pt x="2689" y="26905"/>
                  <a:pt x="1916" y="27418"/>
                </a:cubicBezTo>
                <a:cubicBezTo>
                  <a:pt x="1217" y="27874"/>
                  <a:pt x="578" y="28391"/>
                  <a:pt x="1" y="28968"/>
                </a:cubicBezTo>
                <a:lnTo>
                  <a:pt x="1" y="37661"/>
                </a:lnTo>
                <a:cubicBezTo>
                  <a:pt x="1" y="37661"/>
                  <a:pt x="943" y="39819"/>
                  <a:pt x="2311" y="39819"/>
                </a:cubicBezTo>
                <a:cubicBezTo>
                  <a:pt x="2560" y="39819"/>
                  <a:pt x="2809" y="39827"/>
                  <a:pt x="3057" y="39827"/>
                </a:cubicBezTo>
                <a:cubicBezTo>
                  <a:pt x="4047" y="39827"/>
                  <a:pt x="5010" y="39710"/>
                  <a:pt x="5837" y="38543"/>
                </a:cubicBezTo>
                <a:cubicBezTo>
                  <a:pt x="6383" y="37462"/>
                  <a:pt x="7376" y="36967"/>
                  <a:pt x="8365" y="36967"/>
                </a:cubicBezTo>
                <a:cubicBezTo>
                  <a:pt x="9740" y="36967"/>
                  <a:pt x="11106" y="37926"/>
                  <a:pt x="11247" y="39607"/>
                </a:cubicBezTo>
                <a:cubicBezTo>
                  <a:pt x="11385" y="41462"/>
                  <a:pt x="9883" y="42689"/>
                  <a:pt x="8346" y="42689"/>
                </a:cubicBezTo>
                <a:cubicBezTo>
                  <a:pt x="7517" y="42689"/>
                  <a:pt x="6677" y="42331"/>
                  <a:pt x="6080" y="41522"/>
                </a:cubicBezTo>
                <a:cubicBezTo>
                  <a:pt x="5864" y="41241"/>
                  <a:pt x="4974" y="40225"/>
                  <a:pt x="3617" y="40225"/>
                </a:cubicBezTo>
                <a:cubicBezTo>
                  <a:pt x="3062" y="40225"/>
                  <a:pt x="2430" y="40394"/>
                  <a:pt x="1733" y="40853"/>
                </a:cubicBezTo>
                <a:cubicBezTo>
                  <a:pt x="1034" y="41339"/>
                  <a:pt x="426" y="41947"/>
                  <a:pt x="1" y="42677"/>
                </a:cubicBezTo>
                <a:lnTo>
                  <a:pt x="1" y="51400"/>
                </a:lnTo>
                <a:cubicBezTo>
                  <a:pt x="1" y="51400"/>
                  <a:pt x="822" y="53437"/>
                  <a:pt x="2220" y="53437"/>
                </a:cubicBezTo>
                <a:cubicBezTo>
                  <a:pt x="2560" y="53437"/>
                  <a:pt x="2904" y="53457"/>
                  <a:pt x="3247" y="53457"/>
                </a:cubicBezTo>
                <a:cubicBezTo>
                  <a:pt x="4161" y="53457"/>
                  <a:pt x="5063" y="53312"/>
                  <a:pt x="5837" y="52251"/>
                </a:cubicBezTo>
                <a:cubicBezTo>
                  <a:pt x="6396" y="51183"/>
                  <a:pt x="7381" y="50695"/>
                  <a:pt x="8357" y="50695"/>
                </a:cubicBezTo>
                <a:cubicBezTo>
                  <a:pt x="9715" y="50695"/>
                  <a:pt x="11058" y="51640"/>
                  <a:pt x="11217" y="53285"/>
                </a:cubicBezTo>
                <a:cubicBezTo>
                  <a:pt x="11397" y="55151"/>
                  <a:pt x="9895" y="56421"/>
                  <a:pt x="8346" y="56421"/>
                </a:cubicBezTo>
                <a:cubicBezTo>
                  <a:pt x="7549" y="56421"/>
                  <a:pt x="6740" y="56085"/>
                  <a:pt x="6141" y="55321"/>
                </a:cubicBezTo>
                <a:cubicBezTo>
                  <a:pt x="6118" y="55298"/>
                  <a:pt x="4997" y="53817"/>
                  <a:pt x="3306" y="53817"/>
                </a:cubicBezTo>
                <a:cubicBezTo>
                  <a:pt x="2746" y="53817"/>
                  <a:pt x="2125" y="53979"/>
                  <a:pt x="1460" y="54409"/>
                </a:cubicBezTo>
                <a:cubicBezTo>
                  <a:pt x="761" y="54896"/>
                  <a:pt x="244" y="55595"/>
                  <a:pt x="1" y="56415"/>
                </a:cubicBezTo>
                <a:lnTo>
                  <a:pt x="1" y="65108"/>
                </a:lnTo>
                <a:cubicBezTo>
                  <a:pt x="1" y="65108"/>
                  <a:pt x="761" y="67297"/>
                  <a:pt x="2159" y="67297"/>
                </a:cubicBezTo>
                <a:cubicBezTo>
                  <a:pt x="2370" y="67297"/>
                  <a:pt x="2585" y="67301"/>
                  <a:pt x="2801" y="67301"/>
                </a:cubicBezTo>
                <a:cubicBezTo>
                  <a:pt x="3860" y="67301"/>
                  <a:pt x="4953" y="67197"/>
                  <a:pt x="5837" y="65960"/>
                </a:cubicBezTo>
                <a:cubicBezTo>
                  <a:pt x="6384" y="64902"/>
                  <a:pt x="7370" y="64416"/>
                  <a:pt x="8350" y="64416"/>
                </a:cubicBezTo>
                <a:cubicBezTo>
                  <a:pt x="9709" y="64416"/>
                  <a:pt x="11058" y="65351"/>
                  <a:pt x="11217" y="66993"/>
                </a:cubicBezTo>
                <a:cubicBezTo>
                  <a:pt x="11398" y="68881"/>
                  <a:pt x="9893" y="70145"/>
                  <a:pt x="8342" y="70145"/>
                </a:cubicBezTo>
                <a:cubicBezTo>
                  <a:pt x="7546" y="70145"/>
                  <a:pt x="6739" y="69812"/>
                  <a:pt x="6141" y="69060"/>
                </a:cubicBezTo>
                <a:cubicBezTo>
                  <a:pt x="6141" y="69060"/>
                  <a:pt x="5426" y="68148"/>
                  <a:pt x="3488" y="68148"/>
                </a:cubicBezTo>
                <a:cubicBezTo>
                  <a:pt x="2899" y="68148"/>
                  <a:pt x="2198" y="68232"/>
                  <a:pt x="1369" y="68452"/>
                </a:cubicBezTo>
                <a:cubicBezTo>
                  <a:pt x="62" y="68817"/>
                  <a:pt x="1" y="70306"/>
                  <a:pt x="1" y="70306"/>
                </a:cubicBezTo>
                <a:lnTo>
                  <a:pt x="1" y="78847"/>
                </a:lnTo>
                <a:cubicBezTo>
                  <a:pt x="1" y="78847"/>
                  <a:pt x="761" y="80610"/>
                  <a:pt x="2129" y="80610"/>
                </a:cubicBezTo>
                <a:cubicBezTo>
                  <a:pt x="2646" y="80610"/>
                  <a:pt x="3178" y="80690"/>
                  <a:pt x="3701" y="80690"/>
                </a:cubicBezTo>
                <a:cubicBezTo>
                  <a:pt x="4468" y="80690"/>
                  <a:pt x="5216" y="80518"/>
                  <a:pt x="5867" y="79668"/>
                </a:cubicBezTo>
                <a:cubicBezTo>
                  <a:pt x="6424" y="78618"/>
                  <a:pt x="7402" y="78136"/>
                  <a:pt x="8375" y="78136"/>
                </a:cubicBezTo>
                <a:cubicBezTo>
                  <a:pt x="9737" y="78136"/>
                  <a:pt x="11088" y="79082"/>
                  <a:pt x="11247" y="80732"/>
                </a:cubicBezTo>
                <a:cubicBezTo>
                  <a:pt x="11407" y="82613"/>
                  <a:pt x="9906" y="83876"/>
                  <a:pt x="8359" y="83876"/>
                </a:cubicBezTo>
                <a:cubicBezTo>
                  <a:pt x="7557" y="83876"/>
                  <a:pt x="6743" y="83536"/>
                  <a:pt x="6141" y="82768"/>
                </a:cubicBezTo>
                <a:cubicBezTo>
                  <a:pt x="6052" y="82658"/>
                  <a:pt x="5078" y="81436"/>
                  <a:pt x="3546" y="81436"/>
                </a:cubicBezTo>
                <a:cubicBezTo>
                  <a:pt x="2973" y="81436"/>
                  <a:pt x="2323" y="81606"/>
                  <a:pt x="1612" y="82069"/>
                </a:cubicBezTo>
                <a:cubicBezTo>
                  <a:pt x="943" y="82525"/>
                  <a:pt x="396" y="83133"/>
                  <a:pt x="1" y="83863"/>
                </a:cubicBezTo>
                <a:lnTo>
                  <a:pt x="1" y="92556"/>
                </a:lnTo>
                <a:cubicBezTo>
                  <a:pt x="1" y="92556"/>
                  <a:pt x="913" y="94744"/>
                  <a:pt x="2281" y="94744"/>
                </a:cubicBezTo>
                <a:cubicBezTo>
                  <a:pt x="2501" y="94744"/>
                  <a:pt x="2720" y="94749"/>
                  <a:pt x="2937" y="94749"/>
                </a:cubicBezTo>
                <a:cubicBezTo>
                  <a:pt x="3981" y="94749"/>
                  <a:pt x="4987" y="94645"/>
                  <a:pt x="5867" y="93437"/>
                </a:cubicBezTo>
                <a:cubicBezTo>
                  <a:pt x="6416" y="92365"/>
                  <a:pt x="7404" y="91872"/>
                  <a:pt x="8387" y="91872"/>
                </a:cubicBezTo>
                <a:cubicBezTo>
                  <a:pt x="9743" y="91872"/>
                  <a:pt x="11089" y="92813"/>
                  <a:pt x="11247" y="94471"/>
                </a:cubicBezTo>
                <a:cubicBezTo>
                  <a:pt x="11427" y="96331"/>
                  <a:pt x="9910" y="97585"/>
                  <a:pt x="8357" y="97585"/>
                </a:cubicBezTo>
                <a:cubicBezTo>
                  <a:pt x="7550" y="97585"/>
                  <a:pt x="6733" y="97246"/>
                  <a:pt x="6141" y="96477"/>
                </a:cubicBezTo>
                <a:cubicBezTo>
                  <a:pt x="6039" y="96350"/>
                  <a:pt x="5453" y="95759"/>
                  <a:pt x="3290" y="95759"/>
                </a:cubicBezTo>
                <a:cubicBezTo>
                  <a:pt x="2857" y="95759"/>
                  <a:pt x="2362" y="95783"/>
                  <a:pt x="1794" y="95838"/>
                </a:cubicBezTo>
                <a:cubicBezTo>
                  <a:pt x="366" y="95990"/>
                  <a:pt x="31" y="97571"/>
                  <a:pt x="31" y="97571"/>
                </a:cubicBezTo>
                <a:lnTo>
                  <a:pt x="31" y="103650"/>
                </a:lnTo>
                <a:cubicBezTo>
                  <a:pt x="31" y="105565"/>
                  <a:pt x="1581" y="107115"/>
                  <a:pt x="3496" y="107115"/>
                </a:cubicBezTo>
                <a:lnTo>
                  <a:pt x="129547" y="107115"/>
                </a:lnTo>
                <a:lnTo>
                  <a:pt x="149639" y="87024"/>
                </a:lnTo>
                <a:lnTo>
                  <a:pt x="149639" y="3436"/>
                </a:lnTo>
                <a:cubicBezTo>
                  <a:pt x="149639" y="1539"/>
                  <a:pt x="148118" y="1"/>
                  <a:pt x="146229" y="1"/>
                </a:cubicBezTo>
                <a:cubicBezTo>
                  <a:pt x="146211" y="1"/>
                  <a:pt x="146192" y="1"/>
                  <a:pt x="146174" y="1"/>
                </a:cubicBezTo>
                <a:lnTo>
                  <a:pt x="3466" y="1"/>
                </a:lnTo>
                <a:cubicBezTo>
                  <a:pt x="3447" y="1"/>
                  <a:pt x="3429" y="1"/>
                  <a:pt x="341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3" name="Google Shape;1695;p74"/>
          <p:cNvGrpSpPr/>
          <p:nvPr/>
        </p:nvGrpSpPr>
        <p:grpSpPr>
          <a:xfrm rot="5002081">
            <a:off x="2317254" y="4441003"/>
            <a:ext cx="1432052" cy="1556538"/>
            <a:chOff x="6625825" y="1337225"/>
            <a:chExt cx="961635" cy="1053044"/>
          </a:xfrm>
        </p:grpSpPr>
        <p:sp>
          <p:nvSpPr>
            <p:cNvPr id="24" name="Google Shape;1696;p74"/>
            <p:cNvSpPr/>
            <p:nvPr/>
          </p:nvSpPr>
          <p:spPr>
            <a:xfrm>
              <a:off x="6744196" y="2008413"/>
              <a:ext cx="60265" cy="56046"/>
            </a:xfrm>
            <a:custGeom>
              <a:avLst/>
              <a:gdLst/>
              <a:ahLst/>
              <a:cxnLst/>
              <a:rect l="l" t="t" r="r" b="b"/>
              <a:pathLst>
                <a:path w="1757" h="1634" extrusionOk="0">
                  <a:moveTo>
                    <a:pt x="1601" y="0"/>
                  </a:moveTo>
                  <a:cubicBezTo>
                    <a:pt x="1517" y="0"/>
                    <a:pt x="1421" y="44"/>
                    <a:pt x="1356" y="87"/>
                  </a:cubicBezTo>
                  <a:cubicBezTo>
                    <a:pt x="894" y="426"/>
                    <a:pt x="493" y="796"/>
                    <a:pt x="124" y="1196"/>
                  </a:cubicBezTo>
                  <a:cubicBezTo>
                    <a:pt x="62" y="1227"/>
                    <a:pt x="31" y="1319"/>
                    <a:pt x="0" y="1381"/>
                  </a:cubicBezTo>
                  <a:cubicBezTo>
                    <a:pt x="31" y="1443"/>
                    <a:pt x="62" y="1504"/>
                    <a:pt x="124" y="1535"/>
                  </a:cubicBezTo>
                  <a:cubicBezTo>
                    <a:pt x="181" y="1561"/>
                    <a:pt x="233" y="1572"/>
                    <a:pt x="282" y="1572"/>
                  </a:cubicBezTo>
                  <a:cubicBezTo>
                    <a:pt x="467" y="1572"/>
                    <a:pt x="600" y="1411"/>
                    <a:pt x="771" y="1289"/>
                  </a:cubicBezTo>
                  <a:cubicBezTo>
                    <a:pt x="847" y="1222"/>
                    <a:pt x="914" y="1193"/>
                    <a:pt x="977" y="1193"/>
                  </a:cubicBezTo>
                  <a:cubicBezTo>
                    <a:pt x="1115" y="1193"/>
                    <a:pt x="1228" y="1334"/>
                    <a:pt x="1356" y="1504"/>
                  </a:cubicBezTo>
                  <a:cubicBezTo>
                    <a:pt x="1436" y="1557"/>
                    <a:pt x="1515" y="1634"/>
                    <a:pt x="1595" y="1634"/>
                  </a:cubicBezTo>
                  <a:cubicBezTo>
                    <a:pt x="1608" y="1634"/>
                    <a:pt x="1621" y="1632"/>
                    <a:pt x="1633" y="1628"/>
                  </a:cubicBezTo>
                  <a:cubicBezTo>
                    <a:pt x="1695" y="1566"/>
                    <a:pt x="1756" y="1504"/>
                    <a:pt x="1756" y="1412"/>
                  </a:cubicBezTo>
                  <a:cubicBezTo>
                    <a:pt x="1756" y="1042"/>
                    <a:pt x="1448" y="1135"/>
                    <a:pt x="1356" y="857"/>
                  </a:cubicBezTo>
                  <a:cubicBezTo>
                    <a:pt x="1294" y="672"/>
                    <a:pt x="1448" y="580"/>
                    <a:pt x="1572" y="457"/>
                  </a:cubicBezTo>
                  <a:cubicBezTo>
                    <a:pt x="1633" y="395"/>
                    <a:pt x="1695" y="334"/>
                    <a:pt x="1726" y="272"/>
                  </a:cubicBezTo>
                  <a:cubicBezTo>
                    <a:pt x="1756" y="180"/>
                    <a:pt x="1756" y="87"/>
                    <a:pt x="1695" y="26"/>
                  </a:cubicBezTo>
                  <a:cubicBezTo>
                    <a:pt x="1668" y="7"/>
                    <a:pt x="1635" y="0"/>
                    <a:pt x="16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697;p74"/>
            <p:cNvSpPr/>
            <p:nvPr/>
          </p:nvSpPr>
          <p:spPr>
            <a:xfrm>
              <a:off x="6810774" y="1947118"/>
              <a:ext cx="60265" cy="56046"/>
            </a:xfrm>
            <a:custGeom>
              <a:avLst/>
              <a:gdLst/>
              <a:ahLst/>
              <a:cxnLst/>
              <a:rect l="l" t="t" r="r" b="b"/>
              <a:pathLst>
                <a:path w="1757" h="1634" extrusionOk="0">
                  <a:moveTo>
                    <a:pt x="1575" y="0"/>
                  </a:moveTo>
                  <a:cubicBezTo>
                    <a:pt x="1499" y="0"/>
                    <a:pt x="1412" y="44"/>
                    <a:pt x="1325" y="87"/>
                  </a:cubicBezTo>
                  <a:cubicBezTo>
                    <a:pt x="894" y="426"/>
                    <a:pt x="493" y="796"/>
                    <a:pt x="93" y="1196"/>
                  </a:cubicBezTo>
                  <a:cubicBezTo>
                    <a:pt x="31" y="1227"/>
                    <a:pt x="0" y="1320"/>
                    <a:pt x="0" y="1381"/>
                  </a:cubicBezTo>
                  <a:cubicBezTo>
                    <a:pt x="0" y="1443"/>
                    <a:pt x="62" y="1504"/>
                    <a:pt x="123" y="1535"/>
                  </a:cubicBezTo>
                  <a:cubicBezTo>
                    <a:pt x="181" y="1561"/>
                    <a:pt x="233" y="1572"/>
                    <a:pt x="281" y="1572"/>
                  </a:cubicBezTo>
                  <a:cubicBezTo>
                    <a:pt x="466" y="1572"/>
                    <a:pt x="593" y="1411"/>
                    <a:pt x="740" y="1289"/>
                  </a:cubicBezTo>
                  <a:cubicBezTo>
                    <a:pt x="825" y="1222"/>
                    <a:pt x="897" y="1194"/>
                    <a:pt x="960" y="1194"/>
                  </a:cubicBezTo>
                  <a:cubicBezTo>
                    <a:pt x="1102" y="1194"/>
                    <a:pt x="1207" y="1334"/>
                    <a:pt x="1356" y="1504"/>
                  </a:cubicBezTo>
                  <a:cubicBezTo>
                    <a:pt x="1409" y="1558"/>
                    <a:pt x="1485" y="1634"/>
                    <a:pt x="1564" y="1634"/>
                  </a:cubicBezTo>
                  <a:cubicBezTo>
                    <a:pt x="1577" y="1634"/>
                    <a:pt x="1590" y="1632"/>
                    <a:pt x="1602" y="1628"/>
                  </a:cubicBezTo>
                  <a:cubicBezTo>
                    <a:pt x="1695" y="1566"/>
                    <a:pt x="1725" y="1504"/>
                    <a:pt x="1725" y="1412"/>
                  </a:cubicBezTo>
                  <a:cubicBezTo>
                    <a:pt x="1725" y="1042"/>
                    <a:pt x="1448" y="1135"/>
                    <a:pt x="1356" y="858"/>
                  </a:cubicBezTo>
                  <a:cubicBezTo>
                    <a:pt x="1263" y="673"/>
                    <a:pt x="1448" y="580"/>
                    <a:pt x="1571" y="457"/>
                  </a:cubicBezTo>
                  <a:cubicBezTo>
                    <a:pt x="1633" y="395"/>
                    <a:pt x="1695" y="334"/>
                    <a:pt x="1725" y="272"/>
                  </a:cubicBezTo>
                  <a:cubicBezTo>
                    <a:pt x="1756" y="180"/>
                    <a:pt x="1725" y="87"/>
                    <a:pt x="1664" y="26"/>
                  </a:cubicBezTo>
                  <a:cubicBezTo>
                    <a:pt x="1637" y="8"/>
                    <a:pt x="1607" y="0"/>
                    <a:pt x="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698;p74"/>
            <p:cNvSpPr/>
            <p:nvPr/>
          </p:nvSpPr>
          <p:spPr>
            <a:xfrm>
              <a:off x="6873098" y="1882668"/>
              <a:ext cx="60265" cy="56046"/>
            </a:xfrm>
            <a:custGeom>
              <a:avLst/>
              <a:gdLst/>
              <a:ahLst/>
              <a:cxnLst/>
              <a:rect l="l" t="t" r="r" b="b"/>
              <a:pathLst>
                <a:path w="1757" h="1634" extrusionOk="0">
                  <a:moveTo>
                    <a:pt x="1593" y="1"/>
                  </a:moveTo>
                  <a:cubicBezTo>
                    <a:pt x="1506" y="1"/>
                    <a:pt x="1423" y="51"/>
                    <a:pt x="1356" y="118"/>
                  </a:cubicBezTo>
                  <a:cubicBezTo>
                    <a:pt x="894" y="426"/>
                    <a:pt x="494" y="796"/>
                    <a:pt x="124" y="1196"/>
                  </a:cubicBezTo>
                  <a:cubicBezTo>
                    <a:pt x="62" y="1258"/>
                    <a:pt x="1" y="1319"/>
                    <a:pt x="1" y="1381"/>
                  </a:cubicBezTo>
                  <a:cubicBezTo>
                    <a:pt x="1" y="1443"/>
                    <a:pt x="62" y="1504"/>
                    <a:pt x="124" y="1535"/>
                  </a:cubicBezTo>
                  <a:cubicBezTo>
                    <a:pt x="187" y="1563"/>
                    <a:pt x="244" y="1575"/>
                    <a:pt x="297" y="1575"/>
                  </a:cubicBezTo>
                  <a:cubicBezTo>
                    <a:pt x="475" y="1575"/>
                    <a:pt x="605" y="1438"/>
                    <a:pt x="771" y="1319"/>
                  </a:cubicBezTo>
                  <a:cubicBezTo>
                    <a:pt x="853" y="1237"/>
                    <a:pt x="925" y="1203"/>
                    <a:pt x="991" y="1203"/>
                  </a:cubicBezTo>
                  <a:cubicBezTo>
                    <a:pt x="1124" y="1203"/>
                    <a:pt x="1233" y="1340"/>
                    <a:pt x="1356" y="1504"/>
                  </a:cubicBezTo>
                  <a:cubicBezTo>
                    <a:pt x="1436" y="1557"/>
                    <a:pt x="1493" y="1634"/>
                    <a:pt x="1586" y="1634"/>
                  </a:cubicBezTo>
                  <a:cubicBezTo>
                    <a:pt x="1601" y="1634"/>
                    <a:pt x="1617" y="1632"/>
                    <a:pt x="1634" y="1627"/>
                  </a:cubicBezTo>
                  <a:cubicBezTo>
                    <a:pt x="1695" y="1597"/>
                    <a:pt x="1726" y="1504"/>
                    <a:pt x="1726" y="1443"/>
                  </a:cubicBezTo>
                  <a:cubicBezTo>
                    <a:pt x="1726" y="1073"/>
                    <a:pt x="1449" y="1135"/>
                    <a:pt x="1356" y="888"/>
                  </a:cubicBezTo>
                  <a:cubicBezTo>
                    <a:pt x="1264" y="672"/>
                    <a:pt x="1449" y="611"/>
                    <a:pt x="1572" y="488"/>
                  </a:cubicBezTo>
                  <a:cubicBezTo>
                    <a:pt x="1634" y="426"/>
                    <a:pt x="1695" y="334"/>
                    <a:pt x="1726" y="272"/>
                  </a:cubicBezTo>
                  <a:cubicBezTo>
                    <a:pt x="1757" y="180"/>
                    <a:pt x="1757" y="87"/>
                    <a:pt x="1695" y="25"/>
                  </a:cubicBezTo>
                  <a:cubicBezTo>
                    <a:pt x="1661" y="8"/>
                    <a:pt x="1626" y="1"/>
                    <a:pt x="15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" name="Google Shape;1699;p74"/>
            <p:cNvGrpSpPr/>
            <p:nvPr/>
          </p:nvGrpSpPr>
          <p:grpSpPr>
            <a:xfrm>
              <a:off x="6769544" y="1905718"/>
              <a:ext cx="201858" cy="188788"/>
              <a:chOff x="6769544" y="1905718"/>
              <a:chExt cx="201858" cy="188788"/>
            </a:xfrm>
          </p:grpSpPr>
          <p:sp>
            <p:nvSpPr>
              <p:cNvPr id="34" name="Google Shape;1700;p74"/>
              <p:cNvSpPr/>
              <p:nvPr/>
            </p:nvSpPr>
            <p:spPr>
              <a:xfrm>
                <a:off x="6769544" y="2030605"/>
                <a:ext cx="72956" cy="63901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1863" extrusionOk="0">
                    <a:moveTo>
                      <a:pt x="1287" y="0"/>
                    </a:moveTo>
                    <a:cubicBezTo>
                      <a:pt x="1213" y="0"/>
                      <a:pt x="1146" y="33"/>
                      <a:pt x="1110" y="87"/>
                    </a:cubicBezTo>
                    <a:cubicBezTo>
                      <a:pt x="802" y="364"/>
                      <a:pt x="278" y="734"/>
                      <a:pt x="124" y="1104"/>
                    </a:cubicBezTo>
                    <a:cubicBezTo>
                      <a:pt x="1" y="1381"/>
                      <a:pt x="401" y="1689"/>
                      <a:pt x="648" y="1812"/>
                    </a:cubicBezTo>
                    <a:cubicBezTo>
                      <a:pt x="736" y="1845"/>
                      <a:pt x="825" y="1863"/>
                      <a:pt x="910" y="1863"/>
                    </a:cubicBezTo>
                    <a:cubicBezTo>
                      <a:pt x="1063" y="1863"/>
                      <a:pt x="1207" y="1808"/>
                      <a:pt x="1325" y="1689"/>
                    </a:cubicBezTo>
                    <a:cubicBezTo>
                      <a:pt x="1541" y="1535"/>
                      <a:pt x="2126" y="1135"/>
                      <a:pt x="2126" y="857"/>
                    </a:cubicBezTo>
                    <a:cubicBezTo>
                      <a:pt x="2126" y="734"/>
                      <a:pt x="2096" y="642"/>
                      <a:pt x="2034" y="580"/>
                    </a:cubicBezTo>
                    <a:cubicBezTo>
                      <a:pt x="1880" y="364"/>
                      <a:pt x="1664" y="180"/>
                      <a:pt x="1449" y="56"/>
                    </a:cubicBezTo>
                    <a:cubicBezTo>
                      <a:pt x="1397" y="18"/>
                      <a:pt x="1340" y="0"/>
                      <a:pt x="12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701;p74"/>
              <p:cNvSpPr/>
              <p:nvPr/>
            </p:nvSpPr>
            <p:spPr>
              <a:xfrm>
                <a:off x="6836122" y="1969104"/>
                <a:ext cx="72956" cy="6410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1869" extrusionOk="0">
                    <a:moveTo>
                      <a:pt x="1264" y="1"/>
                    </a:moveTo>
                    <a:cubicBezTo>
                      <a:pt x="1202" y="1"/>
                      <a:pt x="1140" y="62"/>
                      <a:pt x="1079" y="93"/>
                    </a:cubicBezTo>
                    <a:cubicBezTo>
                      <a:pt x="709" y="371"/>
                      <a:pt x="370" y="709"/>
                      <a:pt x="124" y="1079"/>
                    </a:cubicBezTo>
                    <a:cubicBezTo>
                      <a:pt x="1" y="1387"/>
                      <a:pt x="401" y="1695"/>
                      <a:pt x="648" y="1818"/>
                    </a:cubicBezTo>
                    <a:cubicBezTo>
                      <a:pt x="725" y="1852"/>
                      <a:pt x="810" y="1869"/>
                      <a:pt x="896" y="1869"/>
                    </a:cubicBezTo>
                    <a:cubicBezTo>
                      <a:pt x="1050" y="1869"/>
                      <a:pt x="1207" y="1814"/>
                      <a:pt x="1325" y="1695"/>
                    </a:cubicBezTo>
                    <a:cubicBezTo>
                      <a:pt x="1510" y="1510"/>
                      <a:pt x="2126" y="1141"/>
                      <a:pt x="2126" y="863"/>
                    </a:cubicBezTo>
                    <a:cubicBezTo>
                      <a:pt x="2126" y="740"/>
                      <a:pt x="2065" y="648"/>
                      <a:pt x="2003" y="586"/>
                    </a:cubicBezTo>
                    <a:cubicBezTo>
                      <a:pt x="1849" y="340"/>
                      <a:pt x="1664" y="186"/>
                      <a:pt x="1418" y="62"/>
                    </a:cubicBezTo>
                    <a:cubicBezTo>
                      <a:pt x="1387" y="32"/>
                      <a:pt x="1325" y="1"/>
                      <a:pt x="12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702;p74"/>
              <p:cNvSpPr/>
              <p:nvPr/>
            </p:nvSpPr>
            <p:spPr>
              <a:xfrm>
                <a:off x="6898480" y="1905718"/>
                <a:ext cx="72922" cy="63524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852" extrusionOk="0">
                    <a:moveTo>
                      <a:pt x="1294" y="0"/>
                    </a:moveTo>
                    <a:cubicBezTo>
                      <a:pt x="1202" y="0"/>
                      <a:pt x="1140" y="31"/>
                      <a:pt x="1109" y="93"/>
                    </a:cubicBezTo>
                    <a:cubicBezTo>
                      <a:pt x="709" y="339"/>
                      <a:pt x="401" y="678"/>
                      <a:pt x="123" y="1079"/>
                    </a:cubicBezTo>
                    <a:cubicBezTo>
                      <a:pt x="0" y="1356"/>
                      <a:pt x="432" y="1664"/>
                      <a:pt x="647" y="1787"/>
                    </a:cubicBezTo>
                    <a:cubicBezTo>
                      <a:pt x="734" y="1831"/>
                      <a:pt x="822" y="1851"/>
                      <a:pt x="906" y="1851"/>
                    </a:cubicBezTo>
                    <a:cubicBezTo>
                      <a:pt x="1060" y="1851"/>
                      <a:pt x="1206" y="1783"/>
                      <a:pt x="1325" y="1664"/>
                    </a:cubicBezTo>
                    <a:cubicBezTo>
                      <a:pt x="1541" y="1510"/>
                      <a:pt x="2126" y="1109"/>
                      <a:pt x="2126" y="832"/>
                    </a:cubicBezTo>
                    <a:cubicBezTo>
                      <a:pt x="2126" y="740"/>
                      <a:pt x="2095" y="617"/>
                      <a:pt x="2033" y="555"/>
                    </a:cubicBezTo>
                    <a:cubicBezTo>
                      <a:pt x="1879" y="339"/>
                      <a:pt x="1664" y="154"/>
                      <a:pt x="1417" y="31"/>
                    </a:cubicBezTo>
                    <a:cubicBezTo>
                      <a:pt x="1387" y="0"/>
                      <a:pt x="1325" y="0"/>
                      <a:pt x="12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" name="Google Shape;1703;p74"/>
            <p:cNvSpPr/>
            <p:nvPr/>
          </p:nvSpPr>
          <p:spPr>
            <a:xfrm>
              <a:off x="6625825" y="1337225"/>
              <a:ext cx="961635" cy="1053044"/>
            </a:xfrm>
            <a:custGeom>
              <a:avLst/>
              <a:gdLst/>
              <a:ahLst/>
              <a:cxnLst/>
              <a:rect l="l" t="t" r="r" b="b"/>
              <a:pathLst>
                <a:path w="28036" h="30701" extrusionOk="0">
                  <a:moveTo>
                    <a:pt x="21905" y="0"/>
                  </a:moveTo>
                  <a:cubicBezTo>
                    <a:pt x="21751" y="0"/>
                    <a:pt x="21566" y="0"/>
                    <a:pt x="21412" y="62"/>
                  </a:cubicBezTo>
                  <a:cubicBezTo>
                    <a:pt x="20981" y="277"/>
                    <a:pt x="20888" y="863"/>
                    <a:pt x="20857" y="1325"/>
                  </a:cubicBezTo>
                  <a:cubicBezTo>
                    <a:pt x="20642" y="3697"/>
                    <a:pt x="19625" y="5915"/>
                    <a:pt x="18270" y="7887"/>
                  </a:cubicBezTo>
                  <a:cubicBezTo>
                    <a:pt x="16914" y="9828"/>
                    <a:pt x="15250" y="11522"/>
                    <a:pt x="13587" y="13216"/>
                  </a:cubicBezTo>
                  <a:cubicBezTo>
                    <a:pt x="12416" y="14418"/>
                    <a:pt x="11246" y="15619"/>
                    <a:pt x="10075" y="16821"/>
                  </a:cubicBezTo>
                  <a:cubicBezTo>
                    <a:pt x="7980" y="18947"/>
                    <a:pt x="5885" y="21072"/>
                    <a:pt x="3790" y="23198"/>
                  </a:cubicBezTo>
                  <a:cubicBezTo>
                    <a:pt x="2835" y="24153"/>
                    <a:pt x="1880" y="25108"/>
                    <a:pt x="925" y="26094"/>
                  </a:cubicBezTo>
                  <a:cubicBezTo>
                    <a:pt x="278" y="26802"/>
                    <a:pt x="1" y="27788"/>
                    <a:pt x="186" y="28712"/>
                  </a:cubicBezTo>
                  <a:cubicBezTo>
                    <a:pt x="278" y="29483"/>
                    <a:pt x="740" y="30160"/>
                    <a:pt x="1449" y="30530"/>
                  </a:cubicBezTo>
                  <a:cubicBezTo>
                    <a:pt x="1726" y="30649"/>
                    <a:pt x="2014" y="30701"/>
                    <a:pt x="2305" y="30701"/>
                  </a:cubicBezTo>
                  <a:cubicBezTo>
                    <a:pt x="3145" y="30701"/>
                    <a:pt x="4013" y="30271"/>
                    <a:pt x="4745" y="29791"/>
                  </a:cubicBezTo>
                  <a:cubicBezTo>
                    <a:pt x="6470" y="28743"/>
                    <a:pt x="8072" y="27511"/>
                    <a:pt x="9551" y="26094"/>
                  </a:cubicBezTo>
                  <a:cubicBezTo>
                    <a:pt x="9828" y="25847"/>
                    <a:pt x="9952" y="25509"/>
                    <a:pt x="10198" y="25262"/>
                  </a:cubicBezTo>
                  <a:cubicBezTo>
                    <a:pt x="10568" y="24923"/>
                    <a:pt x="10968" y="24615"/>
                    <a:pt x="11369" y="24307"/>
                  </a:cubicBezTo>
                  <a:cubicBezTo>
                    <a:pt x="12170" y="23753"/>
                    <a:pt x="12848" y="23075"/>
                    <a:pt x="13371" y="22274"/>
                  </a:cubicBezTo>
                  <a:cubicBezTo>
                    <a:pt x="13433" y="22181"/>
                    <a:pt x="13433" y="22089"/>
                    <a:pt x="13433" y="22027"/>
                  </a:cubicBezTo>
                  <a:cubicBezTo>
                    <a:pt x="13412" y="21921"/>
                    <a:pt x="13302" y="21888"/>
                    <a:pt x="13186" y="21888"/>
                  </a:cubicBezTo>
                  <a:cubicBezTo>
                    <a:pt x="13133" y="21888"/>
                    <a:pt x="13080" y="21895"/>
                    <a:pt x="13032" y="21904"/>
                  </a:cubicBezTo>
                  <a:cubicBezTo>
                    <a:pt x="12601" y="22058"/>
                    <a:pt x="12201" y="22335"/>
                    <a:pt x="11893" y="22674"/>
                  </a:cubicBezTo>
                  <a:cubicBezTo>
                    <a:pt x="9705" y="24646"/>
                    <a:pt x="7703" y="26864"/>
                    <a:pt x="5300" y="28558"/>
                  </a:cubicBezTo>
                  <a:cubicBezTo>
                    <a:pt x="4807" y="28928"/>
                    <a:pt x="4222" y="29205"/>
                    <a:pt x="3605" y="29329"/>
                  </a:cubicBezTo>
                  <a:cubicBezTo>
                    <a:pt x="3517" y="29341"/>
                    <a:pt x="3428" y="29348"/>
                    <a:pt x="3340" y="29348"/>
                  </a:cubicBezTo>
                  <a:cubicBezTo>
                    <a:pt x="2787" y="29348"/>
                    <a:pt x="2265" y="29098"/>
                    <a:pt x="1973" y="28620"/>
                  </a:cubicBezTo>
                  <a:cubicBezTo>
                    <a:pt x="1480" y="27757"/>
                    <a:pt x="2219" y="26710"/>
                    <a:pt x="2928" y="26001"/>
                  </a:cubicBezTo>
                  <a:cubicBezTo>
                    <a:pt x="8226" y="20364"/>
                    <a:pt x="13587" y="14726"/>
                    <a:pt x="19748" y="10105"/>
                  </a:cubicBezTo>
                  <a:cubicBezTo>
                    <a:pt x="20950" y="9088"/>
                    <a:pt x="22336" y="8287"/>
                    <a:pt x="23815" y="7702"/>
                  </a:cubicBezTo>
                  <a:cubicBezTo>
                    <a:pt x="24986" y="7302"/>
                    <a:pt x="26218" y="7147"/>
                    <a:pt x="27388" y="6809"/>
                  </a:cubicBezTo>
                  <a:cubicBezTo>
                    <a:pt x="27543" y="6778"/>
                    <a:pt x="27697" y="6716"/>
                    <a:pt x="27820" y="6624"/>
                  </a:cubicBezTo>
                  <a:cubicBezTo>
                    <a:pt x="28035" y="6377"/>
                    <a:pt x="27912" y="5977"/>
                    <a:pt x="27758" y="5669"/>
                  </a:cubicBezTo>
                  <a:cubicBezTo>
                    <a:pt x="27050" y="4159"/>
                    <a:pt x="26064" y="2773"/>
                    <a:pt x="24862" y="1602"/>
                  </a:cubicBezTo>
                  <a:cubicBezTo>
                    <a:pt x="24031" y="832"/>
                    <a:pt x="23045" y="93"/>
                    <a:pt x="219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704;p74"/>
            <p:cNvSpPr/>
            <p:nvPr/>
          </p:nvSpPr>
          <p:spPr>
            <a:xfrm>
              <a:off x="6832966" y="1877111"/>
              <a:ext cx="446860" cy="406283"/>
            </a:xfrm>
            <a:custGeom>
              <a:avLst/>
              <a:gdLst/>
              <a:ahLst/>
              <a:cxnLst/>
              <a:rect l="l" t="t" r="r" b="b"/>
              <a:pathLst>
                <a:path w="13028" h="11845" extrusionOk="0">
                  <a:moveTo>
                    <a:pt x="11854" y="1"/>
                  </a:moveTo>
                  <a:cubicBezTo>
                    <a:pt x="11826" y="1"/>
                    <a:pt x="11798" y="1"/>
                    <a:pt x="11768" y="3"/>
                  </a:cubicBezTo>
                  <a:cubicBezTo>
                    <a:pt x="11491" y="3"/>
                    <a:pt x="11183" y="95"/>
                    <a:pt x="10937" y="249"/>
                  </a:cubicBezTo>
                  <a:cubicBezTo>
                    <a:pt x="10043" y="650"/>
                    <a:pt x="9211" y="1235"/>
                    <a:pt x="8503" y="1913"/>
                  </a:cubicBezTo>
                  <a:cubicBezTo>
                    <a:pt x="6624" y="3638"/>
                    <a:pt x="4806" y="5456"/>
                    <a:pt x="3019" y="7242"/>
                  </a:cubicBezTo>
                  <a:cubicBezTo>
                    <a:pt x="2249" y="8013"/>
                    <a:pt x="1479" y="8752"/>
                    <a:pt x="801" y="9553"/>
                  </a:cubicBezTo>
                  <a:cubicBezTo>
                    <a:pt x="401" y="10015"/>
                    <a:pt x="0" y="10569"/>
                    <a:pt x="154" y="11155"/>
                  </a:cubicBezTo>
                  <a:cubicBezTo>
                    <a:pt x="247" y="11494"/>
                    <a:pt x="524" y="11771"/>
                    <a:pt x="863" y="11833"/>
                  </a:cubicBezTo>
                  <a:cubicBezTo>
                    <a:pt x="901" y="11840"/>
                    <a:pt x="938" y="11844"/>
                    <a:pt x="973" y="11844"/>
                  </a:cubicBezTo>
                  <a:cubicBezTo>
                    <a:pt x="1078" y="11844"/>
                    <a:pt x="1171" y="11809"/>
                    <a:pt x="1263" y="11740"/>
                  </a:cubicBezTo>
                  <a:cubicBezTo>
                    <a:pt x="1417" y="11555"/>
                    <a:pt x="1263" y="11278"/>
                    <a:pt x="1202" y="11062"/>
                  </a:cubicBezTo>
                  <a:cubicBezTo>
                    <a:pt x="1048" y="10569"/>
                    <a:pt x="1356" y="10107"/>
                    <a:pt x="1664" y="9738"/>
                  </a:cubicBezTo>
                  <a:cubicBezTo>
                    <a:pt x="2342" y="8968"/>
                    <a:pt x="3081" y="8259"/>
                    <a:pt x="3882" y="7643"/>
                  </a:cubicBezTo>
                  <a:cubicBezTo>
                    <a:pt x="4929" y="6719"/>
                    <a:pt x="6008" y="5764"/>
                    <a:pt x="6963" y="4839"/>
                  </a:cubicBezTo>
                  <a:cubicBezTo>
                    <a:pt x="7918" y="3946"/>
                    <a:pt x="8780" y="2960"/>
                    <a:pt x="9766" y="2067"/>
                  </a:cubicBezTo>
                  <a:cubicBezTo>
                    <a:pt x="9982" y="1820"/>
                    <a:pt x="10228" y="1605"/>
                    <a:pt x="10536" y="1451"/>
                  </a:cubicBezTo>
                  <a:cubicBezTo>
                    <a:pt x="10626" y="1412"/>
                    <a:pt x="10725" y="1390"/>
                    <a:pt x="10821" y="1390"/>
                  </a:cubicBezTo>
                  <a:cubicBezTo>
                    <a:pt x="10955" y="1390"/>
                    <a:pt x="11080" y="1435"/>
                    <a:pt x="11152" y="1543"/>
                  </a:cubicBezTo>
                  <a:cubicBezTo>
                    <a:pt x="11245" y="1728"/>
                    <a:pt x="11214" y="1943"/>
                    <a:pt x="11091" y="2098"/>
                  </a:cubicBezTo>
                  <a:cubicBezTo>
                    <a:pt x="10321" y="3576"/>
                    <a:pt x="8934" y="4593"/>
                    <a:pt x="7702" y="5702"/>
                  </a:cubicBezTo>
                  <a:cubicBezTo>
                    <a:pt x="7517" y="5856"/>
                    <a:pt x="7332" y="6072"/>
                    <a:pt x="7455" y="6287"/>
                  </a:cubicBezTo>
                  <a:cubicBezTo>
                    <a:pt x="7532" y="6389"/>
                    <a:pt x="7651" y="6449"/>
                    <a:pt x="7777" y="6449"/>
                  </a:cubicBezTo>
                  <a:cubicBezTo>
                    <a:pt x="7803" y="6449"/>
                    <a:pt x="7830" y="6447"/>
                    <a:pt x="7856" y="6441"/>
                  </a:cubicBezTo>
                  <a:cubicBezTo>
                    <a:pt x="8441" y="6411"/>
                    <a:pt x="8780" y="5979"/>
                    <a:pt x="9181" y="5579"/>
                  </a:cubicBezTo>
                  <a:cubicBezTo>
                    <a:pt x="9612" y="5147"/>
                    <a:pt x="10074" y="4685"/>
                    <a:pt x="10536" y="4254"/>
                  </a:cubicBezTo>
                  <a:cubicBezTo>
                    <a:pt x="11245" y="3576"/>
                    <a:pt x="11892" y="2806"/>
                    <a:pt x="12446" y="2005"/>
                  </a:cubicBezTo>
                  <a:cubicBezTo>
                    <a:pt x="12928" y="1253"/>
                    <a:pt x="13027" y="1"/>
                    <a:pt x="118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" name="Google Shape;1705;p74"/>
            <p:cNvGrpSpPr/>
            <p:nvPr/>
          </p:nvGrpSpPr>
          <p:grpSpPr>
            <a:xfrm>
              <a:off x="6817119" y="1947667"/>
              <a:ext cx="332883" cy="330241"/>
              <a:chOff x="6817119" y="1947667"/>
              <a:chExt cx="332883" cy="330241"/>
            </a:xfrm>
          </p:grpSpPr>
          <p:sp>
            <p:nvSpPr>
              <p:cNvPr id="31" name="Google Shape;1706;p74"/>
              <p:cNvSpPr/>
              <p:nvPr/>
            </p:nvSpPr>
            <p:spPr>
              <a:xfrm>
                <a:off x="6817119" y="2071354"/>
                <a:ext cx="207138" cy="206555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6022" extrusionOk="0">
                    <a:moveTo>
                      <a:pt x="1061" y="1"/>
                    </a:moveTo>
                    <a:cubicBezTo>
                      <a:pt x="644" y="1"/>
                      <a:pt x="198" y="439"/>
                      <a:pt x="92" y="809"/>
                    </a:cubicBezTo>
                    <a:cubicBezTo>
                      <a:pt x="0" y="1333"/>
                      <a:pt x="678" y="1918"/>
                      <a:pt x="986" y="2319"/>
                    </a:cubicBezTo>
                    <a:cubicBezTo>
                      <a:pt x="1941" y="3520"/>
                      <a:pt x="2988" y="4629"/>
                      <a:pt x="4159" y="5646"/>
                    </a:cubicBezTo>
                    <a:cubicBezTo>
                      <a:pt x="4313" y="5800"/>
                      <a:pt x="4529" y="5954"/>
                      <a:pt x="4775" y="6016"/>
                    </a:cubicBezTo>
                    <a:cubicBezTo>
                      <a:pt x="4817" y="6019"/>
                      <a:pt x="4859" y="6021"/>
                      <a:pt x="4900" y="6021"/>
                    </a:cubicBezTo>
                    <a:cubicBezTo>
                      <a:pt x="5196" y="6021"/>
                      <a:pt x="5483" y="5924"/>
                      <a:pt x="5699" y="5707"/>
                    </a:cubicBezTo>
                    <a:cubicBezTo>
                      <a:pt x="5884" y="5615"/>
                      <a:pt x="6007" y="5430"/>
                      <a:pt x="6038" y="5215"/>
                    </a:cubicBezTo>
                    <a:cubicBezTo>
                      <a:pt x="6007" y="5061"/>
                      <a:pt x="5915" y="4906"/>
                      <a:pt x="5792" y="4814"/>
                    </a:cubicBezTo>
                    <a:cubicBezTo>
                      <a:pt x="4405" y="3335"/>
                      <a:pt x="3019" y="1826"/>
                      <a:pt x="1633" y="347"/>
                    </a:cubicBezTo>
                    <a:cubicBezTo>
                      <a:pt x="1540" y="224"/>
                      <a:pt x="1417" y="101"/>
                      <a:pt x="1263" y="39"/>
                    </a:cubicBezTo>
                    <a:cubicBezTo>
                      <a:pt x="1198" y="13"/>
                      <a:pt x="1130" y="1"/>
                      <a:pt x="10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707;p74"/>
              <p:cNvSpPr/>
              <p:nvPr/>
            </p:nvSpPr>
            <p:spPr>
              <a:xfrm>
                <a:off x="6878380" y="2010059"/>
                <a:ext cx="207172" cy="207584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6052" extrusionOk="0">
                    <a:moveTo>
                      <a:pt x="1062" y="1"/>
                    </a:moveTo>
                    <a:cubicBezTo>
                      <a:pt x="646" y="1"/>
                      <a:pt x="203" y="439"/>
                      <a:pt x="124" y="809"/>
                    </a:cubicBezTo>
                    <a:cubicBezTo>
                      <a:pt x="1" y="1333"/>
                      <a:pt x="679" y="1949"/>
                      <a:pt x="987" y="2319"/>
                    </a:cubicBezTo>
                    <a:cubicBezTo>
                      <a:pt x="1942" y="3520"/>
                      <a:pt x="2989" y="4629"/>
                      <a:pt x="4160" y="5646"/>
                    </a:cubicBezTo>
                    <a:cubicBezTo>
                      <a:pt x="4345" y="5831"/>
                      <a:pt x="4530" y="5954"/>
                      <a:pt x="4776" y="6047"/>
                    </a:cubicBezTo>
                    <a:cubicBezTo>
                      <a:pt x="4811" y="6050"/>
                      <a:pt x="4845" y="6051"/>
                      <a:pt x="4880" y="6051"/>
                    </a:cubicBezTo>
                    <a:cubicBezTo>
                      <a:pt x="5183" y="6051"/>
                      <a:pt x="5482" y="5932"/>
                      <a:pt x="5731" y="5738"/>
                    </a:cubicBezTo>
                    <a:cubicBezTo>
                      <a:pt x="5885" y="5615"/>
                      <a:pt x="6008" y="5430"/>
                      <a:pt x="6039" y="5246"/>
                    </a:cubicBezTo>
                    <a:cubicBezTo>
                      <a:pt x="6008" y="5061"/>
                      <a:pt x="5916" y="4937"/>
                      <a:pt x="5793" y="4814"/>
                    </a:cubicBezTo>
                    <a:lnTo>
                      <a:pt x="1664" y="347"/>
                    </a:lnTo>
                    <a:cubicBezTo>
                      <a:pt x="1541" y="224"/>
                      <a:pt x="1418" y="132"/>
                      <a:pt x="1264" y="39"/>
                    </a:cubicBezTo>
                    <a:cubicBezTo>
                      <a:pt x="1198" y="13"/>
                      <a:pt x="1130" y="1"/>
                      <a:pt x="10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708;p74"/>
              <p:cNvSpPr/>
              <p:nvPr/>
            </p:nvSpPr>
            <p:spPr>
              <a:xfrm>
                <a:off x="6942865" y="1947667"/>
                <a:ext cx="207138" cy="206589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6023" extrusionOk="0">
                    <a:moveTo>
                      <a:pt x="1052" y="1"/>
                    </a:moveTo>
                    <a:cubicBezTo>
                      <a:pt x="638" y="1"/>
                      <a:pt x="198" y="417"/>
                      <a:pt x="93" y="811"/>
                    </a:cubicBezTo>
                    <a:cubicBezTo>
                      <a:pt x="0" y="1334"/>
                      <a:pt x="678" y="1920"/>
                      <a:pt x="986" y="2320"/>
                    </a:cubicBezTo>
                    <a:cubicBezTo>
                      <a:pt x="1910" y="3522"/>
                      <a:pt x="2988" y="4631"/>
                      <a:pt x="4159" y="5647"/>
                    </a:cubicBezTo>
                    <a:cubicBezTo>
                      <a:pt x="4313" y="5801"/>
                      <a:pt x="4529" y="5956"/>
                      <a:pt x="4775" y="6017"/>
                    </a:cubicBezTo>
                    <a:cubicBezTo>
                      <a:pt x="4818" y="6021"/>
                      <a:pt x="4860" y="6023"/>
                      <a:pt x="4902" y="6023"/>
                    </a:cubicBezTo>
                    <a:cubicBezTo>
                      <a:pt x="5197" y="6023"/>
                      <a:pt x="5484" y="5929"/>
                      <a:pt x="5699" y="5740"/>
                    </a:cubicBezTo>
                    <a:cubicBezTo>
                      <a:pt x="5884" y="5617"/>
                      <a:pt x="6007" y="5432"/>
                      <a:pt x="6038" y="5216"/>
                    </a:cubicBezTo>
                    <a:cubicBezTo>
                      <a:pt x="6007" y="5062"/>
                      <a:pt x="5915" y="4908"/>
                      <a:pt x="5792" y="4816"/>
                    </a:cubicBezTo>
                    <a:lnTo>
                      <a:pt x="1633" y="349"/>
                    </a:lnTo>
                    <a:cubicBezTo>
                      <a:pt x="1540" y="225"/>
                      <a:pt x="1417" y="102"/>
                      <a:pt x="1263" y="41"/>
                    </a:cubicBezTo>
                    <a:cubicBezTo>
                      <a:pt x="1195" y="13"/>
                      <a:pt x="1124" y="1"/>
                      <a:pt x="10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7" name="Google Shape;1229;p62"/>
          <p:cNvGrpSpPr/>
          <p:nvPr/>
        </p:nvGrpSpPr>
        <p:grpSpPr>
          <a:xfrm>
            <a:off x="6575817" y="4859858"/>
            <a:ext cx="1867451" cy="1206499"/>
            <a:chOff x="2667760" y="2340725"/>
            <a:chExt cx="1324517" cy="811261"/>
          </a:xfrm>
        </p:grpSpPr>
        <p:grpSp>
          <p:nvGrpSpPr>
            <p:cNvPr id="38" name="Google Shape;1230;p62"/>
            <p:cNvGrpSpPr/>
            <p:nvPr/>
          </p:nvGrpSpPr>
          <p:grpSpPr>
            <a:xfrm>
              <a:off x="2853417" y="2340725"/>
              <a:ext cx="953191" cy="811261"/>
              <a:chOff x="2853417" y="2340725"/>
              <a:chExt cx="953191" cy="811261"/>
            </a:xfrm>
          </p:grpSpPr>
          <p:sp>
            <p:nvSpPr>
              <p:cNvPr id="45" name="Google Shape;1231;p62"/>
              <p:cNvSpPr/>
              <p:nvPr/>
            </p:nvSpPr>
            <p:spPr>
              <a:xfrm rot="553697">
                <a:off x="2898724" y="2452275"/>
                <a:ext cx="862577" cy="634653"/>
              </a:xfrm>
              <a:custGeom>
                <a:avLst/>
                <a:gdLst/>
                <a:ahLst/>
                <a:cxnLst/>
                <a:rect l="l" t="t" r="r" b="b"/>
                <a:pathLst>
                  <a:path w="27044" h="19898" extrusionOk="0">
                    <a:moveTo>
                      <a:pt x="24077" y="0"/>
                    </a:moveTo>
                    <a:cubicBezTo>
                      <a:pt x="24264" y="467"/>
                      <a:pt x="24077" y="864"/>
                      <a:pt x="23821" y="1191"/>
                    </a:cubicBezTo>
                    <a:cubicBezTo>
                      <a:pt x="23097" y="2219"/>
                      <a:pt x="22209" y="3059"/>
                      <a:pt x="20948" y="3480"/>
                    </a:cubicBezTo>
                    <a:cubicBezTo>
                      <a:pt x="20341" y="3690"/>
                      <a:pt x="19804" y="4134"/>
                      <a:pt x="19197" y="4367"/>
                    </a:cubicBezTo>
                    <a:cubicBezTo>
                      <a:pt x="18309" y="4717"/>
                      <a:pt x="17398" y="5044"/>
                      <a:pt x="16488" y="5325"/>
                    </a:cubicBezTo>
                    <a:cubicBezTo>
                      <a:pt x="15273" y="5722"/>
                      <a:pt x="14059" y="6072"/>
                      <a:pt x="12821" y="6422"/>
                    </a:cubicBezTo>
                    <a:cubicBezTo>
                      <a:pt x="12237" y="6586"/>
                      <a:pt x="11630" y="6632"/>
                      <a:pt x="11046" y="6749"/>
                    </a:cubicBezTo>
                    <a:cubicBezTo>
                      <a:pt x="10276" y="6866"/>
                      <a:pt x="9505" y="7029"/>
                      <a:pt x="8758" y="7146"/>
                    </a:cubicBezTo>
                    <a:cubicBezTo>
                      <a:pt x="8221" y="7240"/>
                      <a:pt x="7683" y="7263"/>
                      <a:pt x="7146" y="7286"/>
                    </a:cubicBezTo>
                    <a:cubicBezTo>
                      <a:pt x="6376" y="7356"/>
                      <a:pt x="5628" y="7426"/>
                      <a:pt x="4858" y="7426"/>
                    </a:cubicBezTo>
                    <a:cubicBezTo>
                      <a:pt x="4768" y="7430"/>
                      <a:pt x="4679" y="7431"/>
                      <a:pt x="4591" y="7431"/>
                    </a:cubicBezTo>
                    <a:cubicBezTo>
                      <a:pt x="4031" y="7431"/>
                      <a:pt x="3484" y="7373"/>
                      <a:pt x="2919" y="7333"/>
                    </a:cubicBezTo>
                    <a:cubicBezTo>
                      <a:pt x="2522" y="7310"/>
                      <a:pt x="2125" y="7263"/>
                      <a:pt x="1752" y="7169"/>
                    </a:cubicBezTo>
                    <a:cubicBezTo>
                      <a:pt x="1308" y="7006"/>
                      <a:pt x="888" y="6819"/>
                      <a:pt x="491" y="6609"/>
                    </a:cubicBezTo>
                    <a:cubicBezTo>
                      <a:pt x="140" y="6726"/>
                      <a:pt x="0" y="6889"/>
                      <a:pt x="117" y="7310"/>
                    </a:cubicBezTo>
                    <a:cubicBezTo>
                      <a:pt x="187" y="7730"/>
                      <a:pt x="210" y="8150"/>
                      <a:pt x="210" y="8594"/>
                    </a:cubicBezTo>
                    <a:cubicBezTo>
                      <a:pt x="351" y="10112"/>
                      <a:pt x="467" y="11630"/>
                      <a:pt x="631" y="13148"/>
                    </a:cubicBezTo>
                    <a:cubicBezTo>
                      <a:pt x="771" y="14245"/>
                      <a:pt x="981" y="15296"/>
                      <a:pt x="1168" y="16371"/>
                    </a:cubicBezTo>
                    <a:cubicBezTo>
                      <a:pt x="1285" y="16884"/>
                      <a:pt x="1425" y="17375"/>
                      <a:pt x="1588" y="17889"/>
                    </a:cubicBezTo>
                    <a:cubicBezTo>
                      <a:pt x="1775" y="18472"/>
                      <a:pt x="1962" y="19056"/>
                      <a:pt x="2172" y="19640"/>
                    </a:cubicBezTo>
                    <a:cubicBezTo>
                      <a:pt x="2242" y="19733"/>
                      <a:pt x="2359" y="19804"/>
                      <a:pt x="2499" y="19827"/>
                    </a:cubicBezTo>
                    <a:cubicBezTo>
                      <a:pt x="2936" y="19872"/>
                      <a:pt x="3374" y="19898"/>
                      <a:pt x="3811" y="19898"/>
                    </a:cubicBezTo>
                    <a:cubicBezTo>
                      <a:pt x="4051" y="19898"/>
                      <a:pt x="4291" y="19890"/>
                      <a:pt x="4531" y="19874"/>
                    </a:cubicBezTo>
                    <a:cubicBezTo>
                      <a:pt x="5034" y="19829"/>
                      <a:pt x="5540" y="19815"/>
                      <a:pt x="6049" y="19815"/>
                    </a:cubicBezTo>
                    <a:cubicBezTo>
                      <a:pt x="6863" y="19815"/>
                      <a:pt x="7682" y="19850"/>
                      <a:pt x="8501" y="19850"/>
                    </a:cubicBezTo>
                    <a:cubicBezTo>
                      <a:pt x="8548" y="19804"/>
                      <a:pt x="8594" y="19780"/>
                      <a:pt x="8664" y="19757"/>
                    </a:cubicBezTo>
                    <a:cubicBezTo>
                      <a:pt x="10112" y="19593"/>
                      <a:pt x="11560" y="19523"/>
                      <a:pt x="12985" y="19080"/>
                    </a:cubicBezTo>
                    <a:cubicBezTo>
                      <a:pt x="13755" y="18846"/>
                      <a:pt x="14596" y="18706"/>
                      <a:pt x="15390" y="18472"/>
                    </a:cubicBezTo>
                    <a:cubicBezTo>
                      <a:pt x="15951" y="18309"/>
                      <a:pt x="16488" y="18075"/>
                      <a:pt x="17048" y="17889"/>
                    </a:cubicBezTo>
                    <a:cubicBezTo>
                      <a:pt x="18146" y="17538"/>
                      <a:pt x="19243" y="17211"/>
                      <a:pt x="20341" y="16884"/>
                    </a:cubicBezTo>
                    <a:cubicBezTo>
                      <a:pt x="20645" y="16791"/>
                      <a:pt x="20995" y="16768"/>
                      <a:pt x="21275" y="16674"/>
                    </a:cubicBezTo>
                    <a:cubicBezTo>
                      <a:pt x="22396" y="16324"/>
                      <a:pt x="23494" y="16020"/>
                      <a:pt x="24591" y="15600"/>
                    </a:cubicBezTo>
                    <a:cubicBezTo>
                      <a:pt x="25152" y="15366"/>
                      <a:pt x="25642" y="14969"/>
                      <a:pt x="26203" y="14666"/>
                    </a:cubicBezTo>
                    <a:cubicBezTo>
                      <a:pt x="26716" y="14409"/>
                      <a:pt x="27043" y="13848"/>
                      <a:pt x="26997" y="13265"/>
                    </a:cubicBezTo>
                    <a:cubicBezTo>
                      <a:pt x="26950" y="12284"/>
                      <a:pt x="26763" y="11326"/>
                      <a:pt x="26623" y="10345"/>
                    </a:cubicBezTo>
                    <a:cubicBezTo>
                      <a:pt x="26530" y="9668"/>
                      <a:pt x="26413" y="9014"/>
                      <a:pt x="26319" y="8337"/>
                    </a:cubicBezTo>
                    <a:cubicBezTo>
                      <a:pt x="26203" y="7520"/>
                      <a:pt x="26156" y="6702"/>
                      <a:pt x="25899" y="5932"/>
                    </a:cubicBezTo>
                    <a:cubicBezTo>
                      <a:pt x="25502" y="4601"/>
                      <a:pt x="25222" y="3269"/>
                      <a:pt x="25035" y="1915"/>
                    </a:cubicBezTo>
                    <a:cubicBezTo>
                      <a:pt x="24918" y="1331"/>
                      <a:pt x="24731" y="771"/>
                      <a:pt x="24521" y="234"/>
                    </a:cubicBezTo>
                    <a:cubicBezTo>
                      <a:pt x="24474" y="117"/>
                      <a:pt x="24218" y="70"/>
                      <a:pt x="24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232;p62"/>
              <p:cNvSpPr/>
              <p:nvPr/>
            </p:nvSpPr>
            <p:spPr>
              <a:xfrm rot="553697">
                <a:off x="2926467" y="2595473"/>
                <a:ext cx="736686" cy="442484"/>
              </a:xfrm>
              <a:custGeom>
                <a:avLst/>
                <a:gdLst/>
                <a:ahLst/>
                <a:cxnLst/>
                <a:rect l="l" t="t" r="r" b="b"/>
                <a:pathLst>
                  <a:path w="23097" h="13873" extrusionOk="0">
                    <a:moveTo>
                      <a:pt x="19337" y="0"/>
                    </a:moveTo>
                    <a:cubicBezTo>
                      <a:pt x="19290" y="187"/>
                      <a:pt x="19290" y="374"/>
                      <a:pt x="19337" y="584"/>
                    </a:cubicBezTo>
                    <a:cubicBezTo>
                      <a:pt x="19594" y="1168"/>
                      <a:pt x="19921" y="1752"/>
                      <a:pt x="20201" y="2312"/>
                    </a:cubicBezTo>
                    <a:cubicBezTo>
                      <a:pt x="20410" y="2615"/>
                      <a:pt x="20643" y="2917"/>
                      <a:pt x="20852" y="3242"/>
                    </a:cubicBezTo>
                    <a:lnTo>
                      <a:pt x="20852" y="3242"/>
                    </a:lnTo>
                    <a:cubicBezTo>
                      <a:pt x="21076" y="3201"/>
                      <a:pt x="21253" y="3220"/>
                      <a:pt x="21298" y="3130"/>
                    </a:cubicBezTo>
                    <a:cubicBezTo>
                      <a:pt x="21392" y="3013"/>
                      <a:pt x="21415" y="2849"/>
                      <a:pt x="21368" y="2686"/>
                    </a:cubicBezTo>
                    <a:cubicBezTo>
                      <a:pt x="20971" y="1869"/>
                      <a:pt x="20574" y="1051"/>
                      <a:pt x="20107" y="257"/>
                    </a:cubicBezTo>
                    <a:cubicBezTo>
                      <a:pt x="20014" y="94"/>
                      <a:pt x="19594" y="70"/>
                      <a:pt x="19337" y="0"/>
                    </a:cubicBezTo>
                    <a:close/>
                    <a:moveTo>
                      <a:pt x="20852" y="3242"/>
                    </a:moveTo>
                    <a:lnTo>
                      <a:pt x="20852" y="3242"/>
                    </a:lnTo>
                    <a:cubicBezTo>
                      <a:pt x="20845" y="3244"/>
                      <a:pt x="20838" y="3245"/>
                      <a:pt x="20831" y="3246"/>
                    </a:cubicBezTo>
                    <a:lnTo>
                      <a:pt x="20855" y="3246"/>
                    </a:lnTo>
                    <a:cubicBezTo>
                      <a:pt x="20854" y="3245"/>
                      <a:pt x="20853" y="3244"/>
                      <a:pt x="20852" y="3242"/>
                    </a:cubicBezTo>
                    <a:close/>
                    <a:moveTo>
                      <a:pt x="14573" y="2055"/>
                    </a:moveTo>
                    <a:lnTo>
                      <a:pt x="14549" y="2079"/>
                    </a:lnTo>
                    <a:cubicBezTo>
                      <a:pt x="14409" y="2102"/>
                      <a:pt x="14176" y="2102"/>
                      <a:pt x="14152" y="2172"/>
                    </a:cubicBezTo>
                    <a:cubicBezTo>
                      <a:pt x="14106" y="2359"/>
                      <a:pt x="14106" y="2569"/>
                      <a:pt x="14152" y="2756"/>
                    </a:cubicBezTo>
                    <a:cubicBezTo>
                      <a:pt x="14526" y="3527"/>
                      <a:pt x="14923" y="4297"/>
                      <a:pt x="15320" y="5045"/>
                    </a:cubicBezTo>
                    <a:cubicBezTo>
                      <a:pt x="15390" y="5138"/>
                      <a:pt x="15507" y="5185"/>
                      <a:pt x="15624" y="5185"/>
                    </a:cubicBezTo>
                    <a:cubicBezTo>
                      <a:pt x="15717" y="5115"/>
                      <a:pt x="15810" y="5021"/>
                      <a:pt x="15834" y="4904"/>
                    </a:cubicBezTo>
                    <a:cubicBezTo>
                      <a:pt x="15857" y="4764"/>
                      <a:pt x="15857" y="4624"/>
                      <a:pt x="15810" y="4507"/>
                    </a:cubicBezTo>
                    <a:cubicBezTo>
                      <a:pt x="15530" y="3877"/>
                      <a:pt x="15250" y="3270"/>
                      <a:pt x="14946" y="2639"/>
                    </a:cubicBezTo>
                    <a:cubicBezTo>
                      <a:pt x="14830" y="2429"/>
                      <a:pt x="14713" y="2242"/>
                      <a:pt x="14573" y="2055"/>
                    </a:cubicBezTo>
                    <a:close/>
                    <a:moveTo>
                      <a:pt x="8005" y="3728"/>
                    </a:moveTo>
                    <a:cubicBezTo>
                      <a:pt x="7923" y="3728"/>
                      <a:pt x="7832" y="3746"/>
                      <a:pt x="7730" y="3784"/>
                    </a:cubicBezTo>
                    <a:cubicBezTo>
                      <a:pt x="7660" y="4437"/>
                      <a:pt x="8361" y="6095"/>
                      <a:pt x="8688" y="6236"/>
                    </a:cubicBezTo>
                    <a:lnTo>
                      <a:pt x="8688" y="6259"/>
                    </a:lnTo>
                    <a:cubicBezTo>
                      <a:pt x="8688" y="6422"/>
                      <a:pt x="8641" y="6586"/>
                      <a:pt x="8711" y="6656"/>
                    </a:cubicBezTo>
                    <a:cubicBezTo>
                      <a:pt x="8898" y="6913"/>
                      <a:pt x="9131" y="7146"/>
                      <a:pt x="9412" y="7357"/>
                    </a:cubicBezTo>
                    <a:cubicBezTo>
                      <a:pt x="9505" y="7450"/>
                      <a:pt x="9715" y="7427"/>
                      <a:pt x="9879" y="7450"/>
                    </a:cubicBezTo>
                    <a:cubicBezTo>
                      <a:pt x="9902" y="7287"/>
                      <a:pt x="9879" y="7146"/>
                      <a:pt x="9855" y="6983"/>
                    </a:cubicBezTo>
                    <a:cubicBezTo>
                      <a:pt x="9435" y="6072"/>
                      <a:pt x="9015" y="5161"/>
                      <a:pt x="8594" y="4251"/>
                    </a:cubicBezTo>
                    <a:cubicBezTo>
                      <a:pt x="8450" y="3927"/>
                      <a:pt x="8279" y="3728"/>
                      <a:pt x="8005" y="3728"/>
                    </a:cubicBezTo>
                    <a:close/>
                    <a:moveTo>
                      <a:pt x="2312" y="4578"/>
                    </a:moveTo>
                    <a:cubicBezTo>
                      <a:pt x="2289" y="4788"/>
                      <a:pt x="2172" y="5021"/>
                      <a:pt x="2219" y="5185"/>
                    </a:cubicBezTo>
                    <a:cubicBezTo>
                      <a:pt x="2522" y="6002"/>
                      <a:pt x="2873" y="6819"/>
                      <a:pt x="3223" y="7613"/>
                    </a:cubicBezTo>
                    <a:cubicBezTo>
                      <a:pt x="3316" y="7754"/>
                      <a:pt x="3527" y="7847"/>
                      <a:pt x="3690" y="7964"/>
                    </a:cubicBezTo>
                    <a:lnTo>
                      <a:pt x="3667" y="7987"/>
                    </a:lnTo>
                    <a:lnTo>
                      <a:pt x="3854" y="7917"/>
                    </a:lnTo>
                    <a:cubicBezTo>
                      <a:pt x="3877" y="7730"/>
                      <a:pt x="3900" y="7567"/>
                      <a:pt x="3877" y="7380"/>
                    </a:cubicBezTo>
                    <a:cubicBezTo>
                      <a:pt x="3597" y="6539"/>
                      <a:pt x="3270" y="5698"/>
                      <a:pt x="2896" y="4881"/>
                    </a:cubicBezTo>
                    <a:cubicBezTo>
                      <a:pt x="2826" y="4718"/>
                      <a:pt x="2522" y="4671"/>
                      <a:pt x="2312" y="4578"/>
                    </a:cubicBezTo>
                    <a:close/>
                    <a:moveTo>
                      <a:pt x="22793" y="771"/>
                    </a:moveTo>
                    <a:lnTo>
                      <a:pt x="22559" y="818"/>
                    </a:lnTo>
                    <a:cubicBezTo>
                      <a:pt x="22326" y="2686"/>
                      <a:pt x="22419" y="4578"/>
                      <a:pt x="22279" y="6469"/>
                    </a:cubicBezTo>
                    <a:cubicBezTo>
                      <a:pt x="21719" y="5955"/>
                      <a:pt x="21275" y="5325"/>
                      <a:pt x="20971" y="4624"/>
                    </a:cubicBezTo>
                    <a:cubicBezTo>
                      <a:pt x="20621" y="3877"/>
                      <a:pt x="20224" y="3153"/>
                      <a:pt x="19757" y="2452"/>
                    </a:cubicBezTo>
                    <a:cubicBezTo>
                      <a:pt x="19579" y="2172"/>
                      <a:pt x="19324" y="2038"/>
                      <a:pt x="19084" y="2038"/>
                    </a:cubicBezTo>
                    <a:cubicBezTo>
                      <a:pt x="18884" y="2038"/>
                      <a:pt x="18694" y="2132"/>
                      <a:pt x="18566" y="2312"/>
                    </a:cubicBezTo>
                    <a:cubicBezTo>
                      <a:pt x="18403" y="2569"/>
                      <a:pt x="18286" y="2873"/>
                      <a:pt x="18169" y="3176"/>
                    </a:cubicBezTo>
                    <a:cubicBezTo>
                      <a:pt x="18006" y="3643"/>
                      <a:pt x="17865" y="4110"/>
                      <a:pt x="17725" y="4601"/>
                    </a:cubicBezTo>
                    <a:cubicBezTo>
                      <a:pt x="17445" y="5628"/>
                      <a:pt x="17118" y="6633"/>
                      <a:pt x="16861" y="7684"/>
                    </a:cubicBezTo>
                    <a:cubicBezTo>
                      <a:pt x="16745" y="8104"/>
                      <a:pt x="16698" y="8548"/>
                      <a:pt x="16581" y="9061"/>
                    </a:cubicBezTo>
                    <a:cubicBezTo>
                      <a:pt x="16464" y="8945"/>
                      <a:pt x="16441" y="8921"/>
                      <a:pt x="16418" y="8875"/>
                    </a:cubicBezTo>
                    <a:cubicBezTo>
                      <a:pt x="15834" y="7754"/>
                      <a:pt x="15297" y="6633"/>
                      <a:pt x="14689" y="5535"/>
                    </a:cubicBezTo>
                    <a:cubicBezTo>
                      <a:pt x="14292" y="4764"/>
                      <a:pt x="13825" y="4017"/>
                      <a:pt x="13312" y="3293"/>
                    </a:cubicBezTo>
                    <a:cubicBezTo>
                      <a:pt x="13178" y="3108"/>
                      <a:pt x="13026" y="3023"/>
                      <a:pt x="12877" y="3023"/>
                    </a:cubicBezTo>
                    <a:cubicBezTo>
                      <a:pt x="12686" y="3023"/>
                      <a:pt x="12498" y="3161"/>
                      <a:pt x="12354" y="3410"/>
                    </a:cubicBezTo>
                    <a:cubicBezTo>
                      <a:pt x="12214" y="3573"/>
                      <a:pt x="12121" y="3784"/>
                      <a:pt x="12074" y="3970"/>
                    </a:cubicBezTo>
                    <a:cubicBezTo>
                      <a:pt x="11887" y="4694"/>
                      <a:pt x="11770" y="5418"/>
                      <a:pt x="11583" y="6142"/>
                    </a:cubicBezTo>
                    <a:cubicBezTo>
                      <a:pt x="11280" y="7450"/>
                      <a:pt x="10953" y="8758"/>
                      <a:pt x="10626" y="10089"/>
                    </a:cubicBezTo>
                    <a:cubicBezTo>
                      <a:pt x="10556" y="10322"/>
                      <a:pt x="10462" y="10556"/>
                      <a:pt x="10346" y="10789"/>
                    </a:cubicBezTo>
                    <a:cubicBezTo>
                      <a:pt x="10252" y="10743"/>
                      <a:pt x="10182" y="10743"/>
                      <a:pt x="10159" y="10719"/>
                    </a:cubicBezTo>
                    <a:cubicBezTo>
                      <a:pt x="9388" y="9552"/>
                      <a:pt x="8618" y="8407"/>
                      <a:pt x="7870" y="7240"/>
                    </a:cubicBezTo>
                    <a:cubicBezTo>
                      <a:pt x="7497" y="6656"/>
                      <a:pt x="7193" y="5979"/>
                      <a:pt x="6796" y="5395"/>
                    </a:cubicBezTo>
                    <a:cubicBezTo>
                      <a:pt x="6662" y="5189"/>
                      <a:pt x="6478" y="5092"/>
                      <a:pt x="6295" y="5092"/>
                    </a:cubicBezTo>
                    <a:cubicBezTo>
                      <a:pt x="6062" y="5092"/>
                      <a:pt x="5829" y="5248"/>
                      <a:pt x="5698" y="5535"/>
                    </a:cubicBezTo>
                    <a:cubicBezTo>
                      <a:pt x="5512" y="5955"/>
                      <a:pt x="5371" y="6399"/>
                      <a:pt x="5208" y="6843"/>
                    </a:cubicBezTo>
                    <a:cubicBezTo>
                      <a:pt x="4741" y="8104"/>
                      <a:pt x="4321" y="9388"/>
                      <a:pt x="3854" y="10649"/>
                    </a:cubicBezTo>
                    <a:cubicBezTo>
                      <a:pt x="3690" y="11023"/>
                      <a:pt x="3503" y="11373"/>
                      <a:pt x="3293" y="11724"/>
                    </a:cubicBezTo>
                    <a:cubicBezTo>
                      <a:pt x="2826" y="10463"/>
                      <a:pt x="2452" y="9295"/>
                      <a:pt x="1962" y="8174"/>
                    </a:cubicBezTo>
                    <a:cubicBezTo>
                      <a:pt x="1471" y="7076"/>
                      <a:pt x="1378" y="5815"/>
                      <a:pt x="631" y="4718"/>
                    </a:cubicBezTo>
                    <a:cubicBezTo>
                      <a:pt x="771" y="4251"/>
                      <a:pt x="491" y="3760"/>
                      <a:pt x="0" y="3643"/>
                    </a:cubicBezTo>
                    <a:lnTo>
                      <a:pt x="0" y="3643"/>
                    </a:lnTo>
                    <a:cubicBezTo>
                      <a:pt x="24" y="3924"/>
                      <a:pt x="47" y="4181"/>
                      <a:pt x="47" y="4437"/>
                    </a:cubicBezTo>
                    <a:cubicBezTo>
                      <a:pt x="24" y="5021"/>
                      <a:pt x="491" y="5442"/>
                      <a:pt x="537" y="6049"/>
                    </a:cubicBezTo>
                    <a:cubicBezTo>
                      <a:pt x="654" y="6773"/>
                      <a:pt x="864" y="7473"/>
                      <a:pt x="1145" y="8151"/>
                    </a:cubicBezTo>
                    <a:cubicBezTo>
                      <a:pt x="1565" y="9272"/>
                      <a:pt x="2009" y="10392"/>
                      <a:pt x="2452" y="11513"/>
                    </a:cubicBezTo>
                    <a:cubicBezTo>
                      <a:pt x="2546" y="11747"/>
                      <a:pt x="2663" y="11980"/>
                      <a:pt x="2826" y="12167"/>
                    </a:cubicBezTo>
                    <a:cubicBezTo>
                      <a:pt x="2950" y="12353"/>
                      <a:pt x="3143" y="12443"/>
                      <a:pt x="3333" y="12443"/>
                    </a:cubicBezTo>
                    <a:cubicBezTo>
                      <a:pt x="3573" y="12443"/>
                      <a:pt x="3809" y="12301"/>
                      <a:pt x="3900" y="12027"/>
                    </a:cubicBezTo>
                    <a:cubicBezTo>
                      <a:pt x="4064" y="11700"/>
                      <a:pt x="4227" y="11327"/>
                      <a:pt x="4367" y="10976"/>
                    </a:cubicBezTo>
                    <a:cubicBezTo>
                      <a:pt x="4788" y="9855"/>
                      <a:pt x="5231" y="8711"/>
                      <a:pt x="5675" y="7590"/>
                    </a:cubicBezTo>
                    <a:cubicBezTo>
                      <a:pt x="5839" y="7030"/>
                      <a:pt x="6002" y="6469"/>
                      <a:pt x="6236" y="5792"/>
                    </a:cubicBezTo>
                    <a:cubicBezTo>
                      <a:pt x="6796" y="6726"/>
                      <a:pt x="7263" y="7567"/>
                      <a:pt x="7777" y="8361"/>
                    </a:cubicBezTo>
                    <a:cubicBezTo>
                      <a:pt x="8314" y="9225"/>
                      <a:pt x="8874" y="10112"/>
                      <a:pt x="9458" y="10976"/>
                    </a:cubicBezTo>
                    <a:cubicBezTo>
                      <a:pt x="9632" y="11227"/>
                      <a:pt x="9902" y="11479"/>
                      <a:pt x="10215" y="11479"/>
                    </a:cubicBezTo>
                    <a:cubicBezTo>
                      <a:pt x="10280" y="11479"/>
                      <a:pt x="10347" y="11468"/>
                      <a:pt x="10416" y="11443"/>
                    </a:cubicBezTo>
                    <a:cubicBezTo>
                      <a:pt x="10673" y="11350"/>
                      <a:pt x="10859" y="11163"/>
                      <a:pt x="10953" y="10906"/>
                    </a:cubicBezTo>
                    <a:cubicBezTo>
                      <a:pt x="11210" y="10112"/>
                      <a:pt x="11373" y="9318"/>
                      <a:pt x="11583" y="8524"/>
                    </a:cubicBezTo>
                    <a:cubicBezTo>
                      <a:pt x="11794" y="7637"/>
                      <a:pt x="12051" y="6773"/>
                      <a:pt x="12261" y="5862"/>
                    </a:cubicBezTo>
                    <a:cubicBezTo>
                      <a:pt x="12424" y="5208"/>
                      <a:pt x="12564" y="4531"/>
                      <a:pt x="12728" y="3713"/>
                    </a:cubicBezTo>
                    <a:cubicBezTo>
                      <a:pt x="12891" y="3854"/>
                      <a:pt x="13055" y="4040"/>
                      <a:pt x="13195" y="4227"/>
                    </a:cubicBezTo>
                    <a:cubicBezTo>
                      <a:pt x="13639" y="5021"/>
                      <a:pt x="14059" y="5839"/>
                      <a:pt x="14479" y="6679"/>
                    </a:cubicBezTo>
                    <a:cubicBezTo>
                      <a:pt x="14923" y="7543"/>
                      <a:pt x="15320" y="8454"/>
                      <a:pt x="15834" y="9295"/>
                    </a:cubicBezTo>
                    <a:cubicBezTo>
                      <a:pt x="16044" y="9575"/>
                      <a:pt x="16371" y="9739"/>
                      <a:pt x="16698" y="9809"/>
                    </a:cubicBezTo>
                    <a:cubicBezTo>
                      <a:pt x="16701" y="9809"/>
                      <a:pt x="16705" y="9810"/>
                      <a:pt x="16709" y="9810"/>
                    </a:cubicBezTo>
                    <a:cubicBezTo>
                      <a:pt x="16829" y="9810"/>
                      <a:pt x="17052" y="9452"/>
                      <a:pt x="17188" y="9248"/>
                    </a:cubicBezTo>
                    <a:cubicBezTo>
                      <a:pt x="17235" y="9108"/>
                      <a:pt x="17282" y="8945"/>
                      <a:pt x="17305" y="8781"/>
                    </a:cubicBezTo>
                    <a:cubicBezTo>
                      <a:pt x="17445" y="8104"/>
                      <a:pt x="17562" y="7403"/>
                      <a:pt x="17725" y="6703"/>
                    </a:cubicBezTo>
                    <a:cubicBezTo>
                      <a:pt x="18006" y="5675"/>
                      <a:pt x="18309" y="4648"/>
                      <a:pt x="18613" y="3620"/>
                    </a:cubicBezTo>
                    <a:cubicBezTo>
                      <a:pt x="18730" y="3316"/>
                      <a:pt x="18846" y="3013"/>
                      <a:pt x="18986" y="2733"/>
                    </a:cubicBezTo>
                    <a:cubicBezTo>
                      <a:pt x="19173" y="2873"/>
                      <a:pt x="19313" y="2919"/>
                      <a:pt x="19383" y="3036"/>
                    </a:cubicBezTo>
                    <a:cubicBezTo>
                      <a:pt x="19804" y="3854"/>
                      <a:pt x="20224" y="4648"/>
                      <a:pt x="20621" y="5465"/>
                    </a:cubicBezTo>
                    <a:cubicBezTo>
                      <a:pt x="20925" y="6166"/>
                      <a:pt x="21439" y="6773"/>
                      <a:pt x="22069" y="7216"/>
                    </a:cubicBezTo>
                    <a:cubicBezTo>
                      <a:pt x="22237" y="7317"/>
                      <a:pt x="22380" y="7369"/>
                      <a:pt x="22502" y="7369"/>
                    </a:cubicBezTo>
                    <a:cubicBezTo>
                      <a:pt x="22719" y="7369"/>
                      <a:pt x="22867" y="7202"/>
                      <a:pt x="22956" y="6843"/>
                    </a:cubicBezTo>
                    <a:cubicBezTo>
                      <a:pt x="23003" y="6563"/>
                      <a:pt x="23027" y="6282"/>
                      <a:pt x="23003" y="6002"/>
                    </a:cubicBezTo>
                    <a:cubicBezTo>
                      <a:pt x="23050" y="4881"/>
                      <a:pt x="23073" y="3784"/>
                      <a:pt x="23097" y="2686"/>
                    </a:cubicBezTo>
                    <a:cubicBezTo>
                      <a:pt x="23097" y="2196"/>
                      <a:pt x="23073" y="1728"/>
                      <a:pt x="23027" y="1238"/>
                    </a:cubicBezTo>
                    <a:cubicBezTo>
                      <a:pt x="22980" y="1075"/>
                      <a:pt x="22910" y="911"/>
                      <a:pt x="22793" y="771"/>
                    </a:cubicBezTo>
                    <a:close/>
                    <a:moveTo>
                      <a:pt x="13576" y="9008"/>
                    </a:moveTo>
                    <a:cubicBezTo>
                      <a:pt x="13418" y="9008"/>
                      <a:pt x="13245" y="9130"/>
                      <a:pt x="13055" y="9365"/>
                    </a:cubicBezTo>
                    <a:cubicBezTo>
                      <a:pt x="12961" y="9482"/>
                      <a:pt x="12891" y="9598"/>
                      <a:pt x="12845" y="9739"/>
                    </a:cubicBezTo>
                    <a:cubicBezTo>
                      <a:pt x="12588" y="10509"/>
                      <a:pt x="12354" y="11280"/>
                      <a:pt x="12097" y="12027"/>
                    </a:cubicBezTo>
                    <a:cubicBezTo>
                      <a:pt x="12074" y="12121"/>
                      <a:pt x="12027" y="12284"/>
                      <a:pt x="12074" y="12354"/>
                    </a:cubicBezTo>
                    <a:cubicBezTo>
                      <a:pt x="12144" y="12494"/>
                      <a:pt x="12284" y="12588"/>
                      <a:pt x="12424" y="12634"/>
                    </a:cubicBezTo>
                    <a:cubicBezTo>
                      <a:pt x="12518" y="12634"/>
                      <a:pt x="12728" y="12494"/>
                      <a:pt x="12751" y="12378"/>
                    </a:cubicBezTo>
                    <a:cubicBezTo>
                      <a:pt x="13008" y="11724"/>
                      <a:pt x="13242" y="11046"/>
                      <a:pt x="13498" y="10369"/>
                    </a:cubicBezTo>
                    <a:cubicBezTo>
                      <a:pt x="13825" y="10930"/>
                      <a:pt x="14129" y="11420"/>
                      <a:pt x="14386" y="11934"/>
                    </a:cubicBezTo>
                    <a:cubicBezTo>
                      <a:pt x="14495" y="12125"/>
                      <a:pt x="14612" y="12220"/>
                      <a:pt x="14769" y="12220"/>
                    </a:cubicBezTo>
                    <a:cubicBezTo>
                      <a:pt x="14880" y="12220"/>
                      <a:pt x="15010" y="12173"/>
                      <a:pt x="15172" y="12079"/>
                    </a:cubicBezTo>
                    <a:lnTo>
                      <a:pt x="15172" y="12079"/>
                    </a:lnTo>
                    <a:cubicBezTo>
                      <a:pt x="15174" y="12085"/>
                      <a:pt x="15177" y="12091"/>
                      <a:pt x="15180" y="12097"/>
                    </a:cubicBezTo>
                    <a:lnTo>
                      <a:pt x="15180" y="12074"/>
                    </a:lnTo>
                    <a:cubicBezTo>
                      <a:pt x="15177" y="12076"/>
                      <a:pt x="15174" y="12077"/>
                      <a:pt x="15172" y="12079"/>
                    </a:cubicBezTo>
                    <a:lnTo>
                      <a:pt x="15172" y="12079"/>
                    </a:lnTo>
                    <a:cubicBezTo>
                      <a:pt x="14778" y="11198"/>
                      <a:pt x="14430" y="10340"/>
                      <a:pt x="14036" y="9458"/>
                    </a:cubicBezTo>
                    <a:cubicBezTo>
                      <a:pt x="13901" y="9154"/>
                      <a:pt x="13748" y="9008"/>
                      <a:pt x="13576" y="9008"/>
                    </a:cubicBezTo>
                    <a:close/>
                    <a:moveTo>
                      <a:pt x="6498" y="9960"/>
                    </a:moveTo>
                    <a:cubicBezTo>
                      <a:pt x="6357" y="9960"/>
                      <a:pt x="6229" y="10022"/>
                      <a:pt x="6165" y="10159"/>
                    </a:cubicBezTo>
                    <a:cubicBezTo>
                      <a:pt x="5675" y="11233"/>
                      <a:pt x="5278" y="12331"/>
                      <a:pt x="4834" y="13405"/>
                    </a:cubicBezTo>
                    <a:cubicBezTo>
                      <a:pt x="4741" y="13662"/>
                      <a:pt x="4858" y="13849"/>
                      <a:pt x="5068" y="13872"/>
                    </a:cubicBezTo>
                    <a:cubicBezTo>
                      <a:pt x="5255" y="13849"/>
                      <a:pt x="5418" y="13732"/>
                      <a:pt x="5535" y="13569"/>
                    </a:cubicBezTo>
                    <a:cubicBezTo>
                      <a:pt x="5652" y="13312"/>
                      <a:pt x="5768" y="13031"/>
                      <a:pt x="5862" y="12751"/>
                    </a:cubicBezTo>
                    <a:cubicBezTo>
                      <a:pt x="5955" y="12471"/>
                      <a:pt x="6212" y="12191"/>
                      <a:pt x="6142" y="11957"/>
                    </a:cubicBezTo>
                    <a:cubicBezTo>
                      <a:pt x="6072" y="11583"/>
                      <a:pt x="6586" y="11630"/>
                      <a:pt x="6422" y="11280"/>
                    </a:cubicBezTo>
                    <a:lnTo>
                      <a:pt x="6656" y="11257"/>
                    </a:lnTo>
                    <a:cubicBezTo>
                      <a:pt x="6656" y="11420"/>
                      <a:pt x="6703" y="11560"/>
                      <a:pt x="6749" y="11724"/>
                    </a:cubicBezTo>
                    <a:cubicBezTo>
                      <a:pt x="6913" y="12097"/>
                      <a:pt x="7100" y="12471"/>
                      <a:pt x="7310" y="12821"/>
                    </a:cubicBezTo>
                    <a:cubicBezTo>
                      <a:pt x="7403" y="12938"/>
                      <a:pt x="7613" y="12985"/>
                      <a:pt x="7777" y="13055"/>
                    </a:cubicBezTo>
                    <a:cubicBezTo>
                      <a:pt x="7824" y="12891"/>
                      <a:pt x="7824" y="12728"/>
                      <a:pt x="7824" y="12564"/>
                    </a:cubicBezTo>
                    <a:cubicBezTo>
                      <a:pt x="7730" y="12261"/>
                      <a:pt x="7567" y="11957"/>
                      <a:pt x="7473" y="11654"/>
                    </a:cubicBezTo>
                    <a:cubicBezTo>
                      <a:pt x="7333" y="11233"/>
                      <a:pt x="7240" y="10789"/>
                      <a:pt x="7076" y="10369"/>
                    </a:cubicBezTo>
                    <a:cubicBezTo>
                      <a:pt x="6977" y="10113"/>
                      <a:pt x="6720" y="9960"/>
                      <a:pt x="6498" y="99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233;p62"/>
              <p:cNvSpPr/>
              <p:nvPr/>
            </p:nvSpPr>
            <p:spPr>
              <a:xfrm rot="553697">
                <a:off x="2940917" y="2400456"/>
                <a:ext cx="767975" cy="285686"/>
              </a:xfrm>
              <a:custGeom>
                <a:avLst/>
                <a:gdLst/>
                <a:ahLst/>
                <a:cxnLst/>
                <a:rect l="l" t="t" r="r" b="b"/>
                <a:pathLst>
                  <a:path w="24078" h="8957" extrusionOk="0">
                    <a:moveTo>
                      <a:pt x="19205" y="1"/>
                    </a:moveTo>
                    <a:cubicBezTo>
                      <a:pt x="18840" y="1"/>
                      <a:pt x="18473" y="12"/>
                      <a:pt x="18099" y="36"/>
                    </a:cubicBezTo>
                    <a:cubicBezTo>
                      <a:pt x="17632" y="59"/>
                      <a:pt x="17141" y="246"/>
                      <a:pt x="16674" y="316"/>
                    </a:cubicBezTo>
                    <a:cubicBezTo>
                      <a:pt x="15810" y="456"/>
                      <a:pt x="14970" y="573"/>
                      <a:pt x="14105" y="713"/>
                    </a:cubicBezTo>
                    <a:cubicBezTo>
                      <a:pt x="13914" y="734"/>
                      <a:pt x="13704" y="929"/>
                      <a:pt x="13562" y="929"/>
                    </a:cubicBezTo>
                    <a:cubicBezTo>
                      <a:pt x="13548" y="929"/>
                      <a:pt x="13534" y="927"/>
                      <a:pt x="13522" y="923"/>
                    </a:cubicBezTo>
                    <a:cubicBezTo>
                      <a:pt x="13399" y="865"/>
                      <a:pt x="13281" y="843"/>
                      <a:pt x="13167" y="843"/>
                    </a:cubicBezTo>
                    <a:cubicBezTo>
                      <a:pt x="12869" y="843"/>
                      <a:pt x="12594" y="996"/>
                      <a:pt x="12307" y="1063"/>
                    </a:cubicBezTo>
                    <a:cubicBezTo>
                      <a:pt x="11116" y="1273"/>
                      <a:pt x="9925" y="1530"/>
                      <a:pt x="8758" y="1811"/>
                    </a:cubicBezTo>
                    <a:cubicBezTo>
                      <a:pt x="7987" y="1997"/>
                      <a:pt x="7263" y="2231"/>
                      <a:pt x="6516" y="2441"/>
                    </a:cubicBezTo>
                    <a:cubicBezTo>
                      <a:pt x="5021" y="3095"/>
                      <a:pt x="3480" y="3679"/>
                      <a:pt x="2079" y="4566"/>
                    </a:cubicBezTo>
                    <a:cubicBezTo>
                      <a:pt x="1331" y="5033"/>
                      <a:pt x="701" y="5664"/>
                      <a:pt x="210" y="6388"/>
                    </a:cubicBezTo>
                    <a:cubicBezTo>
                      <a:pt x="70" y="6645"/>
                      <a:pt x="0" y="6925"/>
                      <a:pt x="47" y="7205"/>
                    </a:cubicBezTo>
                    <a:cubicBezTo>
                      <a:pt x="94" y="7532"/>
                      <a:pt x="187" y="7836"/>
                      <a:pt x="280" y="8139"/>
                    </a:cubicBezTo>
                    <a:cubicBezTo>
                      <a:pt x="701" y="8350"/>
                      <a:pt x="1121" y="8536"/>
                      <a:pt x="1541" y="8700"/>
                    </a:cubicBezTo>
                    <a:cubicBezTo>
                      <a:pt x="1938" y="8793"/>
                      <a:pt x="2335" y="8840"/>
                      <a:pt x="2732" y="8863"/>
                    </a:cubicBezTo>
                    <a:cubicBezTo>
                      <a:pt x="3386" y="8910"/>
                      <a:pt x="4017" y="8957"/>
                      <a:pt x="4671" y="8957"/>
                    </a:cubicBezTo>
                    <a:cubicBezTo>
                      <a:pt x="5418" y="8957"/>
                      <a:pt x="6189" y="8887"/>
                      <a:pt x="6959" y="8817"/>
                    </a:cubicBezTo>
                    <a:cubicBezTo>
                      <a:pt x="7496" y="8793"/>
                      <a:pt x="8034" y="8770"/>
                      <a:pt x="8547" y="8676"/>
                    </a:cubicBezTo>
                    <a:cubicBezTo>
                      <a:pt x="9318" y="8560"/>
                      <a:pt x="10089" y="8420"/>
                      <a:pt x="10836" y="8279"/>
                    </a:cubicBezTo>
                    <a:cubicBezTo>
                      <a:pt x="11443" y="8163"/>
                      <a:pt x="12050" y="8116"/>
                      <a:pt x="12634" y="7953"/>
                    </a:cubicBezTo>
                    <a:cubicBezTo>
                      <a:pt x="13872" y="7626"/>
                      <a:pt x="15086" y="7252"/>
                      <a:pt x="16301" y="6855"/>
                    </a:cubicBezTo>
                    <a:cubicBezTo>
                      <a:pt x="17211" y="6575"/>
                      <a:pt x="18146" y="6271"/>
                      <a:pt x="19010" y="5897"/>
                    </a:cubicBezTo>
                    <a:cubicBezTo>
                      <a:pt x="19617" y="5641"/>
                      <a:pt x="20154" y="5220"/>
                      <a:pt x="20761" y="5033"/>
                    </a:cubicBezTo>
                    <a:cubicBezTo>
                      <a:pt x="22022" y="4613"/>
                      <a:pt x="22910" y="3772"/>
                      <a:pt x="23634" y="2721"/>
                    </a:cubicBezTo>
                    <a:cubicBezTo>
                      <a:pt x="23890" y="2371"/>
                      <a:pt x="24077" y="1974"/>
                      <a:pt x="23890" y="1507"/>
                    </a:cubicBezTo>
                    <a:cubicBezTo>
                      <a:pt x="23517" y="830"/>
                      <a:pt x="22886" y="363"/>
                      <a:pt x="22139" y="176"/>
                    </a:cubicBezTo>
                    <a:cubicBezTo>
                      <a:pt x="21612" y="95"/>
                      <a:pt x="21084" y="31"/>
                      <a:pt x="20542" y="31"/>
                    </a:cubicBezTo>
                    <a:cubicBezTo>
                      <a:pt x="20459" y="31"/>
                      <a:pt x="20377" y="33"/>
                      <a:pt x="20294" y="36"/>
                    </a:cubicBezTo>
                    <a:cubicBezTo>
                      <a:pt x="19932" y="12"/>
                      <a:pt x="19570" y="1"/>
                      <a:pt x="19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" name="Google Shape;1234;p62"/>
            <p:cNvGrpSpPr/>
            <p:nvPr/>
          </p:nvGrpSpPr>
          <p:grpSpPr>
            <a:xfrm>
              <a:off x="2667760" y="2453284"/>
              <a:ext cx="240044" cy="621313"/>
              <a:chOff x="6593535" y="3868796"/>
              <a:chExt cx="240044" cy="621313"/>
            </a:xfrm>
          </p:grpSpPr>
          <p:sp>
            <p:nvSpPr>
              <p:cNvPr id="43" name="Google Shape;1235;p62"/>
              <p:cNvSpPr/>
              <p:nvPr/>
            </p:nvSpPr>
            <p:spPr>
              <a:xfrm rot="306375">
                <a:off x="6620287" y="3874982"/>
                <a:ext cx="166120" cy="608942"/>
              </a:xfrm>
              <a:custGeom>
                <a:avLst/>
                <a:gdLst/>
                <a:ahLst/>
                <a:cxnLst/>
                <a:rect l="l" t="t" r="r" b="b"/>
                <a:pathLst>
                  <a:path w="6645" h="33280" extrusionOk="0">
                    <a:moveTo>
                      <a:pt x="6195" y="1"/>
                    </a:moveTo>
                    <a:cubicBezTo>
                      <a:pt x="5961" y="1"/>
                      <a:pt x="5710" y="153"/>
                      <a:pt x="5675" y="456"/>
                    </a:cubicBezTo>
                    <a:cubicBezTo>
                      <a:pt x="4858" y="6645"/>
                      <a:pt x="3900" y="12810"/>
                      <a:pt x="2779" y="18952"/>
                    </a:cubicBezTo>
                    <a:cubicBezTo>
                      <a:pt x="2289" y="21731"/>
                      <a:pt x="1728" y="24533"/>
                      <a:pt x="1168" y="27312"/>
                    </a:cubicBezTo>
                    <a:cubicBezTo>
                      <a:pt x="864" y="28760"/>
                      <a:pt x="467" y="30232"/>
                      <a:pt x="210" y="31679"/>
                    </a:cubicBezTo>
                    <a:cubicBezTo>
                      <a:pt x="117" y="32240"/>
                      <a:pt x="0" y="32544"/>
                      <a:pt x="280" y="33034"/>
                    </a:cubicBezTo>
                    <a:cubicBezTo>
                      <a:pt x="377" y="33189"/>
                      <a:pt x="538" y="33279"/>
                      <a:pt x="710" y="33279"/>
                    </a:cubicBezTo>
                    <a:cubicBezTo>
                      <a:pt x="745" y="33279"/>
                      <a:pt x="781" y="33276"/>
                      <a:pt x="818" y="33268"/>
                    </a:cubicBezTo>
                    <a:cubicBezTo>
                      <a:pt x="1144" y="33174"/>
                      <a:pt x="1238" y="33057"/>
                      <a:pt x="1355" y="32730"/>
                    </a:cubicBezTo>
                    <a:cubicBezTo>
                      <a:pt x="1425" y="32520"/>
                      <a:pt x="1331" y="32310"/>
                      <a:pt x="1144" y="32193"/>
                    </a:cubicBezTo>
                    <a:lnTo>
                      <a:pt x="1051" y="32123"/>
                    </a:lnTo>
                    <a:cubicBezTo>
                      <a:pt x="1004" y="32100"/>
                      <a:pt x="958" y="32077"/>
                      <a:pt x="911" y="32077"/>
                    </a:cubicBezTo>
                    <a:cubicBezTo>
                      <a:pt x="1261" y="30862"/>
                      <a:pt x="1775" y="28807"/>
                      <a:pt x="1868" y="28433"/>
                    </a:cubicBezTo>
                    <a:cubicBezTo>
                      <a:pt x="2149" y="27102"/>
                      <a:pt x="2429" y="25794"/>
                      <a:pt x="2686" y="24463"/>
                    </a:cubicBezTo>
                    <a:cubicBezTo>
                      <a:pt x="3246" y="21684"/>
                      <a:pt x="3760" y="18882"/>
                      <a:pt x="4250" y="16080"/>
                    </a:cubicBezTo>
                    <a:cubicBezTo>
                      <a:pt x="5138" y="10895"/>
                      <a:pt x="5932" y="5687"/>
                      <a:pt x="6609" y="456"/>
                    </a:cubicBezTo>
                    <a:cubicBezTo>
                      <a:pt x="6644" y="153"/>
                      <a:pt x="6428" y="1"/>
                      <a:pt x="61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236;p62"/>
              <p:cNvSpPr/>
              <p:nvPr/>
            </p:nvSpPr>
            <p:spPr>
              <a:xfrm rot="306375">
                <a:off x="6760189" y="3880602"/>
                <a:ext cx="70898" cy="59173"/>
              </a:xfrm>
              <a:custGeom>
                <a:avLst/>
                <a:gdLst/>
                <a:ahLst/>
                <a:cxnLst/>
                <a:rect l="l" t="t" r="r" b="b"/>
                <a:pathLst>
                  <a:path w="2836" h="2367" extrusionOk="0">
                    <a:moveTo>
                      <a:pt x="1488" y="0"/>
                    </a:moveTo>
                    <a:cubicBezTo>
                      <a:pt x="1383" y="0"/>
                      <a:pt x="1276" y="15"/>
                      <a:pt x="1168" y="46"/>
                    </a:cubicBezTo>
                    <a:cubicBezTo>
                      <a:pt x="280" y="350"/>
                      <a:pt x="0" y="1657"/>
                      <a:pt x="841" y="2195"/>
                    </a:cubicBezTo>
                    <a:cubicBezTo>
                      <a:pt x="1031" y="2311"/>
                      <a:pt x="1241" y="2367"/>
                      <a:pt x="1448" y="2367"/>
                    </a:cubicBezTo>
                    <a:cubicBezTo>
                      <a:pt x="1902" y="2367"/>
                      <a:pt x="2338" y="2100"/>
                      <a:pt x="2499" y="1634"/>
                    </a:cubicBezTo>
                    <a:cubicBezTo>
                      <a:pt x="2522" y="1587"/>
                      <a:pt x="2546" y="1564"/>
                      <a:pt x="2569" y="1517"/>
                    </a:cubicBezTo>
                    <a:cubicBezTo>
                      <a:pt x="2835" y="759"/>
                      <a:pt x="2238" y="0"/>
                      <a:pt x="148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" name="Google Shape;1237;p62"/>
            <p:cNvGrpSpPr/>
            <p:nvPr/>
          </p:nvGrpSpPr>
          <p:grpSpPr>
            <a:xfrm>
              <a:off x="3726141" y="2418109"/>
              <a:ext cx="266137" cy="640768"/>
              <a:chOff x="7651916" y="3833622"/>
              <a:chExt cx="266137" cy="640768"/>
            </a:xfrm>
          </p:grpSpPr>
          <p:sp>
            <p:nvSpPr>
              <p:cNvPr id="41" name="Google Shape;1238;p62"/>
              <p:cNvSpPr/>
              <p:nvPr/>
            </p:nvSpPr>
            <p:spPr>
              <a:xfrm rot="-833920">
                <a:off x="7756053" y="3848464"/>
                <a:ext cx="88298" cy="624461"/>
              </a:xfrm>
              <a:custGeom>
                <a:avLst/>
                <a:gdLst/>
                <a:ahLst/>
                <a:cxnLst/>
                <a:rect l="l" t="t" r="r" b="b"/>
                <a:pathLst>
                  <a:path w="3532" h="34127" extrusionOk="0">
                    <a:moveTo>
                      <a:pt x="576" y="1"/>
                    </a:moveTo>
                    <a:cubicBezTo>
                      <a:pt x="306" y="1"/>
                      <a:pt x="1" y="223"/>
                      <a:pt x="28" y="568"/>
                    </a:cubicBezTo>
                    <a:cubicBezTo>
                      <a:pt x="729" y="6873"/>
                      <a:pt x="1266" y="13178"/>
                      <a:pt x="1616" y="19484"/>
                    </a:cubicBezTo>
                    <a:cubicBezTo>
                      <a:pt x="1803" y="22356"/>
                      <a:pt x="1920" y="25252"/>
                      <a:pt x="2013" y="28124"/>
                    </a:cubicBezTo>
                    <a:cubicBezTo>
                      <a:pt x="2060" y="29642"/>
                      <a:pt x="2037" y="31160"/>
                      <a:pt x="2153" y="32678"/>
                    </a:cubicBezTo>
                    <a:cubicBezTo>
                      <a:pt x="2177" y="33262"/>
                      <a:pt x="2130" y="33566"/>
                      <a:pt x="2527" y="33963"/>
                    </a:cubicBezTo>
                    <a:cubicBezTo>
                      <a:pt x="2619" y="34070"/>
                      <a:pt x="2751" y="34127"/>
                      <a:pt x="2884" y="34127"/>
                    </a:cubicBezTo>
                    <a:cubicBezTo>
                      <a:pt x="2954" y="34127"/>
                      <a:pt x="3023" y="34111"/>
                      <a:pt x="3088" y="34079"/>
                    </a:cubicBezTo>
                    <a:cubicBezTo>
                      <a:pt x="3344" y="33963"/>
                      <a:pt x="3531" y="33706"/>
                      <a:pt x="3508" y="33425"/>
                    </a:cubicBezTo>
                    <a:cubicBezTo>
                      <a:pt x="3508" y="33215"/>
                      <a:pt x="3391" y="33005"/>
                      <a:pt x="3181" y="32958"/>
                    </a:cubicBezTo>
                    <a:lnTo>
                      <a:pt x="3064" y="32912"/>
                    </a:lnTo>
                    <a:cubicBezTo>
                      <a:pt x="3017" y="32888"/>
                      <a:pt x="2971" y="32865"/>
                      <a:pt x="2901" y="32865"/>
                    </a:cubicBezTo>
                    <a:cubicBezTo>
                      <a:pt x="2971" y="31604"/>
                      <a:pt x="3017" y="29455"/>
                      <a:pt x="2994" y="29058"/>
                    </a:cubicBezTo>
                    <a:cubicBezTo>
                      <a:pt x="2947" y="27704"/>
                      <a:pt x="2901" y="26326"/>
                      <a:pt x="2854" y="24972"/>
                    </a:cubicBezTo>
                    <a:cubicBezTo>
                      <a:pt x="2714" y="22099"/>
                      <a:pt x="2574" y="19203"/>
                      <a:pt x="2387" y="16331"/>
                    </a:cubicBezTo>
                    <a:cubicBezTo>
                      <a:pt x="2013" y="11006"/>
                      <a:pt x="1546" y="5682"/>
                      <a:pt x="962" y="357"/>
                    </a:cubicBezTo>
                    <a:cubicBezTo>
                      <a:pt x="934" y="108"/>
                      <a:pt x="763" y="1"/>
                      <a:pt x="5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1239;p62"/>
              <p:cNvSpPr/>
              <p:nvPr/>
            </p:nvSpPr>
            <p:spPr>
              <a:xfrm rot="-833920">
                <a:off x="7658167" y="3840603"/>
                <a:ext cx="65449" cy="60024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2401" extrusionOk="0">
                    <a:moveTo>
                      <a:pt x="1407" y="1"/>
                    </a:moveTo>
                    <a:cubicBezTo>
                      <a:pt x="1212" y="1"/>
                      <a:pt x="1010" y="53"/>
                      <a:pt x="818" y="168"/>
                    </a:cubicBezTo>
                    <a:cubicBezTo>
                      <a:pt x="1" y="658"/>
                      <a:pt x="47" y="2013"/>
                      <a:pt x="1005" y="2340"/>
                    </a:cubicBezTo>
                    <a:cubicBezTo>
                      <a:pt x="1124" y="2381"/>
                      <a:pt x="1246" y="2400"/>
                      <a:pt x="1366" y="2400"/>
                    </a:cubicBezTo>
                    <a:cubicBezTo>
                      <a:pt x="1925" y="2400"/>
                      <a:pt x="2442" y="1978"/>
                      <a:pt x="2499" y="1382"/>
                    </a:cubicBezTo>
                    <a:cubicBezTo>
                      <a:pt x="2523" y="1359"/>
                      <a:pt x="2523" y="1312"/>
                      <a:pt x="2546" y="1289"/>
                    </a:cubicBezTo>
                    <a:cubicBezTo>
                      <a:pt x="2618" y="556"/>
                      <a:pt x="2046" y="1"/>
                      <a:pt x="14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8" name="Google Shape;1215;p62"/>
          <p:cNvGrpSpPr/>
          <p:nvPr/>
        </p:nvGrpSpPr>
        <p:grpSpPr>
          <a:xfrm rot="474242">
            <a:off x="2616313" y="677294"/>
            <a:ext cx="999658" cy="1457612"/>
            <a:chOff x="1200150" y="1916500"/>
            <a:chExt cx="797571" cy="1258453"/>
          </a:xfrm>
        </p:grpSpPr>
        <p:sp>
          <p:nvSpPr>
            <p:cNvPr id="49" name="Google Shape;1216;p62"/>
            <p:cNvSpPr/>
            <p:nvPr/>
          </p:nvSpPr>
          <p:spPr>
            <a:xfrm>
              <a:off x="1200150" y="1929243"/>
              <a:ext cx="630660" cy="1212099"/>
            </a:xfrm>
            <a:custGeom>
              <a:avLst/>
              <a:gdLst/>
              <a:ahLst/>
              <a:cxnLst/>
              <a:rect l="l" t="t" r="r" b="b"/>
              <a:pathLst>
                <a:path w="18707" h="35954" extrusionOk="0">
                  <a:moveTo>
                    <a:pt x="10118" y="3231"/>
                  </a:moveTo>
                  <a:cubicBezTo>
                    <a:pt x="10124" y="3231"/>
                    <a:pt x="10130" y="3231"/>
                    <a:pt x="10136" y="3232"/>
                  </a:cubicBezTo>
                  <a:cubicBezTo>
                    <a:pt x="10487" y="3279"/>
                    <a:pt x="10813" y="3373"/>
                    <a:pt x="11140" y="3536"/>
                  </a:cubicBezTo>
                  <a:cubicBezTo>
                    <a:pt x="11257" y="3583"/>
                    <a:pt x="11304" y="3840"/>
                    <a:pt x="11374" y="3980"/>
                  </a:cubicBezTo>
                  <a:cubicBezTo>
                    <a:pt x="11257" y="4050"/>
                    <a:pt x="11164" y="4097"/>
                    <a:pt x="11047" y="4120"/>
                  </a:cubicBezTo>
                  <a:cubicBezTo>
                    <a:pt x="10995" y="4129"/>
                    <a:pt x="10945" y="4133"/>
                    <a:pt x="10897" y="4133"/>
                  </a:cubicBezTo>
                  <a:cubicBezTo>
                    <a:pt x="10577" y="4133"/>
                    <a:pt x="10333" y="3940"/>
                    <a:pt x="10090" y="3676"/>
                  </a:cubicBezTo>
                  <a:lnTo>
                    <a:pt x="9763" y="3770"/>
                  </a:lnTo>
                  <a:cubicBezTo>
                    <a:pt x="9763" y="3676"/>
                    <a:pt x="9739" y="3559"/>
                    <a:pt x="9763" y="3536"/>
                  </a:cubicBezTo>
                  <a:cubicBezTo>
                    <a:pt x="9873" y="3425"/>
                    <a:pt x="10005" y="3231"/>
                    <a:pt x="10118" y="3231"/>
                  </a:cubicBezTo>
                  <a:close/>
                  <a:moveTo>
                    <a:pt x="9436" y="4283"/>
                  </a:moveTo>
                  <a:cubicBezTo>
                    <a:pt x="9763" y="4353"/>
                    <a:pt x="10066" y="4447"/>
                    <a:pt x="10370" y="4564"/>
                  </a:cubicBezTo>
                  <a:cubicBezTo>
                    <a:pt x="10533" y="4680"/>
                    <a:pt x="10603" y="4844"/>
                    <a:pt x="10603" y="5031"/>
                  </a:cubicBezTo>
                  <a:cubicBezTo>
                    <a:pt x="10578" y="5159"/>
                    <a:pt x="10516" y="5210"/>
                    <a:pt x="10427" y="5210"/>
                  </a:cubicBezTo>
                  <a:cubicBezTo>
                    <a:pt x="10355" y="5210"/>
                    <a:pt x="10264" y="5176"/>
                    <a:pt x="10160" y="5124"/>
                  </a:cubicBezTo>
                  <a:cubicBezTo>
                    <a:pt x="9903" y="5054"/>
                    <a:pt x="9646" y="4984"/>
                    <a:pt x="9389" y="4937"/>
                  </a:cubicBezTo>
                  <a:cubicBezTo>
                    <a:pt x="9272" y="4867"/>
                    <a:pt x="9202" y="4727"/>
                    <a:pt x="9202" y="4587"/>
                  </a:cubicBezTo>
                  <a:cubicBezTo>
                    <a:pt x="9225" y="4494"/>
                    <a:pt x="9366" y="4377"/>
                    <a:pt x="9436" y="4283"/>
                  </a:cubicBezTo>
                  <a:close/>
                  <a:moveTo>
                    <a:pt x="8782" y="5871"/>
                  </a:moveTo>
                  <a:cubicBezTo>
                    <a:pt x="9085" y="5965"/>
                    <a:pt x="9366" y="6058"/>
                    <a:pt x="9646" y="6175"/>
                  </a:cubicBezTo>
                  <a:cubicBezTo>
                    <a:pt x="9763" y="6268"/>
                    <a:pt x="9833" y="6385"/>
                    <a:pt x="9833" y="6525"/>
                  </a:cubicBezTo>
                  <a:cubicBezTo>
                    <a:pt x="9833" y="6595"/>
                    <a:pt x="9622" y="6712"/>
                    <a:pt x="9529" y="6712"/>
                  </a:cubicBezTo>
                  <a:cubicBezTo>
                    <a:pt x="9225" y="6665"/>
                    <a:pt x="8922" y="6572"/>
                    <a:pt x="8618" y="6479"/>
                  </a:cubicBezTo>
                  <a:cubicBezTo>
                    <a:pt x="8525" y="6385"/>
                    <a:pt x="8478" y="6245"/>
                    <a:pt x="8502" y="6128"/>
                  </a:cubicBezTo>
                  <a:cubicBezTo>
                    <a:pt x="8525" y="6035"/>
                    <a:pt x="8665" y="5965"/>
                    <a:pt x="8782" y="5871"/>
                  </a:cubicBezTo>
                  <a:close/>
                  <a:moveTo>
                    <a:pt x="16891" y="19107"/>
                  </a:moveTo>
                  <a:cubicBezTo>
                    <a:pt x="16950" y="19107"/>
                    <a:pt x="17014" y="19113"/>
                    <a:pt x="17072" y="19113"/>
                  </a:cubicBezTo>
                  <a:cubicBezTo>
                    <a:pt x="17072" y="19183"/>
                    <a:pt x="17072" y="19276"/>
                    <a:pt x="17049" y="19370"/>
                  </a:cubicBezTo>
                  <a:cubicBezTo>
                    <a:pt x="16605" y="20234"/>
                    <a:pt x="16161" y="21098"/>
                    <a:pt x="15718" y="21962"/>
                  </a:cubicBezTo>
                  <a:cubicBezTo>
                    <a:pt x="15671" y="22031"/>
                    <a:pt x="15602" y="22055"/>
                    <a:pt x="15486" y="22147"/>
                  </a:cubicBezTo>
                  <a:lnTo>
                    <a:pt x="15486" y="22147"/>
                  </a:lnTo>
                  <a:cubicBezTo>
                    <a:pt x="15123" y="21713"/>
                    <a:pt x="15440" y="21326"/>
                    <a:pt x="15601" y="21074"/>
                  </a:cubicBezTo>
                  <a:cubicBezTo>
                    <a:pt x="15834" y="20724"/>
                    <a:pt x="15904" y="20304"/>
                    <a:pt x="16115" y="19953"/>
                  </a:cubicBezTo>
                  <a:cubicBezTo>
                    <a:pt x="16301" y="19650"/>
                    <a:pt x="16512" y="19393"/>
                    <a:pt x="16745" y="19136"/>
                  </a:cubicBezTo>
                  <a:cubicBezTo>
                    <a:pt x="16780" y="19113"/>
                    <a:pt x="16833" y="19107"/>
                    <a:pt x="16891" y="19107"/>
                  </a:cubicBezTo>
                  <a:close/>
                  <a:moveTo>
                    <a:pt x="4602" y="23223"/>
                  </a:moveTo>
                  <a:lnTo>
                    <a:pt x="5162" y="23363"/>
                  </a:lnTo>
                  <a:cubicBezTo>
                    <a:pt x="5139" y="23526"/>
                    <a:pt x="5069" y="23690"/>
                    <a:pt x="4975" y="23830"/>
                  </a:cubicBezTo>
                  <a:cubicBezTo>
                    <a:pt x="4672" y="24180"/>
                    <a:pt x="4858" y="24601"/>
                    <a:pt x="4718" y="24951"/>
                  </a:cubicBezTo>
                  <a:cubicBezTo>
                    <a:pt x="4578" y="25348"/>
                    <a:pt x="4485" y="25745"/>
                    <a:pt x="4438" y="26142"/>
                  </a:cubicBezTo>
                  <a:cubicBezTo>
                    <a:pt x="4298" y="26936"/>
                    <a:pt x="4064" y="27730"/>
                    <a:pt x="4251" y="28547"/>
                  </a:cubicBezTo>
                  <a:cubicBezTo>
                    <a:pt x="4360" y="29129"/>
                    <a:pt x="4682" y="29442"/>
                    <a:pt x="5160" y="29442"/>
                  </a:cubicBezTo>
                  <a:cubicBezTo>
                    <a:pt x="5296" y="29442"/>
                    <a:pt x="5445" y="29416"/>
                    <a:pt x="5606" y="29365"/>
                  </a:cubicBezTo>
                  <a:cubicBezTo>
                    <a:pt x="6096" y="29178"/>
                    <a:pt x="6516" y="28851"/>
                    <a:pt x="6843" y="28431"/>
                  </a:cubicBezTo>
                  <a:cubicBezTo>
                    <a:pt x="7264" y="27917"/>
                    <a:pt x="7661" y="27356"/>
                    <a:pt x="8034" y="26819"/>
                  </a:cubicBezTo>
                  <a:cubicBezTo>
                    <a:pt x="8175" y="26609"/>
                    <a:pt x="8268" y="26375"/>
                    <a:pt x="8385" y="26142"/>
                  </a:cubicBezTo>
                  <a:cubicBezTo>
                    <a:pt x="8665" y="25535"/>
                    <a:pt x="8945" y="24881"/>
                    <a:pt x="9272" y="24297"/>
                  </a:cubicBezTo>
                  <a:cubicBezTo>
                    <a:pt x="9436" y="24064"/>
                    <a:pt x="9646" y="23853"/>
                    <a:pt x="9856" y="23667"/>
                  </a:cubicBezTo>
                  <a:lnTo>
                    <a:pt x="10066" y="23807"/>
                  </a:lnTo>
                  <a:cubicBezTo>
                    <a:pt x="9903" y="24274"/>
                    <a:pt x="9786" y="24787"/>
                    <a:pt x="9552" y="25231"/>
                  </a:cubicBezTo>
                  <a:cubicBezTo>
                    <a:pt x="9179" y="26072"/>
                    <a:pt x="8758" y="26866"/>
                    <a:pt x="8291" y="27637"/>
                  </a:cubicBezTo>
                  <a:cubicBezTo>
                    <a:pt x="7637" y="28711"/>
                    <a:pt x="6890" y="29715"/>
                    <a:pt x="5536" y="30042"/>
                  </a:cubicBezTo>
                  <a:cubicBezTo>
                    <a:pt x="5356" y="30083"/>
                    <a:pt x="5187" y="30103"/>
                    <a:pt x="5029" y="30103"/>
                  </a:cubicBezTo>
                  <a:cubicBezTo>
                    <a:pt x="4285" y="30103"/>
                    <a:pt x="3790" y="29656"/>
                    <a:pt x="3597" y="28828"/>
                  </a:cubicBezTo>
                  <a:cubicBezTo>
                    <a:pt x="3434" y="28104"/>
                    <a:pt x="3481" y="27356"/>
                    <a:pt x="3691" y="26679"/>
                  </a:cubicBezTo>
                  <a:cubicBezTo>
                    <a:pt x="3924" y="25838"/>
                    <a:pt x="4088" y="24951"/>
                    <a:pt x="4298" y="24110"/>
                  </a:cubicBezTo>
                  <a:cubicBezTo>
                    <a:pt x="4321" y="23993"/>
                    <a:pt x="4368" y="23877"/>
                    <a:pt x="4415" y="23760"/>
                  </a:cubicBezTo>
                  <a:lnTo>
                    <a:pt x="4928" y="23713"/>
                  </a:lnTo>
                  <a:lnTo>
                    <a:pt x="4602" y="23223"/>
                  </a:lnTo>
                  <a:close/>
                  <a:moveTo>
                    <a:pt x="9877" y="1"/>
                  </a:moveTo>
                  <a:cubicBezTo>
                    <a:pt x="9660" y="1"/>
                    <a:pt x="9441" y="19"/>
                    <a:pt x="9225" y="56"/>
                  </a:cubicBezTo>
                  <a:cubicBezTo>
                    <a:pt x="9412" y="220"/>
                    <a:pt x="9786" y="360"/>
                    <a:pt x="9716" y="524"/>
                  </a:cubicBezTo>
                  <a:cubicBezTo>
                    <a:pt x="9693" y="944"/>
                    <a:pt x="9412" y="1318"/>
                    <a:pt x="9015" y="1434"/>
                  </a:cubicBezTo>
                  <a:lnTo>
                    <a:pt x="9015" y="1574"/>
                  </a:lnTo>
                  <a:lnTo>
                    <a:pt x="9296" y="1691"/>
                  </a:lnTo>
                  <a:lnTo>
                    <a:pt x="9482" y="1691"/>
                  </a:lnTo>
                  <a:lnTo>
                    <a:pt x="9996" y="1785"/>
                  </a:lnTo>
                  <a:cubicBezTo>
                    <a:pt x="9996" y="1878"/>
                    <a:pt x="9973" y="1971"/>
                    <a:pt x="9949" y="2065"/>
                  </a:cubicBezTo>
                  <a:cubicBezTo>
                    <a:pt x="9739" y="2555"/>
                    <a:pt x="9482" y="3022"/>
                    <a:pt x="9272" y="3513"/>
                  </a:cubicBezTo>
                  <a:cubicBezTo>
                    <a:pt x="9015" y="4097"/>
                    <a:pt x="8758" y="4680"/>
                    <a:pt x="8502" y="5288"/>
                  </a:cubicBezTo>
                  <a:cubicBezTo>
                    <a:pt x="8455" y="5451"/>
                    <a:pt x="8502" y="5708"/>
                    <a:pt x="8385" y="5825"/>
                  </a:cubicBezTo>
                  <a:cubicBezTo>
                    <a:pt x="7918" y="6432"/>
                    <a:pt x="7591" y="7132"/>
                    <a:pt x="7427" y="7903"/>
                  </a:cubicBezTo>
                  <a:cubicBezTo>
                    <a:pt x="7334" y="8113"/>
                    <a:pt x="7217" y="8323"/>
                    <a:pt x="7124" y="8557"/>
                  </a:cubicBezTo>
                  <a:cubicBezTo>
                    <a:pt x="7007" y="8907"/>
                    <a:pt x="6937" y="9281"/>
                    <a:pt x="6797" y="9631"/>
                  </a:cubicBezTo>
                  <a:cubicBezTo>
                    <a:pt x="6353" y="10706"/>
                    <a:pt x="5909" y="11780"/>
                    <a:pt x="5489" y="12854"/>
                  </a:cubicBezTo>
                  <a:cubicBezTo>
                    <a:pt x="5115" y="13765"/>
                    <a:pt x="4788" y="14699"/>
                    <a:pt x="4438" y="15633"/>
                  </a:cubicBezTo>
                  <a:cubicBezTo>
                    <a:pt x="4134" y="16450"/>
                    <a:pt x="3808" y="17268"/>
                    <a:pt x="3481" y="18085"/>
                  </a:cubicBezTo>
                  <a:cubicBezTo>
                    <a:pt x="3247" y="18739"/>
                    <a:pt x="2967" y="19370"/>
                    <a:pt x="2733" y="20023"/>
                  </a:cubicBezTo>
                  <a:lnTo>
                    <a:pt x="2990" y="20187"/>
                  </a:lnTo>
                  <a:lnTo>
                    <a:pt x="2546" y="20397"/>
                  </a:lnTo>
                  <a:cubicBezTo>
                    <a:pt x="2126" y="21518"/>
                    <a:pt x="1636" y="22709"/>
                    <a:pt x="1215" y="23900"/>
                  </a:cubicBezTo>
                  <a:cubicBezTo>
                    <a:pt x="842" y="24881"/>
                    <a:pt x="585" y="25908"/>
                    <a:pt x="258" y="26889"/>
                  </a:cubicBezTo>
                  <a:cubicBezTo>
                    <a:pt x="71" y="27590"/>
                    <a:pt x="1" y="28337"/>
                    <a:pt x="71" y="29061"/>
                  </a:cubicBezTo>
                  <a:cubicBezTo>
                    <a:pt x="71" y="29365"/>
                    <a:pt x="94" y="29668"/>
                    <a:pt x="118" y="29972"/>
                  </a:cubicBezTo>
                  <a:cubicBezTo>
                    <a:pt x="305" y="30626"/>
                    <a:pt x="491" y="31326"/>
                    <a:pt x="702" y="31957"/>
                  </a:cubicBezTo>
                  <a:cubicBezTo>
                    <a:pt x="912" y="32587"/>
                    <a:pt x="982" y="33288"/>
                    <a:pt x="1496" y="33802"/>
                  </a:cubicBezTo>
                  <a:cubicBezTo>
                    <a:pt x="1542" y="33802"/>
                    <a:pt x="1599" y="33791"/>
                    <a:pt x="1632" y="33791"/>
                  </a:cubicBezTo>
                  <a:cubicBezTo>
                    <a:pt x="1649" y="33791"/>
                    <a:pt x="1659" y="33794"/>
                    <a:pt x="1659" y="33802"/>
                  </a:cubicBezTo>
                  <a:cubicBezTo>
                    <a:pt x="1846" y="34246"/>
                    <a:pt x="2243" y="34479"/>
                    <a:pt x="2476" y="34829"/>
                  </a:cubicBezTo>
                  <a:cubicBezTo>
                    <a:pt x="2850" y="35086"/>
                    <a:pt x="3247" y="35320"/>
                    <a:pt x="3644" y="35530"/>
                  </a:cubicBezTo>
                  <a:cubicBezTo>
                    <a:pt x="4064" y="35647"/>
                    <a:pt x="4485" y="35763"/>
                    <a:pt x="4905" y="35810"/>
                  </a:cubicBezTo>
                  <a:cubicBezTo>
                    <a:pt x="5286" y="35908"/>
                    <a:pt x="5654" y="35954"/>
                    <a:pt x="6011" y="35954"/>
                  </a:cubicBezTo>
                  <a:cubicBezTo>
                    <a:pt x="7100" y="35954"/>
                    <a:pt x="8089" y="35532"/>
                    <a:pt x="9039" y="34899"/>
                  </a:cubicBezTo>
                  <a:cubicBezTo>
                    <a:pt x="9879" y="34362"/>
                    <a:pt x="10510" y="33638"/>
                    <a:pt x="11187" y="32961"/>
                  </a:cubicBezTo>
                  <a:cubicBezTo>
                    <a:pt x="12285" y="31887"/>
                    <a:pt x="13009" y="30579"/>
                    <a:pt x="13826" y="29318"/>
                  </a:cubicBezTo>
                  <a:cubicBezTo>
                    <a:pt x="14013" y="29061"/>
                    <a:pt x="14246" y="28828"/>
                    <a:pt x="14410" y="28571"/>
                  </a:cubicBezTo>
                  <a:cubicBezTo>
                    <a:pt x="14480" y="28454"/>
                    <a:pt x="14433" y="28290"/>
                    <a:pt x="14480" y="28174"/>
                  </a:cubicBezTo>
                  <a:cubicBezTo>
                    <a:pt x="14807" y="27520"/>
                    <a:pt x="15157" y="26889"/>
                    <a:pt x="15484" y="26235"/>
                  </a:cubicBezTo>
                  <a:cubicBezTo>
                    <a:pt x="15507" y="26212"/>
                    <a:pt x="15554" y="26212"/>
                    <a:pt x="15601" y="26212"/>
                  </a:cubicBezTo>
                  <a:cubicBezTo>
                    <a:pt x="15951" y="25371"/>
                    <a:pt x="16301" y="24554"/>
                    <a:pt x="16628" y="23737"/>
                  </a:cubicBezTo>
                  <a:cubicBezTo>
                    <a:pt x="17002" y="22826"/>
                    <a:pt x="17352" y="21938"/>
                    <a:pt x="17679" y="21028"/>
                  </a:cubicBezTo>
                  <a:cubicBezTo>
                    <a:pt x="17983" y="20187"/>
                    <a:pt x="18240" y="19323"/>
                    <a:pt x="18520" y="18459"/>
                  </a:cubicBezTo>
                  <a:cubicBezTo>
                    <a:pt x="18543" y="18365"/>
                    <a:pt x="18567" y="18295"/>
                    <a:pt x="18590" y="18202"/>
                  </a:cubicBezTo>
                  <a:cubicBezTo>
                    <a:pt x="18707" y="17688"/>
                    <a:pt x="18427" y="17455"/>
                    <a:pt x="18053" y="17104"/>
                  </a:cubicBezTo>
                  <a:cubicBezTo>
                    <a:pt x="17446" y="16520"/>
                    <a:pt x="16698" y="16170"/>
                    <a:pt x="16021" y="15703"/>
                  </a:cubicBezTo>
                  <a:cubicBezTo>
                    <a:pt x="15624" y="15353"/>
                    <a:pt x="15181" y="15026"/>
                    <a:pt x="14737" y="14746"/>
                  </a:cubicBezTo>
                  <a:cubicBezTo>
                    <a:pt x="14293" y="14535"/>
                    <a:pt x="13943" y="14185"/>
                    <a:pt x="13779" y="13718"/>
                  </a:cubicBezTo>
                  <a:cubicBezTo>
                    <a:pt x="13686" y="13811"/>
                    <a:pt x="13546" y="13858"/>
                    <a:pt x="13499" y="13952"/>
                  </a:cubicBezTo>
                  <a:cubicBezTo>
                    <a:pt x="13149" y="14605"/>
                    <a:pt x="12845" y="15259"/>
                    <a:pt x="12542" y="15913"/>
                  </a:cubicBezTo>
                  <a:cubicBezTo>
                    <a:pt x="12121" y="16754"/>
                    <a:pt x="11701" y="17595"/>
                    <a:pt x="11281" y="18435"/>
                  </a:cubicBezTo>
                  <a:cubicBezTo>
                    <a:pt x="11094" y="18809"/>
                    <a:pt x="10884" y="19183"/>
                    <a:pt x="10697" y="19556"/>
                  </a:cubicBezTo>
                  <a:cubicBezTo>
                    <a:pt x="10627" y="19720"/>
                    <a:pt x="10580" y="19883"/>
                    <a:pt x="10510" y="20023"/>
                  </a:cubicBezTo>
                  <a:cubicBezTo>
                    <a:pt x="10160" y="20724"/>
                    <a:pt x="9809" y="21448"/>
                    <a:pt x="9436" y="22125"/>
                  </a:cubicBezTo>
                  <a:cubicBezTo>
                    <a:pt x="9225" y="22546"/>
                    <a:pt x="8922" y="22896"/>
                    <a:pt x="8688" y="23293"/>
                  </a:cubicBezTo>
                  <a:cubicBezTo>
                    <a:pt x="8408" y="23760"/>
                    <a:pt x="8198" y="24274"/>
                    <a:pt x="7941" y="24764"/>
                  </a:cubicBezTo>
                  <a:cubicBezTo>
                    <a:pt x="7824" y="24951"/>
                    <a:pt x="7684" y="25138"/>
                    <a:pt x="7544" y="25325"/>
                  </a:cubicBezTo>
                  <a:cubicBezTo>
                    <a:pt x="7194" y="25745"/>
                    <a:pt x="6843" y="26165"/>
                    <a:pt x="6470" y="26586"/>
                  </a:cubicBezTo>
                  <a:cubicBezTo>
                    <a:pt x="6330" y="26726"/>
                    <a:pt x="6143" y="26843"/>
                    <a:pt x="5956" y="26936"/>
                  </a:cubicBezTo>
                  <a:lnTo>
                    <a:pt x="5793" y="26796"/>
                  </a:lnTo>
                  <a:lnTo>
                    <a:pt x="6633" y="24507"/>
                  </a:lnTo>
                  <a:cubicBezTo>
                    <a:pt x="6680" y="24110"/>
                    <a:pt x="6773" y="23713"/>
                    <a:pt x="6867" y="23340"/>
                  </a:cubicBezTo>
                  <a:cubicBezTo>
                    <a:pt x="7030" y="22873"/>
                    <a:pt x="7147" y="22405"/>
                    <a:pt x="7217" y="21915"/>
                  </a:cubicBezTo>
                  <a:cubicBezTo>
                    <a:pt x="7264" y="21284"/>
                    <a:pt x="7567" y="20701"/>
                    <a:pt x="7801" y="20093"/>
                  </a:cubicBezTo>
                  <a:cubicBezTo>
                    <a:pt x="7941" y="19696"/>
                    <a:pt x="8105" y="19323"/>
                    <a:pt x="8245" y="18949"/>
                  </a:cubicBezTo>
                  <a:cubicBezTo>
                    <a:pt x="8291" y="18412"/>
                    <a:pt x="8175" y="18249"/>
                    <a:pt x="7614" y="18062"/>
                  </a:cubicBezTo>
                  <a:cubicBezTo>
                    <a:pt x="7334" y="17992"/>
                    <a:pt x="7147" y="17852"/>
                    <a:pt x="7264" y="17548"/>
                  </a:cubicBezTo>
                  <a:cubicBezTo>
                    <a:pt x="7320" y="17401"/>
                    <a:pt x="7405" y="17352"/>
                    <a:pt x="7500" y="17352"/>
                  </a:cubicBezTo>
                  <a:cubicBezTo>
                    <a:pt x="7602" y="17352"/>
                    <a:pt x="7716" y="17407"/>
                    <a:pt x="7824" y="17455"/>
                  </a:cubicBezTo>
                  <a:cubicBezTo>
                    <a:pt x="8058" y="17571"/>
                    <a:pt x="8315" y="17641"/>
                    <a:pt x="8548" y="17735"/>
                  </a:cubicBezTo>
                  <a:cubicBezTo>
                    <a:pt x="8642" y="17618"/>
                    <a:pt x="8735" y="17525"/>
                    <a:pt x="8805" y="17408"/>
                  </a:cubicBezTo>
                  <a:cubicBezTo>
                    <a:pt x="8945" y="16917"/>
                    <a:pt x="9085" y="16404"/>
                    <a:pt x="9202" y="15890"/>
                  </a:cubicBezTo>
                  <a:cubicBezTo>
                    <a:pt x="9249" y="15703"/>
                    <a:pt x="9296" y="15540"/>
                    <a:pt x="9015" y="15470"/>
                  </a:cubicBezTo>
                  <a:cubicBezTo>
                    <a:pt x="8922" y="15446"/>
                    <a:pt x="8828" y="15306"/>
                    <a:pt x="8805" y="15259"/>
                  </a:cubicBezTo>
                  <a:cubicBezTo>
                    <a:pt x="8595" y="15189"/>
                    <a:pt x="8385" y="15189"/>
                    <a:pt x="8315" y="15096"/>
                  </a:cubicBezTo>
                  <a:cubicBezTo>
                    <a:pt x="8221" y="14932"/>
                    <a:pt x="8221" y="14769"/>
                    <a:pt x="8268" y="14605"/>
                  </a:cubicBezTo>
                  <a:cubicBezTo>
                    <a:pt x="8298" y="14560"/>
                    <a:pt x="8426" y="14534"/>
                    <a:pt x="8550" y="14534"/>
                  </a:cubicBezTo>
                  <a:cubicBezTo>
                    <a:pt x="8618" y="14534"/>
                    <a:pt x="8685" y="14542"/>
                    <a:pt x="8735" y="14559"/>
                  </a:cubicBezTo>
                  <a:cubicBezTo>
                    <a:pt x="8992" y="14629"/>
                    <a:pt x="9272" y="14746"/>
                    <a:pt x="9529" y="14862"/>
                  </a:cubicBezTo>
                  <a:lnTo>
                    <a:pt x="9599" y="14769"/>
                  </a:lnTo>
                  <a:lnTo>
                    <a:pt x="9693" y="14605"/>
                  </a:lnTo>
                  <a:cubicBezTo>
                    <a:pt x="9879" y="13952"/>
                    <a:pt x="10066" y="13321"/>
                    <a:pt x="10253" y="12667"/>
                  </a:cubicBezTo>
                  <a:cubicBezTo>
                    <a:pt x="9973" y="12644"/>
                    <a:pt x="9693" y="12574"/>
                    <a:pt x="9436" y="12457"/>
                  </a:cubicBezTo>
                  <a:cubicBezTo>
                    <a:pt x="9272" y="12364"/>
                    <a:pt x="9179" y="12177"/>
                    <a:pt x="9179" y="11990"/>
                  </a:cubicBezTo>
                  <a:cubicBezTo>
                    <a:pt x="9179" y="11873"/>
                    <a:pt x="9436" y="11686"/>
                    <a:pt x="9576" y="11686"/>
                  </a:cubicBezTo>
                  <a:cubicBezTo>
                    <a:pt x="9879" y="11686"/>
                    <a:pt x="10206" y="11733"/>
                    <a:pt x="10510" y="11803"/>
                  </a:cubicBezTo>
                  <a:cubicBezTo>
                    <a:pt x="10697" y="11289"/>
                    <a:pt x="10907" y="10776"/>
                    <a:pt x="11070" y="10262"/>
                  </a:cubicBezTo>
                  <a:cubicBezTo>
                    <a:pt x="11117" y="10028"/>
                    <a:pt x="11164" y="9795"/>
                    <a:pt x="11187" y="9561"/>
                  </a:cubicBezTo>
                  <a:cubicBezTo>
                    <a:pt x="10860" y="9468"/>
                    <a:pt x="10487" y="9421"/>
                    <a:pt x="10370" y="9001"/>
                  </a:cubicBezTo>
                  <a:cubicBezTo>
                    <a:pt x="10276" y="8697"/>
                    <a:pt x="10416" y="8510"/>
                    <a:pt x="10697" y="8510"/>
                  </a:cubicBezTo>
                  <a:cubicBezTo>
                    <a:pt x="10748" y="8506"/>
                    <a:pt x="10800" y="8504"/>
                    <a:pt x="10853" y="8504"/>
                  </a:cubicBezTo>
                  <a:cubicBezTo>
                    <a:pt x="11066" y="8504"/>
                    <a:pt x="11290" y="8534"/>
                    <a:pt x="11514" y="8534"/>
                  </a:cubicBezTo>
                  <a:cubicBezTo>
                    <a:pt x="11748" y="7950"/>
                    <a:pt x="11981" y="7366"/>
                    <a:pt x="12238" y="6782"/>
                  </a:cubicBezTo>
                  <a:cubicBezTo>
                    <a:pt x="12308" y="6642"/>
                    <a:pt x="12401" y="6502"/>
                    <a:pt x="12495" y="6362"/>
                  </a:cubicBezTo>
                  <a:cubicBezTo>
                    <a:pt x="12775" y="5544"/>
                    <a:pt x="13055" y="4704"/>
                    <a:pt x="13336" y="3886"/>
                  </a:cubicBezTo>
                  <a:cubicBezTo>
                    <a:pt x="13569" y="3256"/>
                    <a:pt x="13803" y="2602"/>
                    <a:pt x="13966" y="1948"/>
                  </a:cubicBezTo>
                  <a:cubicBezTo>
                    <a:pt x="13990" y="1691"/>
                    <a:pt x="13896" y="1458"/>
                    <a:pt x="13709" y="1294"/>
                  </a:cubicBezTo>
                  <a:cubicBezTo>
                    <a:pt x="13149" y="921"/>
                    <a:pt x="12635" y="453"/>
                    <a:pt x="11958" y="337"/>
                  </a:cubicBezTo>
                  <a:cubicBezTo>
                    <a:pt x="11701" y="337"/>
                    <a:pt x="11467" y="290"/>
                    <a:pt x="11234" y="243"/>
                  </a:cubicBezTo>
                  <a:cubicBezTo>
                    <a:pt x="10804" y="84"/>
                    <a:pt x="10342" y="1"/>
                    <a:pt x="98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217;p62"/>
            <p:cNvSpPr/>
            <p:nvPr/>
          </p:nvSpPr>
          <p:spPr>
            <a:xfrm>
              <a:off x="1275734" y="2363661"/>
              <a:ext cx="721987" cy="811291"/>
            </a:xfrm>
            <a:custGeom>
              <a:avLst/>
              <a:gdLst/>
              <a:ahLst/>
              <a:cxnLst/>
              <a:rect l="l" t="t" r="r" b="b"/>
              <a:pathLst>
                <a:path w="21416" h="24065" extrusionOk="0">
                  <a:moveTo>
                    <a:pt x="12073" y="1"/>
                  </a:moveTo>
                  <a:cubicBezTo>
                    <a:pt x="12017" y="1"/>
                    <a:pt x="11962" y="6"/>
                    <a:pt x="11911" y="15"/>
                  </a:cubicBezTo>
                  <a:cubicBezTo>
                    <a:pt x="11514" y="155"/>
                    <a:pt x="11537" y="482"/>
                    <a:pt x="11561" y="832"/>
                  </a:cubicBezTo>
                  <a:cubicBezTo>
                    <a:pt x="11724" y="1276"/>
                    <a:pt x="12074" y="1626"/>
                    <a:pt x="12518" y="1836"/>
                  </a:cubicBezTo>
                  <a:cubicBezTo>
                    <a:pt x="12962" y="2116"/>
                    <a:pt x="13382" y="2443"/>
                    <a:pt x="13803" y="2794"/>
                  </a:cubicBezTo>
                  <a:cubicBezTo>
                    <a:pt x="14456" y="3284"/>
                    <a:pt x="15204" y="3634"/>
                    <a:pt x="15834" y="4218"/>
                  </a:cubicBezTo>
                  <a:cubicBezTo>
                    <a:pt x="16208" y="4545"/>
                    <a:pt x="16488" y="4779"/>
                    <a:pt x="16348" y="5293"/>
                  </a:cubicBezTo>
                  <a:cubicBezTo>
                    <a:pt x="16348" y="5386"/>
                    <a:pt x="16325" y="5479"/>
                    <a:pt x="16301" y="5549"/>
                  </a:cubicBezTo>
                  <a:cubicBezTo>
                    <a:pt x="16021" y="6413"/>
                    <a:pt x="15741" y="7278"/>
                    <a:pt x="15461" y="8118"/>
                  </a:cubicBezTo>
                  <a:cubicBezTo>
                    <a:pt x="15134" y="9029"/>
                    <a:pt x="14783" y="9940"/>
                    <a:pt x="14410" y="10827"/>
                  </a:cubicBezTo>
                  <a:cubicBezTo>
                    <a:pt x="14083" y="11668"/>
                    <a:pt x="13733" y="12462"/>
                    <a:pt x="13382" y="13303"/>
                  </a:cubicBezTo>
                  <a:lnTo>
                    <a:pt x="13406" y="13303"/>
                  </a:lnTo>
                  <a:cubicBezTo>
                    <a:pt x="13359" y="13303"/>
                    <a:pt x="13289" y="13303"/>
                    <a:pt x="13289" y="13326"/>
                  </a:cubicBezTo>
                  <a:cubicBezTo>
                    <a:pt x="12939" y="13980"/>
                    <a:pt x="12612" y="14610"/>
                    <a:pt x="12285" y="15264"/>
                  </a:cubicBezTo>
                  <a:cubicBezTo>
                    <a:pt x="12238" y="15358"/>
                    <a:pt x="12285" y="15545"/>
                    <a:pt x="12215" y="15661"/>
                  </a:cubicBezTo>
                  <a:cubicBezTo>
                    <a:pt x="12028" y="15918"/>
                    <a:pt x="11794" y="16152"/>
                    <a:pt x="11631" y="16409"/>
                  </a:cubicBezTo>
                  <a:cubicBezTo>
                    <a:pt x="10813" y="17670"/>
                    <a:pt x="10066" y="18977"/>
                    <a:pt x="8992" y="20052"/>
                  </a:cubicBezTo>
                  <a:cubicBezTo>
                    <a:pt x="8291" y="20729"/>
                    <a:pt x="7661" y="21453"/>
                    <a:pt x="6843" y="21990"/>
                  </a:cubicBezTo>
                  <a:cubicBezTo>
                    <a:pt x="5865" y="22631"/>
                    <a:pt x="4859" y="23054"/>
                    <a:pt x="3753" y="23054"/>
                  </a:cubicBezTo>
                  <a:cubicBezTo>
                    <a:pt x="3408" y="23054"/>
                    <a:pt x="3053" y="23013"/>
                    <a:pt x="2686" y="22924"/>
                  </a:cubicBezTo>
                  <a:cubicBezTo>
                    <a:pt x="2266" y="22854"/>
                    <a:pt x="1846" y="22761"/>
                    <a:pt x="1449" y="22621"/>
                  </a:cubicBezTo>
                  <a:cubicBezTo>
                    <a:pt x="1028" y="22434"/>
                    <a:pt x="655" y="22177"/>
                    <a:pt x="281" y="21920"/>
                  </a:cubicBezTo>
                  <a:lnTo>
                    <a:pt x="1" y="22387"/>
                  </a:lnTo>
                  <a:cubicBezTo>
                    <a:pt x="188" y="22527"/>
                    <a:pt x="351" y="22667"/>
                    <a:pt x="491" y="22807"/>
                  </a:cubicBezTo>
                  <a:cubicBezTo>
                    <a:pt x="982" y="23368"/>
                    <a:pt x="1869" y="23134"/>
                    <a:pt x="2313" y="23788"/>
                  </a:cubicBezTo>
                  <a:cubicBezTo>
                    <a:pt x="2829" y="23971"/>
                    <a:pt x="3375" y="24065"/>
                    <a:pt x="3923" y="24065"/>
                  </a:cubicBezTo>
                  <a:cubicBezTo>
                    <a:pt x="4565" y="24065"/>
                    <a:pt x="5211" y="23936"/>
                    <a:pt x="5816" y="23671"/>
                  </a:cubicBezTo>
                  <a:cubicBezTo>
                    <a:pt x="6096" y="23578"/>
                    <a:pt x="6400" y="23438"/>
                    <a:pt x="6680" y="23274"/>
                  </a:cubicBezTo>
                  <a:cubicBezTo>
                    <a:pt x="6960" y="23134"/>
                    <a:pt x="7240" y="22948"/>
                    <a:pt x="7497" y="22761"/>
                  </a:cubicBezTo>
                  <a:cubicBezTo>
                    <a:pt x="7824" y="22527"/>
                    <a:pt x="8104" y="22270"/>
                    <a:pt x="8408" y="22013"/>
                  </a:cubicBezTo>
                  <a:cubicBezTo>
                    <a:pt x="9015" y="21523"/>
                    <a:pt x="9599" y="20986"/>
                    <a:pt x="10159" y="20425"/>
                  </a:cubicBezTo>
                  <a:cubicBezTo>
                    <a:pt x="10650" y="19772"/>
                    <a:pt x="11117" y="19094"/>
                    <a:pt x="11537" y="18370"/>
                  </a:cubicBezTo>
                  <a:cubicBezTo>
                    <a:pt x="12074" y="17530"/>
                    <a:pt x="12635" y="16689"/>
                    <a:pt x="13102" y="15825"/>
                  </a:cubicBezTo>
                  <a:cubicBezTo>
                    <a:pt x="13943" y="14260"/>
                    <a:pt x="14713" y="12649"/>
                    <a:pt x="15507" y="11061"/>
                  </a:cubicBezTo>
                  <a:lnTo>
                    <a:pt x="16768" y="8632"/>
                  </a:lnTo>
                  <a:cubicBezTo>
                    <a:pt x="17002" y="8142"/>
                    <a:pt x="17282" y="7675"/>
                    <a:pt x="17516" y="7161"/>
                  </a:cubicBezTo>
                  <a:cubicBezTo>
                    <a:pt x="17703" y="6810"/>
                    <a:pt x="17819" y="6437"/>
                    <a:pt x="17983" y="5993"/>
                  </a:cubicBezTo>
                  <a:cubicBezTo>
                    <a:pt x="18421" y="6413"/>
                    <a:pt x="18937" y="6505"/>
                    <a:pt x="19474" y="6505"/>
                  </a:cubicBezTo>
                  <a:cubicBezTo>
                    <a:pt x="19653" y="6505"/>
                    <a:pt x="19834" y="6495"/>
                    <a:pt x="20015" y="6484"/>
                  </a:cubicBezTo>
                  <a:cubicBezTo>
                    <a:pt x="20365" y="6460"/>
                    <a:pt x="20715" y="6390"/>
                    <a:pt x="21065" y="6250"/>
                  </a:cubicBezTo>
                  <a:cubicBezTo>
                    <a:pt x="21252" y="6157"/>
                    <a:pt x="21369" y="5970"/>
                    <a:pt x="21416" y="5760"/>
                  </a:cubicBezTo>
                  <a:cubicBezTo>
                    <a:pt x="21346" y="5526"/>
                    <a:pt x="21229" y="5339"/>
                    <a:pt x="21042" y="5222"/>
                  </a:cubicBezTo>
                  <a:cubicBezTo>
                    <a:pt x="20832" y="5059"/>
                    <a:pt x="20622" y="4942"/>
                    <a:pt x="20388" y="4849"/>
                  </a:cubicBezTo>
                  <a:cubicBezTo>
                    <a:pt x="20248" y="4755"/>
                    <a:pt x="20085" y="4685"/>
                    <a:pt x="19921" y="4639"/>
                  </a:cubicBezTo>
                  <a:cubicBezTo>
                    <a:pt x="19501" y="4522"/>
                    <a:pt x="19104" y="4358"/>
                    <a:pt x="18753" y="4102"/>
                  </a:cubicBezTo>
                  <a:cubicBezTo>
                    <a:pt x="18380" y="3891"/>
                    <a:pt x="18030" y="3658"/>
                    <a:pt x="17656" y="3448"/>
                  </a:cubicBezTo>
                  <a:cubicBezTo>
                    <a:pt x="17212" y="3191"/>
                    <a:pt x="16698" y="2934"/>
                    <a:pt x="16301" y="2677"/>
                  </a:cubicBezTo>
                  <a:cubicBezTo>
                    <a:pt x="15881" y="2443"/>
                    <a:pt x="15507" y="2140"/>
                    <a:pt x="15087" y="1883"/>
                  </a:cubicBezTo>
                  <a:cubicBezTo>
                    <a:pt x="15040" y="1836"/>
                    <a:pt x="14924" y="1860"/>
                    <a:pt x="14853" y="1813"/>
                  </a:cubicBezTo>
                  <a:cubicBezTo>
                    <a:pt x="14176" y="1322"/>
                    <a:pt x="13499" y="832"/>
                    <a:pt x="12822" y="342"/>
                  </a:cubicBezTo>
                  <a:cubicBezTo>
                    <a:pt x="12682" y="225"/>
                    <a:pt x="12542" y="131"/>
                    <a:pt x="12378" y="61"/>
                  </a:cubicBezTo>
                  <a:cubicBezTo>
                    <a:pt x="12274" y="17"/>
                    <a:pt x="12171" y="1"/>
                    <a:pt x="120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218;p62"/>
            <p:cNvSpPr/>
            <p:nvPr/>
          </p:nvSpPr>
          <p:spPr>
            <a:xfrm>
              <a:off x="1428487" y="1916500"/>
              <a:ext cx="100800" cy="60312"/>
            </a:xfrm>
            <a:custGeom>
              <a:avLst/>
              <a:gdLst/>
              <a:ahLst/>
              <a:cxnLst/>
              <a:rect l="l" t="t" r="r" b="b"/>
              <a:pathLst>
                <a:path w="2990" h="1789" extrusionOk="0">
                  <a:moveTo>
                    <a:pt x="1100" y="1"/>
                  </a:moveTo>
                  <a:cubicBezTo>
                    <a:pt x="745" y="1"/>
                    <a:pt x="501" y="252"/>
                    <a:pt x="187" y="808"/>
                  </a:cubicBezTo>
                  <a:cubicBezTo>
                    <a:pt x="187" y="808"/>
                    <a:pt x="164" y="831"/>
                    <a:pt x="164" y="831"/>
                  </a:cubicBezTo>
                  <a:cubicBezTo>
                    <a:pt x="0" y="1112"/>
                    <a:pt x="164" y="1462"/>
                    <a:pt x="491" y="1485"/>
                  </a:cubicBezTo>
                  <a:cubicBezTo>
                    <a:pt x="794" y="1532"/>
                    <a:pt x="1098" y="1555"/>
                    <a:pt x="1402" y="1579"/>
                  </a:cubicBezTo>
                  <a:lnTo>
                    <a:pt x="2289" y="1789"/>
                  </a:lnTo>
                  <a:cubicBezTo>
                    <a:pt x="2686" y="1672"/>
                    <a:pt x="2966" y="1299"/>
                    <a:pt x="2990" y="878"/>
                  </a:cubicBezTo>
                  <a:cubicBezTo>
                    <a:pt x="2990" y="738"/>
                    <a:pt x="2639" y="598"/>
                    <a:pt x="2452" y="434"/>
                  </a:cubicBezTo>
                  <a:cubicBezTo>
                    <a:pt x="2289" y="411"/>
                    <a:pt x="2126" y="364"/>
                    <a:pt x="1962" y="294"/>
                  </a:cubicBezTo>
                  <a:cubicBezTo>
                    <a:pt x="1598" y="103"/>
                    <a:pt x="1326" y="1"/>
                    <a:pt x="11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" name="Google Shape;1219;p62"/>
            <p:cNvGrpSpPr/>
            <p:nvPr/>
          </p:nvGrpSpPr>
          <p:grpSpPr>
            <a:xfrm>
              <a:off x="1485968" y="2038910"/>
              <a:ext cx="98441" cy="116645"/>
              <a:chOff x="1485968" y="2038910"/>
              <a:chExt cx="98441" cy="116645"/>
            </a:xfrm>
          </p:grpSpPr>
          <p:sp>
            <p:nvSpPr>
              <p:cNvPr id="58" name="Google Shape;1220;p62"/>
              <p:cNvSpPr/>
              <p:nvPr/>
            </p:nvSpPr>
            <p:spPr>
              <a:xfrm>
                <a:off x="1529255" y="2038910"/>
                <a:ext cx="55154" cy="30240"/>
              </a:xfrm>
              <a:custGeom>
                <a:avLst/>
                <a:gdLst/>
                <a:ahLst/>
                <a:cxnLst/>
                <a:rect l="l" t="t" r="r" b="b"/>
                <a:pathLst>
                  <a:path w="1636" h="897" extrusionOk="0">
                    <a:moveTo>
                      <a:pt x="377" y="1"/>
                    </a:moveTo>
                    <a:cubicBezTo>
                      <a:pt x="265" y="1"/>
                      <a:pt x="134" y="173"/>
                      <a:pt x="24" y="283"/>
                    </a:cubicBezTo>
                    <a:cubicBezTo>
                      <a:pt x="1" y="330"/>
                      <a:pt x="24" y="423"/>
                      <a:pt x="24" y="540"/>
                    </a:cubicBezTo>
                    <a:lnTo>
                      <a:pt x="328" y="423"/>
                    </a:lnTo>
                    <a:cubicBezTo>
                      <a:pt x="582" y="698"/>
                      <a:pt x="835" y="897"/>
                      <a:pt x="1194" y="897"/>
                    </a:cubicBezTo>
                    <a:cubicBezTo>
                      <a:pt x="1231" y="897"/>
                      <a:pt x="1269" y="895"/>
                      <a:pt x="1308" y="890"/>
                    </a:cubicBezTo>
                    <a:cubicBezTo>
                      <a:pt x="1425" y="844"/>
                      <a:pt x="1519" y="797"/>
                      <a:pt x="1635" y="750"/>
                    </a:cubicBezTo>
                    <a:cubicBezTo>
                      <a:pt x="1565" y="587"/>
                      <a:pt x="1519" y="353"/>
                      <a:pt x="1378" y="283"/>
                    </a:cubicBezTo>
                    <a:cubicBezTo>
                      <a:pt x="1075" y="143"/>
                      <a:pt x="748" y="50"/>
                      <a:pt x="398" y="3"/>
                    </a:cubicBezTo>
                    <a:cubicBezTo>
                      <a:pt x="391" y="1"/>
                      <a:pt x="384" y="1"/>
                      <a:pt x="3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1221;p62"/>
              <p:cNvSpPr/>
              <p:nvPr/>
            </p:nvSpPr>
            <p:spPr>
              <a:xfrm>
                <a:off x="1510376" y="2073634"/>
                <a:ext cx="48040" cy="31791"/>
              </a:xfrm>
              <a:custGeom>
                <a:avLst/>
                <a:gdLst/>
                <a:ahLst/>
                <a:cxnLst/>
                <a:rect l="l" t="t" r="r" b="b"/>
                <a:pathLst>
                  <a:path w="1425" h="943" extrusionOk="0">
                    <a:moveTo>
                      <a:pt x="234" y="0"/>
                    </a:moveTo>
                    <a:cubicBezTo>
                      <a:pt x="164" y="94"/>
                      <a:pt x="23" y="211"/>
                      <a:pt x="23" y="327"/>
                    </a:cubicBezTo>
                    <a:cubicBezTo>
                      <a:pt x="0" y="444"/>
                      <a:pt x="70" y="584"/>
                      <a:pt x="187" y="654"/>
                    </a:cubicBezTo>
                    <a:cubicBezTo>
                      <a:pt x="444" y="701"/>
                      <a:pt x="701" y="771"/>
                      <a:pt x="958" y="864"/>
                    </a:cubicBezTo>
                    <a:cubicBezTo>
                      <a:pt x="1057" y="914"/>
                      <a:pt x="1149" y="943"/>
                      <a:pt x="1224" y="943"/>
                    </a:cubicBezTo>
                    <a:cubicBezTo>
                      <a:pt x="1325" y="943"/>
                      <a:pt x="1398" y="891"/>
                      <a:pt x="1425" y="771"/>
                    </a:cubicBezTo>
                    <a:cubicBezTo>
                      <a:pt x="1425" y="561"/>
                      <a:pt x="1331" y="397"/>
                      <a:pt x="1168" y="281"/>
                    </a:cubicBezTo>
                    <a:cubicBezTo>
                      <a:pt x="864" y="164"/>
                      <a:pt x="561" y="7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1222;p62"/>
              <p:cNvSpPr/>
              <p:nvPr/>
            </p:nvSpPr>
            <p:spPr>
              <a:xfrm>
                <a:off x="1485968" y="2127169"/>
                <a:ext cx="45680" cy="28386"/>
              </a:xfrm>
              <a:custGeom>
                <a:avLst/>
                <a:gdLst/>
                <a:ahLst/>
                <a:cxnLst/>
                <a:rect l="l" t="t" r="r" b="b"/>
                <a:pathLst>
                  <a:path w="1355" h="842" extrusionOk="0">
                    <a:moveTo>
                      <a:pt x="304" y="0"/>
                    </a:moveTo>
                    <a:cubicBezTo>
                      <a:pt x="210" y="94"/>
                      <a:pt x="47" y="164"/>
                      <a:pt x="24" y="257"/>
                    </a:cubicBezTo>
                    <a:cubicBezTo>
                      <a:pt x="0" y="374"/>
                      <a:pt x="47" y="514"/>
                      <a:pt x="164" y="584"/>
                    </a:cubicBezTo>
                    <a:cubicBezTo>
                      <a:pt x="444" y="701"/>
                      <a:pt x="747" y="794"/>
                      <a:pt x="1051" y="841"/>
                    </a:cubicBezTo>
                    <a:cubicBezTo>
                      <a:pt x="1144" y="841"/>
                      <a:pt x="1355" y="724"/>
                      <a:pt x="1355" y="654"/>
                    </a:cubicBezTo>
                    <a:cubicBezTo>
                      <a:pt x="1355" y="514"/>
                      <a:pt x="1285" y="374"/>
                      <a:pt x="1168" y="304"/>
                    </a:cubicBezTo>
                    <a:cubicBezTo>
                      <a:pt x="888" y="187"/>
                      <a:pt x="607" y="94"/>
                      <a:pt x="3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" name="Google Shape;1223;p62"/>
            <p:cNvGrpSpPr/>
            <p:nvPr/>
          </p:nvGrpSpPr>
          <p:grpSpPr>
            <a:xfrm>
              <a:off x="1436345" y="2209292"/>
              <a:ext cx="205543" cy="362203"/>
              <a:chOff x="1436345" y="2209292"/>
              <a:chExt cx="205543" cy="362203"/>
            </a:xfrm>
          </p:grpSpPr>
          <p:sp>
            <p:nvSpPr>
              <p:cNvPr id="54" name="Google Shape;1224;p62"/>
              <p:cNvSpPr/>
              <p:nvPr/>
            </p:nvSpPr>
            <p:spPr>
              <a:xfrm>
                <a:off x="1546583" y="2209292"/>
                <a:ext cx="95305" cy="76527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270" extrusionOk="0">
                    <a:moveTo>
                      <a:pt x="2315" y="1"/>
                    </a:moveTo>
                    <a:cubicBezTo>
                      <a:pt x="2164" y="1"/>
                      <a:pt x="2020" y="68"/>
                      <a:pt x="1915" y="203"/>
                    </a:cubicBezTo>
                    <a:cubicBezTo>
                      <a:pt x="1840" y="341"/>
                      <a:pt x="1698" y="411"/>
                      <a:pt x="1557" y="411"/>
                    </a:cubicBezTo>
                    <a:cubicBezTo>
                      <a:pt x="1435" y="411"/>
                      <a:pt x="1314" y="358"/>
                      <a:pt x="1238" y="250"/>
                    </a:cubicBezTo>
                    <a:cubicBezTo>
                      <a:pt x="958" y="227"/>
                      <a:pt x="748" y="203"/>
                      <a:pt x="421" y="203"/>
                    </a:cubicBezTo>
                    <a:cubicBezTo>
                      <a:pt x="94" y="227"/>
                      <a:pt x="0" y="413"/>
                      <a:pt x="94" y="694"/>
                    </a:cubicBezTo>
                    <a:cubicBezTo>
                      <a:pt x="234" y="1114"/>
                      <a:pt x="584" y="1161"/>
                      <a:pt x="934" y="1254"/>
                    </a:cubicBezTo>
                    <a:cubicBezTo>
                      <a:pt x="987" y="1242"/>
                      <a:pt x="1031" y="1236"/>
                      <a:pt x="1068" y="1236"/>
                    </a:cubicBezTo>
                    <a:cubicBezTo>
                      <a:pt x="1244" y="1236"/>
                      <a:pt x="1253" y="1369"/>
                      <a:pt x="1215" y="1581"/>
                    </a:cubicBezTo>
                    <a:cubicBezTo>
                      <a:pt x="1131" y="2000"/>
                      <a:pt x="1292" y="2269"/>
                      <a:pt x="1612" y="2269"/>
                    </a:cubicBezTo>
                    <a:cubicBezTo>
                      <a:pt x="1649" y="2269"/>
                      <a:pt x="1688" y="2266"/>
                      <a:pt x="1728" y="2258"/>
                    </a:cubicBezTo>
                    <a:cubicBezTo>
                      <a:pt x="1892" y="2235"/>
                      <a:pt x="2055" y="2001"/>
                      <a:pt x="2196" y="1861"/>
                    </a:cubicBezTo>
                    <a:cubicBezTo>
                      <a:pt x="2312" y="1628"/>
                      <a:pt x="2406" y="1371"/>
                      <a:pt x="2499" y="1114"/>
                    </a:cubicBezTo>
                    <a:cubicBezTo>
                      <a:pt x="2569" y="787"/>
                      <a:pt x="2826" y="437"/>
                      <a:pt x="2569" y="63"/>
                    </a:cubicBezTo>
                    <a:cubicBezTo>
                      <a:pt x="2486" y="21"/>
                      <a:pt x="2399" y="1"/>
                      <a:pt x="23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1225;p62"/>
              <p:cNvSpPr/>
              <p:nvPr/>
            </p:nvSpPr>
            <p:spPr>
              <a:xfrm>
                <a:off x="1509567" y="2321420"/>
                <a:ext cx="86641" cy="70122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2080" extrusionOk="0">
                    <a:moveTo>
                      <a:pt x="2264" y="0"/>
                    </a:moveTo>
                    <a:cubicBezTo>
                      <a:pt x="2150" y="0"/>
                      <a:pt x="1997" y="67"/>
                      <a:pt x="1799" y="193"/>
                    </a:cubicBezTo>
                    <a:cubicBezTo>
                      <a:pt x="1760" y="217"/>
                      <a:pt x="1713" y="225"/>
                      <a:pt x="1663" y="225"/>
                    </a:cubicBezTo>
                    <a:cubicBezTo>
                      <a:pt x="1563" y="225"/>
                      <a:pt x="1449" y="193"/>
                      <a:pt x="1355" y="193"/>
                    </a:cubicBezTo>
                    <a:cubicBezTo>
                      <a:pt x="1028" y="123"/>
                      <a:pt x="725" y="77"/>
                      <a:pt x="398" y="77"/>
                    </a:cubicBezTo>
                    <a:cubicBezTo>
                      <a:pt x="258" y="77"/>
                      <a:pt x="1" y="264"/>
                      <a:pt x="1" y="380"/>
                    </a:cubicBezTo>
                    <a:cubicBezTo>
                      <a:pt x="1" y="567"/>
                      <a:pt x="94" y="754"/>
                      <a:pt x="258" y="847"/>
                    </a:cubicBezTo>
                    <a:cubicBezTo>
                      <a:pt x="538" y="964"/>
                      <a:pt x="795" y="1034"/>
                      <a:pt x="1075" y="1058"/>
                    </a:cubicBezTo>
                    <a:cubicBezTo>
                      <a:pt x="1145" y="1081"/>
                      <a:pt x="1262" y="1128"/>
                      <a:pt x="1262" y="1151"/>
                    </a:cubicBezTo>
                    <a:cubicBezTo>
                      <a:pt x="1262" y="1291"/>
                      <a:pt x="1192" y="1408"/>
                      <a:pt x="1215" y="1525"/>
                    </a:cubicBezTo>
                    <a:cubicBezTo>
                      <a:pt x="1238" y="1711"/>
                      <a:pt x="1262" y="1945"/>
                      <a:pt x="1379" y="2038"/>
                    </a:cubicBezTo>
                    <a:cubicBezTo>
                      <a:pt x="1443" y="2066"/>
                      <a:pt x="1511" y="2079"/>
                      <a:pt x="1580" y="2079"/>
                    </a:cubicBezTo>
                    <a:cubicBezTo>
                      <a:pt x="1686" y="2079"/>
                      <a:pt x="1793" y="2048"/>
                      <a:pt x="1892" y="1992"/>
                    </a:cubicBezTo>
                    <a:cubicBezTo>
                      <a:pt x="2336" y="1641"/>
                      <a:pt x="2570" y="1104"/>
                      <a:pt x="2546" y="544"/>
                    </a:cubicBezTo>
                    <a:cubicBezTo>
                      <a:pt x="2532" y="171"/>
                      <a:pt x="2447" y="0"/>
                      <a:pt x="226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1226;p62"/>
              <p:cNvSpPr/>
              <p:nvPr/>
            </p:nvSpPr>
            <p:spPr>
              <a:xfrm>
                <a:off x="1477303" y="2416253"/>
                <a:ext cx="87417" cy="68369"/>
              </a:xfrm>
              <a:custGeom>
                <a:avLst/>
                <a:gdLst/>
                <a:ahLst/>
                <a:cxnLst/>
                <a:rect l="l" t="t" r="r" b="b"/>
                <a:pathLst>
                  <a:path w="2593" h="2028" extrusionOk="0">
                    <a:moveTo>
                      <a:pt x="2056" y="0"/>
                    </a:moveTo>
                    <a:cubicBezTo>
                      <a:pt x="1874" y="0"/>
                      <a:pt x="1684" y="128"/>
                      <a:pt x="1495" y="159"/>
                    </a:cubicBezTo>
                    <a:lnTo>
                      <a:pt x="1401" y="323"/>
                    </a:lnTo>
                    <a:lnTo>
                      <a:pt x="1308" y="416"/>
                    </a:lnTo>
                    <a:cubicBezTo>
                      <a:pt x="1051" y="300"/>
                      <a:pt x="794" y="183"/>
                      <a:pt x="514" y="113"/>
                    </a:cubicBezTo>
                    <a:cubicBezTo>
                      <a:pt x="464" y="96"/>
                      <a:pt x="397" y="88"/>
                      <a:pt x="330" y="88"/>
                    </a:cubicBezTo>
                    <a:cubicBezTo>
                      <a:pt x="208" y="88"/>
                      <a:pt x="85" y="114"/>
                      <a:pt x="70" y="159"/>
                    </a:cubicBezTo>
                    <a:cubicBezTo>
                      <a:pt x="0" y="323"/>
                      <a:pt x="24" y="486"/>
                      <a:pt x="94" y="650"/>
                    </a:cubicBezTo>
                    <a:cubicBezTo>
                      <a:pt x="187" y="743"/>
                      <a:pt x="397" y="743"/>
                      <a:pt x="607" y="813"/>
                    </a:cubicBezTo>
                    <a:cubicBezTo>
                      <a:pt x="631" y="860"/>
                      <a:pt x="701" y="1000"/>
                      <a:pt x="794" y="1024"/>
                    </a:cubicBezTo>
                    <a:cubicBezTo>
                      <a:pt x="1098" y="1094"/>
                      <a:pt x="1051" y="1257"/>
                      <a:pt x="1004" y="1444"/>
                    </a:cubicBezTo>
                    <a:cubicBezTo>
                      <a:pt x="1051" y="1537"/>
                      <a:pt x="1098" y="1607"/>
                      <a:pt x="1168" y="1677"/>
                    </a:cubicBezTo>
                    <a:cubicBezTo>
                      <a:pt x="1285" y="1794"/>
                      <a:pt x="1378" y="2004"/>
                      <a:pt x="1518" y="2028"/>
                    </a:cubicBezTo>
                    <a:cubicBezTo>
                      <a:pt x="1682" y="2028"/>
                      <a:pt x="1845" y="1934"/>
                      <a:pt x="1939" y="1818"/>
                    </a:cubicBezTo>
                    <a:cubicBezTo>
                      <a:pt x="2102" y="1561"/>
                      <a:pt x="2219" y="1304"/>
                      <a:pt x="2312" y="1024"/>
                    </a:cubicBezTo>
                    <a:cubicBezTo>
                      <a:pt x="2452" y="720"/>
                      <a:pt x="2592" y="370"/>
                      <a:pt x="2312" y="113"/>
                    </a:cubicBezTo>
                    <a:cubicBezTo>
                      <a:pt x="2229" y="30"/>
                      <a:pt x="2143" y="0"/>
                      <a:pt x="20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1227;p62"/>
              <p:cNvSpPr/>
              <p:nvPr/>
            </p:nvSpPr>
            <p:spPr>
              <a:xfrm>
                <a:off x="1436345" y="2509329"/>
                <a:ext cx="85057" cy="62166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1844" extrusionOk="0">
                    <a:moveTo>
                      <a:pt x="333" y="1"/>
                    </a:moveTo>
                    <a:cubicBezTo>
                      <a:pt x="228" y="1"/>
                      <a:pt x="141" y="47"/>
                      <a:pt x="94" y="188"/>
                    </a:cubicBezTo>
                    <a:cubicBezTo>
                      <a:pt x="1" y="444"/>
                      <a:pt x="164" y="608"/>
                      <a:pt x="444" y="701"/>
                    </a:cubicBezTo>
                    <a:cubicBezTo>
                      <a:pt x="1005" y="888"/>
                      <a:pt x="1121" y="1052"/>
                      <a:pt x="1098" y="1589"/>
                    </a:cubicBezTo>
                    <a:cubicBezTo>
                      <a:pt x="1307" y="1756"/>
                      <a:pt x="1502" y="1843"/>
                      <a:pt x="1668" y="1843"/>
                    </a:cubicBezTo>
                    <a:cubicBezTo>
                      <a:pt x="1874" y="1843"/>
                      <a:pt x="2035" y="1709"/>
                      <a:pt x="2126" y="1425"/>
                    </a:cubicBezTo>
                    <a:cubicBezTo>
                      <a:pt x="2196" y="1168"/>
                      <a:pt x="2383" y="982"/>
                      <a:pt x="2453" y="725"/>
                    </a:cubicBezTo>
                    <a:cubicBezTo>
                      <a:pt x="2523" y="514"/>
                      <a:pt x="2499" y="281"/>
                      <a:pt x="2429" y="94"/>
                    </a:cubicBezTo>
                    <a:cubicBezTo>
                      <a:pt x="2398" y="32"/>
                      <a:pt x="2253" y="21"/>
                      <a:pt x="2104" y="21"/>
                    </a:cubicBezTo>
                    <a:cubicBezTo>
                      <a:pt x="2030" y="21"/>
                      <a:pt x="1954" y="24"/>
                      <a:pt x="1892" y="24"/>
                    </a:cubicBezTo>
                    <a:cubicBezTo>
                      <a:pt x="1799" y="24"/>
                      <a:pt x="1729" y="47"/>
                      <a:pt x="1659" y="47"/>
                    </a:cubicBezTo>
                    <a:lnTo>
                      <a:pt x="1402" y="351"/>
                    </a:lnTo>
                    <a:cubicBezTo>
                      <a:pt x="1168" y="281"/>
                      <a:pt x="911" y="188"/>
                      <a:pt x="678" y="94"/>
                    </a:cubicBezTo>
                    <a:cubicBezTo>
                      <a:pt x="561" y="47"/>
                      <a:pt x="438" y="1"/>
                      <a:pt x="33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1" name="Title 1"/>
          <p:cNvSpPr txBox="1">
            <a:spLocks/>
          </p:cNvSpPr>
          <p:nvPr/>
        </p:nvSpPr>
        <p:spPr>
          <a:xfrm>
            <a:off x="3129027" y="1456996"/>
            <a:ext cx="5920400" cy="193040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7200" b="1" kern="0" dirty="0">
                <a:solidFill>
                  <a:srgbClr val="C00000"/>
                </a:solidFill>
                <a:latin typeface="Myriad Pro" panose="020B0503030403020204" pitchFamily="34" charset="0"/>
              </a:rPr>
              <a:t>Unit 6: </a:t>
            </a:r>
            <a:br>
              <a:rPr lang="en-US" sz="7200" b="1" kern="0" dirty="0">
                <a:solidFill>
                  <a:srgbClr val="C00000"/>
                </a:solidFill>
                <a:latin typeface="Myriad Pro" panose="020B0503030403020204" pitchFamily="34" charset="0"/>
              </a:rPr>
            </a:br>
            <a:r>
              <a:rPr lang="en-US" sz="7200" b="1" kern="0" dirty="0">
                <a:solidFill>
                  <a:srgbClr val="C00000"/>
                </a:solidFill>
                <a:latin typeface="Myriad Pro" panose="020B0503030403020204" pitchFamily="34" charset="0"/>
              </a:rPr>
              <a:t>My Hobby</a:t>
            </a:r>
          </a:p>
        </p:txBody>
      </p:sp>
      <p:sp>
        <p:nvSpPr>
          <p:cNvPr id="62" name="Google Shape;792;p29"/>
          <p:cNvSpPr txBox="1">
            <a:spLocks/>
          </p:cNvSpPr>
          <p:nvPr/>
        </p:nvSpPr>
        <p:spPr>
          <a:xfrm>
            <a:off x="3538715" y="4080885"/>
            <a:ext cx="4740077" cy="35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3200" b="1" kern="0" dirty="0">
                <a:solidFill>
                  <a:srgbClr val="241826">
                    <a:lumMod val="75000"/>
                  </a:srgbClr>
                </a:solidFill>
                <a:latin typeface="Myriad Pro" panose="020B0503030403020204" pitchFamily="34" charset="0"/>
              </a:rPr>
              <a:t>Lesson 3 – Task 4, 5, 6</a:t>
            </a:r>
          </a:p>
        </p:txBody>
      </p:sp>
      <p:pic>
        <p:nvPicPr>
          <p:cNvPr id="64" name="Picture 63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79596158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131539" y="119971"/>
            <a:ext cx="3056087" cy="613607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solidFill>
                  <a:sysClr val="windowText" lastClr="000000"/>
                </a:solidFill>
                <a:latin typeface="Myriad Pro" panose="020B0503030403020204" pitchFamily="34" charset="0"/>
              </a:rPr>
              <a:t>Fast speech game.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798994" y="3573447"/>
            <a:ext cx="363548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>
                <a:solidFill>
                  <a:srgbClr val="C4D7D1">
                    <a:lumMod val="10000"/>
                  </a:srgbClr>
                </a:solidFill>
                <a:latin typeface="Myriad Pro" panose="020B0503030403020204" pitchFamily="34" charset="0"/>
              </a:rPr>
              <a:t>2 </a:t>
            </a:r>
            <a:r>
              <a:rPr lang="en-US" sz="3600" dirty="0">
                <a:solidFill>
                  <a:srgbClr val="C4D7D1">
                    <a:lumMod val="10000"/>
                  </a:srgbClr>
                </a:solidFill>
                <a:latin typeface="Myriad Pro" panose="020B0503030403020204" pitchFamily="34" charset="0"/>
              </a:rPr>
              <a:t> He/ sing</a:t>
            </a:r>
          </a:p>
        </p:txBody>
      </p:sp>
      <p:sp>
        <p:nvSpPr>
          <p:cNvPr id="9" name="Rounded Rectangular Callout 8"/>
          <p:cNvSpPr/>
          <p:nvPr/>
        </p:nvSpPr>
        <p:spPr>
          <a:xfrm>
            <a:off x="3808619" y="4187296"/>
            <a:ext cx="4663440" cy="822960"/>
          </a:xfrm>
          <a:prstGeom prst="wedgeRoundRectCallout">
            <a:avLst>
              <a:gd name="adj1" fmla="val -1088"/>
              <a:gd name="adj2" fmla="val 80757"/>
              <a:gd name="adj3" fmla="val 16667"/>
            </a:avLst>
          </a:prstGeom>
          <a:solidFill>
            <a:schemeClr val="accent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rgbClr val="0070C0"/>
                </a:solidFill>
                <a:latin typeface="Comic Sans MS" panose="030F0702030302020204" pitchFamily="66" charset="0"/>
              </a:rPr>
              <a:t>Can he sing?</a:t>
            </a:r>
          </a:p>
        </p:txBody>
      </p:sp>
      <p:sp>
        <p:nvSpPr>
          <p:cNvPr id="10" name="Rounded Rectangular Callout 9"/>
          <p:cNvSpPr/>
          <p:nvPr/>
        </p:nvSpPr>
        <p:spPr>
          <a:xfrm>
            <a:off x="4586712" y="5342027"/>
            <a:ext cx="3200400" cy="822960"/>
          </a:xfrm>
          <a:prstGeom prst="wedgeRoundRectCallout">
            <a:avLst>
              <a:gd name="adj1" fmla="val -39434"/>
              <a:gd name="adj2" fmla="val 77833"/>
              <a:gd name="adj3" fmla="val 16667"/>
            </a:avLst>
          </a:prstGeom>
          <a:solidFill>
            <a:schemeClr val="accent6"/>
          </a:solidFill>
          <a:ln>
            <a:solidFill>
              <a:schemeClr val="bg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rgbClr val="0070C0"/>
                </a:solidFill>
                <a:latin typeface="Comic Sans MS" panose="030F0702030302020204" pitchFamily="66" charset="0"/>
              </a:rPr>
              <a:t>No, he can’t.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3623332" y="362236"/>
            <a:ext cx="4848727" cy="3291960"/>
            <a:chOff x="3712608" y="948751"/>
            <a:chExt cx="3192516" cy="2115664"/>
          </a:xfrm>
        </p:grpSpPr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12608" y="948751"/>
              <a:ext cx="3192516" cy="2115664"/>
            </a:xfrm>
            <a:prstGeom prst="rect">
              <a:avLst/>
            </a:prstGeom>
          </p:spPr>
        </p:pic>
        <p:pic>
          <p:nvPicPr>
            <p:cNvPr id="13" name="Picture 1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572590" y="2694263"/>
              <a:ext cx="322249" cy="366644"/>
            </a:xfrm>
            <a:prstGeom prst="rect">
              <a:avLst/>
            </a:prstGeom>
          </p:spPr>
        </p:pic>
      </p:grpSp>
      <p:pic>
        <p:nvPicPr>
          <p:cNvPr id="14" name="Picture 13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9780420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131539" y="119971"/>
            <a:ext cx="3056087" cy="613607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solidFill>
                  <a:sysClr val="windowText" lastClr="000000"/>
                </a:solidFill>
                <a:latin typeface="Myriad Pro" panose="020B0503030403020204" pitchFamily="34" charset="0"/>
              </a:rPr>
              <a:t>Fast speech game.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76179" y="3529354"/>
            <a:ext cx="47238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>
                <a:solidFill>
                  <a:srgbClr val="C4D7D1">
                    <a:lumMod val="10000"/>
                  </a:srgbClr>
                </a:solidFill>
                <a:latin typeface="Myriad Pro" panose="020B0503030403020204" pitchFamily="34" charset="0"/>
              </a:rPr>
              <a:t>3 </a:t>
            </a:r>
            <a:r>
              <a:rPr lang="en-US" sz="3600" dirty="0">
                <a:solidFill>
                  <a:srgbClr val="C4D7D1">
                    <a:lumMod val="10000"/>
                  </a:srgbClr>
                </a:solidFill>
                <a:latin typeface="Myriad Pro" panose="020B0503030403020204" pitchFamily="34" charset="0"/>
              </a:rPr>
              <a:t> She/ play the drums</a:t>
            </a:r>
          </a:p>
        </p:txBody>
      </p:sp>
      <p:sp>
        <p:nvSpPr>
          <p:cNvPr id="9" name="Rounded Rectangular Callout 8"/>
          <p:cNvSpPr/>
          <p:nvPr/>
        </p:nvSpPr>
        <p:spPr>
          <a:xfrm>
            <a:off x="3242495" y="4175685"/>
            <a:ext cx="5888834" cy="822960"/>
          </a:xfrm>
          <a:prstGeom prst="wedgeRoundRectCallout">
            <a:avLst>
              <a:gd name="adj1" fmla="val -1088"/>
              <a:gd name="adj2" fmla="val 80757"/>
              <a:gd name="adj3" fmla="val 16667"/>
            </a:avLst>
          </a:prstGeom>
          <a:solidFill>
            <a:schemeClr val="accent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rgbClr val="0070C0"/>
                </a:solidFill>
                <a:latin typeface="Comic Sans MS" panose="030F0702030302020204" pitchFamily="66" charset="0"/>
              </a:rPr>
              <a:t>Can she play the drums?</a:t>
            </a:r>
          </a:p>
        </p:txBody>
      </p:sp>
      <p:sp>
        <p:nvSpPr>
          <p:cNvPr id="10" name="Rounded Rectangular Callout 9"/>
          <p:cNvSpPr/>
          <p:nvPr/>
        </p:nvSpPr>
        <p:spPr>
          <a:xfrm>
            <a:off x="4586712" y="5342027"/>
            <a:ext cx="3200400" cy="822960"/>
          </a:xfrm>
          <a:prstGeom prst="wedgeRoundRectCallout">
            <a:avLst>
              <a:gd name="adj1" fmla="val -39434"/>
              <a:gd name="adj2" fmla="val 77833"/>
              <a:gd name="adj3" fmla="val 16667"/>
            </a:avLst>
          </a:prstGeom>
          <a:solidFill>
            <a:schemeClr val="accent6"/>
          </a:solidFill>
          <a:ln>
            <a:solidFill>
              <a:schemeClr val="bg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rgbClr val="0070C0"/>
                </a:solidFill>
                <a:latin typeface="Comic Sans MS" panose="030F0702030302020204" pitchFamily="66" charset="0"/>
              </a:rPr>
              <a:t>Yes</a:t>
            </a:r>
            <a:r>
              <a:rPr lang="en-US" sz="3600">
                <a:solidFill>
                  <a:srgbClr val="0070C0"/>
                </a:solidFill>
                <a:latin typeface="Comic Sans MS" panose="030F0702030302020204" pitchFamily="66" charset="0"/>
              </a:rPr>
              <a:t>, she </a:t>
            </a:r>
            <a:r>
              <a:rPr lang="en-US" sz="3600" dirty="0">
                <a:solidFill>
                  <a:srgbClr val="0070C0"/>
                </a:solidFill>
                <a:latin typeface="Comic Sans MS" panose="030F0702030302020204" pitchFamily="66" charset="0"/>
              </a:rPr>
              <a:t>can.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3808619" y="284851"/>
            <a:ext cx="4553348" cy="3327079"/>
            <a:chOff x="7430105" y="948751"/>
            <a:chExt cx="3238500" cy="2159000"/>
          </a:xfrm>
        </p:grpSpPr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430105" y="948751"/>
              <a:ext cx="3238500" cy="2159000"/>
            </a:xfrm>
            <a:prstGeom prst="rect">
              <a:avLst/>
            </a:prstGeom>
          </p:spPr>
        </p:pic>
        <p:pic>
          <p:nvPicPr>
            <p:cNvPr id="13" name="Picture 1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0302845" y="2737396"/>
              <a:ext cx="365760" cy="339051"/>
            </a:xfrm>
            <a:prstGeom prst="rect">
              <a:avLst/>
            </a:prstGeom>
          </p:spPr>
        </p:pic>
      </p:grpSp>
      <p:pic>
        <p:nvPicPr>
          <p:cNvPr id="14" name="Picture 13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7477923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131539" y="119971"/>
            <a:ext cx="3056087" cy="613607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solidFill>
                  <a:sysClr val="windowText" lastClr="000000"/>
                </a:solidFill>
                <a:latin typeface="Myriad Pro" panose="020B0503030403020204" pitchFamily="34" charset="0"/>
              </a:rPr>
              <a:t>Fast speech game.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125226" y="3481114"/>
            <a:ext cx="44893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>
                <a:solidFill>
                  <a:srgbClr val="C4D7D1">
                    <a:lumMod val="10000"/>
                  </a:srgbClr>
                </a:solidFill>
                <a:latin typeface="Myriad Pro" panose="020B0503030403020204" pitchFamily="34" charset="0"/>
              </a:rPr>
              <a:t>4 </a:t>
            </a:r>
            <a:r>
              <a:rPr lang="en-US" sz="3600" dirty="0">
                <a:solidFill>
                  <a:srgbClr val="C4D7D1">
                    <a:lumMod val="10000"/>
                  </a:srgbClr>
                </a:solidFill>
                <a:latin typeface="Myriad Pro" panose="020B0503030403020204" pitchFamily="34" charset="0"/>
              </a:rPr>
              <a:t> We/ speak English</a:t>
            </a:r>
          </a:p>
        </p:txBody>
      </p:sp>
      <p:sp>
        <p:nvSpPr>
          <p:cNvPr id="9" name="Rounded Rectangular Callout 8"/>
          <p:cNvSpPr/>
          <p:nvPr/>
        </p:nvSpPr>
        <p:spPr>
          <a:xfrm>
            <a:off x="3245829" y="4167019"/>
            <a:ext cx="5515855" cy="822960"/>
          </a:xfrm>
          <a:prstGeom prst="wedgeRoundRectCallout">
            <a:avLst>
              <a:gd name="adj1" fmla="val -1088"/>
              <a:gd name="adj2" fmla="val 80757"/>
              <a:gd name="adj3" fmla="val 16667"/>
            </a:avLst>
          </a:prstGeom>
          <a:solidFill>
            <a:schemeClr val="accent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rgbClr val="0070C0"/>
                </a:solidFill>
                <a:latin typeface="Comic Sans MS" panose="030F0702030302020204" pitchFamily="66" charset="0"/>
              </a:rPr>
              <a:t>Can we speak English?</a:t>
            </a:r>
          </a:p>
        </p:txBody>
      </p:sp>
      <p:sp>
        <p:nvSpPr>
          <p:cNvPr id="10" name="Rounded Rectangular Callout 9"/>
          <p:cNvSpPr/>
          <p:nvPr/>
        </p:nvSpPr>
        <p:spPr>
          <a:xfrm>
            <a:off x="4569127" y="5271688"/>
            <a:ext cx="3200400" cy="822960"/>
          </a:xfrm>
          <a:prstGeom prst="wedgeRoundRectCallout">
            <a:avLst>
              <a:gd name="adj1" fmla="val -39434"/>
              <a:gd name="adj2" fmla="val 77833"/>
              <a:gd name="adj3" fmla="val 16667"/>
            </a:avLst>
          </a:prstGeom>
          <a:solidFill>
            <a:schemeClr val="accent6"/>
          </a:solidFill>
          <a:ln>
            <a:solidFill>
              <a:schemeClr val="bg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rgbClr val="0070C0"/>
                </a:solidFill>
                <a:latin typeface="Comic Sans MS" panose="030F0702030302020204" pitchFamily="66" charset="0"/>
              </a:rPr>
              <a:t>Yes, we can.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3557679" y="172736"/>
            <a:ext cx="4914380" cy="3404385"/>
            <a:chOff x="3712608" y="3925470"/>
            <a:chExt cx="3253211" cy="2159000"/>
          </a:xfrm>
        </p:grpSpPr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12608" y="3925470"/>
              <a:ext cx="3238500" cy="2159000"/>
            </a:xfrm>
            <a:prstGeom prst="rect">
              <a:avLst/>
            </a:prstGeom>
          </p:spPr>
        </p:pic>
        <p:pic>
          <p:nvPicPr>
            <p:cNvPr id="16" name="Picture 1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600059" y="5737534"/>
              <a:ext cx="365760" cy="339051"/>
            </a:xfrm>
            <a:prstGeom prst="rect">
              <a:avLst/>
            </a:prstGeom>
          </p:spPr>
        </p:pic>
      </p:grpSp>
      <p:pic>
        <p:nvPicPr>
          <p:cNvPr id="11" name="Picture 10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73161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131539" y="119971"/>
            <a:ext cx="3056087" cy="613607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solidFill>
                  <a:sysClr val="windowText" lastClr="000000"/>
                </a:solidFill>
                <a:latin typeface="Myriad Pro" panose="020B0503030403020204" pitchFamily="34" charset="0"/>
              </a:rPr>
              <a:t>Fast speech game.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702742" y="3540965"/>
            <a:ext cx="363548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>
                <a:solidFill>
                  <a:srgbClr val="C4D7D1">
                    <a:lumMod val="10000"/>
                  </a:srgbClr>
                </a:solidFill>
                <a:latin typeface="Myriad Pro" panose="020B0503030403020204" pitchFamily="34" charset="0"/>
              </a:rPr>
              <a:t>5 </a:t>
            </a:r>
            <a:r>
              <a:rPr lang="en-US" sz="3600" dirty="0">
                <a:solidFill>
                  <a:srgbClr val="C4D7D1">
                    <a:lumMod val="10000"/>
                  </a:srgbClr>
                </a:solidFill>
                <a:latin typeface="Myriad Pro" panose="020B0503030403020204" pitchFamily="34" charset="0"/>
              </a:rPr>
              <a:t> A cat/ read</a:t>
            </a:r>
          </a:p>
        </p:txBody>
      </p:sp>
      <p:sp>
        <p:nvSpPr>
          <p:cNvPr id="9" name="Rounded Rectangular Callout 8"/>
          <p:cNvSpPr/>
          <p:nvPr/>
        </p:nvSpPr>
        <p:spPr>
          <a:xfrm>
            <a:off x="3808619" y="4187296"/>
            <a:ext cx="4663440" cy="822960"/>
          </a:xfrm>
          <a:prstGeom prst="wedgeRoundRectCallout">
            <a:avLst>
              <a:gd name="adj1" fmla="val -1088"/>
              <a:gd name="adj2" fmla="val 80757"/>
              <a:gd name="adj3" fmla="val 16667"/>
            </a:avLst>
          </a:prstGeom>
          <a:solidFill>
            <a:schemeClr val="accent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rgbClr val="0070C0"/>
                </a:solidFill>
                <a:latin typeface="Comic Sans MS" panose="030F0702030302020204" pitchFamily="66" charset="0"/>
              </a:rPr>
              <a:t>Can a cat read?</a:t>
            </a:r>
          </a:p>
        </p:txBody>
      </p:sp>
      <p:sp>
        <p:nvSpPr>
          <p:cNvPr id="10" name="Rounded Rectangular Callout 9"/>
          <p:cNvSpPr/>
          <p:nvPr/>
        </p:nvSpPr>
        <p:spPr>
          <a:xfrm>
            <a:off x="4586712" y="5342027"/>
            <a:ext cx="3200400" cy="822960"/>
          </a:xfrm>
          <a:prstGeom prst="wedgeRoundRectCallout">
            <a:avLst>
              <a:gd name="adj1" fmla="val -39434"/>
              <a:gd name="adj2" fmla="val 77833"/>
              <a:gd name="adj3" fmla="val 16667"/>
            </a:avLst>
          </a:prstGeom>
          <a:solidFill>
            <a:schemeClr val="accent6"/>
          </a:solidFill>
          <a:ln>
            <a:solidFill>
              <a:schemeClr val="bg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rgbClr val="0070C0"/>
                </a:solidFill>
                <a:latin typeface="Comic Sans MS" panose="030F0702030302020204" pitchFamily="66" charset="0"/>
              </a:rPr>
              <a:t>No, it can’t.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3339368" y="243992"/>
            <a:ext cx="5287274" cy="3461733"/>
            <a:chOff x="7430105" y="3924391"/>
            <a:chExt cx="3238500" cy="2152194"/>
          </a:xfrm>
        </p:grpSpPr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430105" y="3924391"/>
              <a:ext cx="3238500" cy="2152194"/>
            </a:xfrm>
            <a:prstGeom prst="rect">
              <a:avLst/>
            </a:prstGeom>
          </p:spPr>
        </p:pic>
        <p:pic>
          <p:nvPicPr>
            <p:cNvPr id="16" name="Picture 1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0302845" y="5709941"/>
              <a:ext cx="322249" cy="366644"/>
            </a:xfrm>
            <a:prstGeom prst="rect">
              <a:avLst/>
            </a:prstGeom>
          </p:spPr>
        </p:pic>
      </p:grpSp>
      <p:pic>
        <p:nvPicPr>
          <p:cNvPr id="11" name="Picture 10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8940297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6029" y="636856"/>
            <a:ext cx="2848009" cy="2115664"/>
          </a:xfrm>
          <a:prstGeom prst="rect">
            <a:avLst/>
          </a:prstGeom>
        </p:spPr>
      </p:pic>
      <p:sp>
        <p:nvSpPr>
          <p:cNvPr id="6" name="Rounded Rectangle 5"/>
          <p:cNvSpPr/>
          <p:nvPr/>
        </p:nvSpPr>
        <p:spPr>
          <a:xfrm>
            <a:off x="86677" y="109866"/>
            <a:ext cx="2539472" cy="613607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Look and say.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7783291" y="615188"/>
            <a:ext cx="3238500" cy="2159000"/>
            <a:chOff x="7430105" y="948751"/>
            <a:chExt cx="3238500" cy="215900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430105" y="948751"/>
              <a:ext cx="3238500" cy="2159000"/>
            </a:xfrm>
            <a:prstGeom prst="rect">
              <a:avLst/>
            </a:prstGeom>
          </p:spPr>
        </p:pic>
        <p:pic>
          <p:nvPicPr>
            <p:cNvPr id="10" name="Picture 9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0302845" y="2737396"/>
              <a:ext cx="365760" cy="339051"/>
            </a:xfrm>
            <a:prstGeom prst="rect">
              <a:avLst/>
            </a:prstGeom>
          </p:spPr>
        </p:pic>
      </p:grpSp>
      <p:grpSp>
        <p:nvGrpSpPr>
          <p:cNvPr id="19" name="Group 18"/>
          <p:cNvGrpSpPr/>
          <p:nvPr/>
        </p:nvGrpSpPr>
        <p:grpSpPr>
          <a:xfrm>
            <a:off x="3774302" y="3658928"/>
            <a:ext cx="3253211" cy="2159000"/>
            <a:chOff x="3712608" y="3925470"/>
            <a:chExt cx="3253211" cy="2159000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12608" y="3925470"/>
              <a:ext cx="3238500" cy="2159000"/>
            </a:xfrm>
            <a:prstGeom prst="rect">
              <a:avLst/>
            </a:prstGeom>
          </p:spPr>
        </p:pic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600059" y="5737534"/>
              <a:ext cx="365760" cy="339051"/>
            </a:xfrm>
            <a:prstGeom prst="rect">
              <a:avLst/>
            </a:prstGeom>
          </p:spPr>
        </p:pic>
      </p:grpSp>
      <p:grpSp>
        <p:nvGrpSpPr>
          <p:cNvPr id="18" name="Group 17"/>
          <p:cNvGrpSpPr/>
          <p:nvPr/>
        </p:nvGrpSpPr>
        <p:grpSpPr>
          <a:xfrm>
            <a:off x="7586516" y="3657849"/>
            <a:ext cx="3238500" cy="2152194"/>
            <a:chOff x="7430105" y="3924391"/>
            <a:chExt cx="3238500" cy="2152194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430105" y="3924391"/>
              <a:ext cx="3238500" cy="2152194"/>
            </a:xfrm>
            <a:prstGeom prst="rect">
              <a:avLst/>
            </a:prstGeom>
          </p:spPr>
        </p:pic>
        <p:pic>
          <p:nvPicPr>
            <p:cNvPr id="13" name="Picture 12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0302845" y="5709941"/>
              <a:ext cx="322249" cy="366644"/>
            </a:xfrm>
            <a:prstGeom prst="rect">
              <a:avLst/>
            </a:prstGeom>
          </p:spPr>
        </p:pic>
      </p:grpSp>
      <p:grpSp>
        <p:nvGrpSpPr>
          <p:cNvPr id="16" name="Group 15"/>
          <p:cNvGrpSpPr/>
          <p:nvPr/>
        </p:nvGrpSpPr>
        <p:grpSpPr>
          <a:xfrm>
            <a:off x="3834997" y="618493"/>
            <a:ext cx="3192516" cy="2115664"/>
            <a:chOff x="3712608" y="948751"/>
            <a:chExt cx="3192516" cy="2115664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12608" y="948751"/>
              <a:ext cx="3192516" cy="2115664"/>
            </a:xfrm>
            <a:prstGeom prst="rect">
              <a:avLst/>
            </a:prstGeom>
          </p:spPr>
        </p:pic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6572590" y="2694263"/>
              <a:ext cx="322249" cy="366644"/>
            </a:xfrm>
            <a:prstGeom prst="rect">
              <a:avLst/>
            </a:prstGeom>
          </p:spPr>
        </p:pic>
      </p:grpSp>
      <p:sp>
        <p:nvSpPr>
          <p:cNvPr id="20" name="TextBox 19"/>
          <p:cNvSpPr txBox="1"/>
          <p:nvPr/>
        </p:nvSpPr>
        <p:spPr>
          <a:xfrm>
            <a:off x="237557" y="2704821"/>
            <a:ext cx="3429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1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  Can a shark swim? </a:t>
            </a:r>
          </a:p>
          <a:p>
            <a:r>
              <a:rPr lang="en-US" sz="2400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     Yes, it can.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753390" y="2705887"/>
            <a:ext cx="3429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2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  Can he sing? </a:t>
            </a:r>
          </a:p>
          <a:p>
            <a:r>
              <a:rPr lang="en-US" sz="2400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     No, he can’t.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7290135" y="2704821"/>
            <a:ext cx="422481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3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  Can she play the drums? </a:t>
            </a:r>
          </a:p>
          <a:p>
            <a:r>
              <a:rPr lang="en-US" sz="2400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     Yes, she can.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361703" y="5759519"/>
            <a:ext cx="422481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4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  Can we speak English? </a:t>
            </a:r>
          </a:p>
          <a:p>
            <a:r>
              <a:rPr lang="en-US" sz="2400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     Yes, we can.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7844531" y="5784781"/>
            <a:ext cx="327686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5</a:t>
            </a:r>
            <a:r>
              <a:rPr lang="en-US" sz="2400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  Can a cat read? </a:t>
            </a:r>
          </a:p>
          <a:p>
            <a:r>
              <a:rPr lang="en-US" sz="2400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     No, it can’t.</a:t>
            </a:r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89325506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764;p93"/>
          <p:cNvSpPr/>
          <p:nvPr/>
        </p:nvSpPr>
        <p:spPr>
          <a:xfrm>
            <a:off x="1551660" y="2072063"/>
            <a:ext cx="9204571" cy="2869380"/>
          </a:xfrm>
          <a:custGeom>
            <a:avLst/>
            <a:gdLst/>
            <a:ahLst/>
            <a:cxnLst/>
            <a:rect l="l" t="t" r="r" b="b"/>
            <a:pathLst>
              <a:path w="144795" h="29926" extrusionOk="0">
                <a:moveTo>
                  <a:pt x="140320" y="2923"/>
                </a:moveTo>
                <a:cubicBezTo>
                  <a:pt x="140941" y="2923"/>
                  <a:pt x="141536" y="3402"/>
                  <a:pt x="141536" y="4124"/>
                </a:cubicBezTo>
                <a:cubicBezTo>
                  <a:pt x="141554" y="4800"/>
                  <a:pt x="141016" y="5337"/>
                  <a:pt x="140341" y="5354"/>
                </a:cubicBezTo>
                <a:cubicBezTo>
                  <a:pt x="139266" y="5354"/>
                  <a:pt x="138712" y="4055"/>
                  <a:pt x="139457" y="3292"/>
                </a:cubicBezTo>
                <a:cubicBezTo>
                  <a:pt x="139707" y="3037"/>
                  <a:pt x="140017" y="2923"/>
                  <a:pt x="140320" y="2923"/>
                </a:cubicBezTo>
                <a:close/>
                <a:moveTo>
                  <a:pt x="136315" y="2958"/>
                </a:moveTo>
                <a:cubicBezTo>
                  <a:pt x="136937" y="2958"/>
                  <a:pt x="137534" y="3441"/>
                  <a:pt x="137534" y="4176"/>
                </a:cubicBezTo>
                <a:cubicBezTo>
                  <a:pt x="137534" y="4835"/>
                  <a:pt x="136996" y="5389"/>
                  <a:pt x="136338" y="5389"/>
                </a:cubicBezTo>
                <a:cubicBezTo>
                  <a:pt x="136331" y="5389"/>
                  <a:pt x="136323" y="5389"/>
                  <a:pt x="136316" y="5389"/>
                </a:cubicBezTo>
                <a:cubicBezTo>
                  <a:pt x="135239" y="5389"/>
                  <a:pt x="134697" y="4102"/>
                  <a:pt x="135454" y="3327"/>
                </a:cubicBezTo>
                <a:cubicBezTo>
                  <a:pt x="135703" y="3072"/>
                  <a:pt x="136012" y="2958"/>
                  <a:pt x="136315" y="2958"/>
                </a:cubicBezTo>
                <a:close/>
                <a:moveTo>
                  <a:pt x="132304" y="3005"/>
                </a:moveTo>
                <a:cubicBezTo>
                  <a:pt x="132923" y="3005"/>
                  <a:pt x="133513" y="3480"/>
                  <a:pt x="133513" y="4211"/>
                </a:cubicBezTo>
                <a:cubicBezTo>
                  <a:pt x="133531" y="4869"/>
                  <a:pt x="132994" y="5424"/>
                  <a:pt x="132318" y="5424"/>
                </a:cubicBezTo>
                <a:cubicBezTo>
                  <a:pt x="132311" y="5424"/>
                  <a:pt x="132304" y="5424"/>
                  <a:pt x="132297" y="5424"/>
                </a:cubicBezTo>
                <a:cubicBezTo>
                  <a:pt x="131236" y="5424"/>
                  <a:pt x="130694" y="4136"/>
                  <a:pt x="131434" y="3379"/>
                </a:cubicBezTo>
                <a:cubicBezTo>
                  <a:pt x="131686" y="3121"/>
                  <a:pt x="131999" y="3005"/>
                  <a:pt x="132304" y="3005"/>
                </a:cubicBezTo>
                <a:close/>
                <a:moveTo>
                  <a:pt x="128290" y="3052"/>
                </a:moveTo>
                <a:cubicBezTo>
                  <a:pt x="128908" y="3052"/>
                  <a:pt x="129499" y="3523"/>
                  <a:pt x="129511" y="4245"/>
                </a:cubicBezTo>
                <a:cubicBezTo>
                  <a:pt x="129511" y="4921"/>
                  <a:pt x="128973" y="5458"/>
                  <a:pt x="128315" y="5476"/>
                </a:cubicBezTo>
                <a:cubicBezTo>
                  <a:pt x="127223" y="5476"/>
                  <a:pt x="126669" y="4193"/>
                  <a:pt x="127431" y="3414"/>
                </a:cubicBezTo>
                <a:cubicBezTo>
                  <a:pt x="127681" y="3164"/>
                  <a:pt x="127989" y="3052"/>
                  <a:pt x="128290" y="3052"/>
                </a:cubicBezTo>
                <a:close/>
                <a:moveTo>
                  <a:pt x="124271" y="3087"/>
                </a:moveTo>
                <a:cubicBezTo>
                  <a:pt x="124894" y="3087"/>
                  <a:pt x="125490" y="3563"/>
                  <a:pt x="125490" y="4297"/>
                </a:cubicBezTo>
                <a:cubicBezTo>
                  <a:pt x="125508" y="4956"/>
                  <a:pt x="124971" y="5510"/>
                  <a:pt x="124295" y="5510"/>
                </a:cubicBezTo>
                <a:cubicBezTo>
                  <a:pt x="124288" y="5511"/>
                  <a:pt x="124281" y="5511"/>
                  <a:pt x="124274" y="5511"/>
                </a:cubicBezTo>
                <a:cubicBezTo>
                  <a:pt x="123213" y="5511"/>
                  <a:pt x="122671" y="4223"/>
                  <a:pt x="123411" y="3448"/>
                </a:cubicBezTo>
                <a:cubicBezTo>
                  <a:pt x="123660" y="3199"/>
                  <a:pt x="123969" y="3087"/>
                  <a:pt x="124271" y="3087"/>
                </a:cubicBezTo>
                <a:close/>
                <a:moveTo>
                  <a:pt x="120259" y="3138"/>
                </a:moveTo>
                <a:cubicBezTo>
                  <a:pt x="120877" y="3138"/>
                  <a:pt x="121476" y="3610"/>
                  <a:pt x="121488" y="4332"/>
                </a:cubicBezTo>
                <a:cubicBezTo>
                  <a:pt x="121488" y="5008"/>
                  <a:pt x="120951" y="5545"/>
                  <a:pt x="120275" y="5562"/>
                </a:cubicBezTo>
                <a:cubicBezTo>
                  <a:pt x="119200" y="5562"/>
                  <a:pt x="118646" y="4263"/>
                  <a:pt x="119408" y="3500"/>
                </a:cubicBezTo>
                <a:cubicBezTo>
                  <a:pt x="119653" y="3250"/>
                  <a:pt x="119958" y="3138"/>
                  <a:pt x="120259" y="3138"/>
                </a:cubicBezTo>
                <a:close/>
                <a:moveTo>
                  <a:pt x="116241" y="3177"/>
                </a:moveTo>
                <a:cubicBezTo>
                  <a:pt x="116866" y="3177"/>
                  <a:pt x="117468" y="3658"/>
                  <a:pt x="117468" y="4384"/>
                </a:cubicBezTo>
                <a:cubicBezTo>
                  <a:pt x="117468" y="5060"/>
                  <a:pt x="116930" y="5597"/>
                  <a:pt x="116272" y="5597"/>
                </a:cubicBezTo>
                <a:cubicBezTo>
                  <a:pt x="116265" y="5597"/>
                  <a:pt x="116258" y="5597"/>
                  <a:pt x="116250" y="5597"/>
                </a:cubicBezTo>
                <a:cubicBezTo>
                  <a:pt x="115173" y="5597"/>
                  <a:pt x="114631" y="4310"/>
                  <a:pt x="115388" y="3535"/>
                </a:cubicBezTo>
                <a:cubicBezTo>
                  <a:pt x="115635" y="3288"/>
                  <a:pt x="115941" y="3177"/>
                  <a:pt x="116241" y="3177"/>
                </a:cubicBezTo>
                <a:close/>
                <a:moveTo>
                  <a:pt x="112237" y="3217"/>
                </a:moveTo>
                <a:cubicBezTo>
                  <a:pt x="112854" y="3217"/>
                  <a:pt x="113453" y="3697"/>
                  <a:pt x="113465" y="4419"/>
                </a:cubicBezTo>
                <a:cubicBezTo>
                  <a:pt x="113465" y="5095"/>
                  <a:pt x="112928" y="5632"/>
                  <a:pt x="112252" y="5649"/>
                </a:cubicBezTo>
                <a:cubicBezTo>
                  <a:pt x="111177" y="5649"/>
                  <a:pt x="110623" y="4349"/>
                  <a:pt x="111385" y="3587"/>
                </a:cubicBezTo>
                <a:cubicBezTo>
                  <a:pt x="111630" y="3331"/>
                  <a:pt x="111935" y="3217"/>
                  <a:pt x="112237" y="3217"/>
                </a:cubicBezTo>
                <a:close/>
                <a:moveTo>
                  <a:pt x="108222" y="3260"/>
                </a:moveTo>
                <a:cubicBezTo>
                  <a:pt x="108840" y="3260"/>
                  <a:pt x="109433" y="3736"/>
                  <a:pt x="109445" y="4471"/>
                </a:cubicBezTo>
                <a:cubicBezTo>
                  <a:pt x="109445" y="5129"/>
                  <a:pt x="108907" y="5684"/>
                  <a:pt x="108249" y="5684"/>
                </a:cubicBezTo>
                <a:cubicBezTo>
                  <a:pt x="108242" y="5684"/>
                  <a:pt x="108235" y="5684"/>
                  <a:pt x="108227" y="5684"/>
                </a:cubicBezTo>
                <a:cubicBezTo>
                  <a:pt x="107150" y="5684"/>
                  <a:pt x="106608" y="4396"/>
                  <a:pt x="107365" y="3622"/>
                </a:cubicBezTo>
                <a:cubicBezTo>
                  <a:pt x="107614" y="3372"/>
                  <a:pt x="107921" y="3260"/>
                  <a:pt x="108222" y="3260"/>
                </a:cubicBezTo>
                <a:close/>
                <a:moveTo>
                  <a:pt x="104213" y="3312"/>
                </a:moveTo>
                <a:cubicBezTo>
                  <a:pt x="104829" y="3312"/>
                  <a:pt x="105424" y="3783"/>
                  <a:pt x="105424" y="4505"/>
                </a:cubicBezTo>
                <a:cubicBezTo>
                  <a:pt x="105442" y="5181"/>
                  <a:pt x="104905" y="5718"/>
                  <a:pt x="104229" y="5736"/>
                </a:cubicBezTo>
                <a:cubicBezTo>
                  <a:pt x="103155" y="5736"/>
                  <a:pt x="102600" y="4436"/>
                  <a:pt x="103362" y="3674"/>
                </a:cubicBezTo>
                <a:cubicBezTo>
                  <a:pt x="103607" y="3424"/>
                  <a:pt x="103912" y="3312"/>
                  <a:pt x="104213" y="3312"/>
                </a:cubicBezTo>
                <a:close/>
                <a:moveTo>
                  <a:pt x="100191" y="3347"/>
                </a:moveTo>
                <a:cubicBezTo>
                  <a:pt x="100810" y="3347"/>
                  <a:pt x="101410" y="3823"/>
                  <a:pt x="101422" y="4557"/>
                </a:cubicBezTo>
                <a:cubicBezTo>
                  <a:pt x="101422" y="5216"/>
                  <a:pt x="100885" y="5753"/>
                  <a:pt x="100226" y="5770"/>
                </a:cubicBezTo>
                <a:cubicBezTo>
                  <a:pt x="100219" y="5770"/>
                  <a:pt x="100212" y="5770"/>
                  <a:pt x="100204" y="5770"/>
                </a:cubicBezTo>
                <a:cubicBezTo>
                  <a:pt x="99127" y="5770"/>
                  <a:pt x="98585" y="4483"/>
                  <a:pt x="99342" y="3708"/>
                </a:cubicBezTo>
                <a:cubicBezTo>
                  <a:pt x="99586" y="3459"/>
                  <a:pt x="99891" y="3347"/>
                  <a:pt x="100191" y="3347"/>
                </a:cubicBezTo>
                <a:close/>
                <a:moveTo>
                  <a:pt x="96185" y="3390"/>
                </a:moveTo>
                <a:cubicBezTo>
                  <a:pt x="96807" y="3390"/>
                  <a:pt x="97402" y="3870"/>
                  <a:pt x="97402" y="4592"/>
                </a:cubicBezTo>
                <a:cubicBezTo>
                  <a:pt x="97419" y="5268"/>
                  <a:pt x="96882" y="5805"/>
                  <a:pt x="96206" y="5805"/>
                </a:cubicBezTo>
                <a:lnTo>
                  <a:pt x="96206" y="5822"/>
                </a:lnTo>
                <a:cubicBezTo>
                  <a:pt x="95132" y="5822"/>
                  <a:pt x="94577" y="4523"/>
                  <a:pt x="95322" y="3760"/>
                </a:cubicBezTo>
                <a:cubicBezTo>
                  <a:pt x="95572" y="3505"/>
                  <a:pt x="95882" y="3390"/>
                  <a:pt x="96185" y="3390"/>
                </a:cubicBezTo>
                <a:close/>
                <a:moveTo>
                  <a:pt x="92168" y="3433"/>
                </a:moveTo>
                <a:cubicBezTo>
                  <a:pt x="92787" y="3433"/>
                  <a:pt x="93387" y="3909"/>
                  <a:pt x="93399" y="4644"/>
                </a:cubicBezTo>
                <a:cubicBezTo>
                  <a:pt x="93399" y="5302"/>
                  <a:pt x="92862" y="5840"/>
                  <a:pt x="92203" y="5857"/>
                </a:cubicBezTo>
                <a:cubicBezTo>
                  <a:pt x="92196" y="5857"/>
                  <a:pt x="92189" y="5857"/>
                  <a:pt x="92182" y="5857"/>
                </a:cubicBezTo>
                <a:cubicBezTo>
                  <a:pt x="91104" y="5857"/>
                  <a:pt x="90562" y="4570"/>
                  <a:pt x="91319" y="3795"/>
                </a:cubicBezTo>
                <a:cubicBezTo>
                  <a:pt x="91563" y="3546"/>
                  <a:pt x="91868" y="3433"/>
                  <a:pt x="92168" y="3433"/>
                </a:cubicBezTo>
                <a:close/>
                <a:moveTo>
                  <a:pt x="88158" y="3477"/>
                </a:moveTo>
                <a:cubicBezTo>
                  <a:pt x="88776" y="3477"/>
                  <a:pt x="89367" y="3957"/>
                  <a:pt x="89379" y="4679"/>
                </a:cubicBezTo>
                <a:cubicBezTo>
                  <a:pt x="89396" y="5354"/>
                  <a:pt x="88859" y="5892"/>
                  <a:pt x="88183" y="5909"/>
                </a:cubicBezTo>
                <a:cubicBezTo>
                  <a:pt x="87109" y="5909"/>
                  <a:pt x="86537" y="4609"/>
                  <a:pt x="87299" y="3847"/>
                </a:cubicBezTo>
                <a:cubicBezTo>
                  <a:pt x="87549" y="3591"/>
                  <a:pt x="87857" y="3477"/>
                  <a:pt x="88158" y="3477"/>
                </a:cubicBezTo>
                <a:close/>
                <a:moveTo>
                  <a:pt x="84142" y="3512"/>
                </a:moveTo>
                <a:cubicBezTo>
                  <a:pt x="84764" y="3512"/>
                  <a:pt x="85359" y="3991"/>
                  <a:pt x="85359" y="4713"/>
                </a:cubicBezTo>
                <a:cubicBezTo>
                  <a:pt x="85359" y="5389"/>
                  <a:pt x="84839" y="5926"/>
                  <a:pt x="84163" y="5944"/>
                </a:cubicBezTo>
                <a:cubicBezTo>
                  <a:pt x="84156" y="5944"/>
                  <a:pt x="84149" y="5944"/>
                  <a:pt x="84142" y="5944"/>
                </a:cubicBezTo>
                <a:cubicBezTo>
                  <a:pt x="83081" y="5944"/>
                  <a:pt x="82522" y="4639"/>
                  <a:pt x="83279" y="3882"/>
                </a:cubicBezTo>
                <a:cubicBezTo>
                  <a:pt x="83529" y="3626"/>
                  <a:pt x="83839" y="3512"/>
                  <a:pt x="84142" y="3512"/>
                </a:cubicBezTo>
                <a:close/>
                <a:moveTo>
                  <a:pt x="80127" y="3554"/>
                </a:moveTo>
                <a:cubicBezTo>
                  <a:pt x="80745" y="3554"/>
                  <a:pt x="81344" y="4026"/>
                  <a:pt x="81356" y="4748"/>
                </a:cubicBezTo>
                <a:cubicBezTo>
                  <a:pt x="81356" y="5424"/>
                  <a:pt x="80819" y="5978"/>
                  <a:pt x="80143" y="5978"/>
                </a:cubicBezTo>
                <a:cubicBezTo>
                  <a:pt x="80136" y="5978"/>
                  <a:pt x="80129" y="5978"/>
                  <a:pt x="80122" y="5978"/>
                </a:cubicBezTo>
                <a:cubicBezTo>
                  <a:pt x="79061" y="5978"/>
                  <a:pt x="78519" y="4691"/>
                  <a:pt x="79276" y="3916"/>
                </a:cubicBezTo>
                <a:cubicBezTo>
                  <a:pt x="79521" y="3666"/>
                  <a:pt x="79826" y="3554"/>
                  <a:pt x="80127" y="3554"/>
                </a:cubicBezTo>
                <a:close/>
                <a:moveTo>
                  <a:pt x="76115" y="3595"/>
                </a:moveTo>
                <a:cubicBezTo>
                  <a:pt x="76730" y="3595"/>
                  <a:pt x="77324" y="4069"/>
                  <a:pt x="77336" y="4800"/>
                </a:cubicBezTo>
                <a:cubicBezTo>
                  <a:pt x="77336" y="5458"/>
                  <a:pt x="76816" y="6013"/>
                  <a:pt x="76140" y="6030"/>
                </a:cubicBezTo>
                <a:lnTo>
                  <a:pt x="76157" y="6030"/>
                </a:lnTo>
                <a:cubicBezTo>
                  <a:pt x="76150" y="6030"/>
                  <a:pt x="76143" y="6030"/>
                  <a:pt x="76136" y="6030"/>
                </a:cubicBezTo>
                <a:cubicBezTo>
                  <a:pt x="75058" y="6030"/>
                  <a:pt x="74499" y="4743"/>
                  <a:pt x="75256" y="3968"/>
                </a:cubicBezTo>
                <a:cubicBezTo>
                  <a:pt x="75503" y="3710"/>
                  <a:pt x="75811" y="3595"/>
                  <a:pt x="76115" y="3595"/>
                </a:cubicBezTo>
                <a:close/>
                <a:moveTo>
                  <a:pt x="72112" y="3641"/>
                </a:moveTo>
                <a:cubicBezTo>
                  <a:pt x="72730" y="3641"/>
                  <a:pt x="73321" y="4112"/>
                  <a:pt x="73333" y="4835"/>
                </a:cubicBezTo>
                <a:cubicBezTo>
                  <a:pt x="73350" y="5510"/>
                  <a:pt x="72813" y="6065"/>
                  <a:pt x="72137" y="6065"/>
                </a:cubicBezTo>
                <a:cubicBezTo>
                  <a:pt x="72130" y="6065"/>
                  <a:pt x="72123" y="6065"/>
                  <a:pt x="72116" y="6065"/>
                </a:cubicBezTo>
                <a:cubicBezTo>
                  <a:pt x="71055" y="6065"/>
                  <a:pt x="70496" y="4777"/>
                  <a:pt x="71253" y="4003"/>
                </a:cubicBezTo>
                <a:cubicBezTo>
                  <a:pt x="71503" y="3753"/>
                  <a:pt x="71811" y="3641"/>
                  <a:pt x="72112" y="3641"/>
                </a:cubicBezTo>
                <a:close/>
                <a:moveTo>
                  <a:pt x="68093" y="3676"/>
                </a:moveTo>
                <a:cubicBezTo>
                  <a:pt x="68716" y="3676"/>
                  <a:pt x="69313" y="4152"/>
                  <a:pt x="69313" y="4887"/>
                </a:cubicBezTo>
                <a:cubicBezTo>
                  <a:pt x="69330" y="5562"/>
                  <a:pt x="68793" y="6117"/>
                  <a:pt x="68117" y="6117"/>
                </a:cubicBezTo>
                <a:cubicBezTo>
                  <a:pt x="67043" y="6117"/>
                  <a:pt x="66488" y="4817"/>
                  <a:pt x="67233" y="4037"/>
                </a:cubicBezTo>
                <a:cubicBezTo>
                  <a:pt x="67483" y="3788"/>
                  <a:pt x="67791" y="3676"/>
                  <a:pt x="68093" y="3676"/>
                </a:cubicBezTo>
                <a:close/>
                <a:moveTo>
                  <a:pt x="64082" y="3720"/>
                </a:moveTo>
                <a:cubicBezTo>
                  <a:pt x="64699" y="3720"/>
                  <a:pt x="65298" y="4199"/>
                  <a:pt x="65310" y="4921"/>
                </a:cubicBezTo>
                <a:cubicBezTo>
                  <a:pt x="65310" y="5597"/>
                  <a:pt x="64773" y="6152"/>
                  <a:pt x="64097" y="6152"/>
                </a:cubicBezTo>
                <a:cubicBezTo>
                  <a:pt x="64090" y="6152"/>
                  <a:pt x="64083" y="6152"/>
                  <a:pt x="64076" y="6152"/>
                </a:cubicBezTo>
                <a:cubicBezTo>
                  <a:pt x="63015" y="6152"/>
                  <a:pt x="62473" y="4864"/>
                  <a:pt x="63230" y="4089"/>
                </a:cubicBezTo>
                <a:cubicBezTo>
                  <a:pt x="63475" y="3834"/>
                  <a:pt x="63781" y="3720"/>
                  <a:pt x="64082" y="3720"/>
                </a:cubicBezTo>
                <a:close/>
                <a:moveTo>
                  <a:pt x="60070" y="3763"/>
                </a:moveTo>
                <a:cubicBezTo>
                  <a:pt x="60693" y="3763"/>
                  <a:pt x="61290" y="4238"/>
                  <a:pt x="61290" y="4973"/>
                </a:cubicBezTo>
                <a:cubicBezTo>
                  <a:pt x="61307" y="5632"/>
                  <a:pt x="60770" y="6186"/>
                  <a:pt x="60094" y="6186"/>
                </a:cubicBezTo>
                <a:cubicBezTo>
                  <a:pt x="60087" y="6186"/>
                  <a:pt x="60080" y="6186"/>
                  <a:pt x="60073" y="6186"/>
                </a:cubicBezTo>
                <a:cubicBezTo>
                  <a:pt x="58995" y="6186"/>
                  <a:pt x="58453" y="4899"/>
                  <a:pt x="59210" y="4124"/>
                </a:cubicBezTo>
                <a:cubicBezTo>
                  <a:pt x="59460" y="3875"/>
                  <a:pt x="59768" y="3763"/>
                  <a:pt x="60070" y="3763"/>
                </a:cubicBezTo>
                <a:close/>
                <a:moveTo>
                  <a:pt x="56059" y="3806"/>
                </a:moveTo>
                <a:cubicBezTo>
                  <a:pt x="56677" y="3806"/>
                  <a:pt x="57275" y="4286"/>
                  <a:pt x="57287" y="5008"/>
                </a:cubicBezTo>
                <a:cubicBezTo>
                  <a:pt x="57287" y="5684"/>
                  <a:pt x="56750" y="6221"/>
                  <a:pt x="56074" y="6238"/>
                </a:cubicBezTo>
                <a:cubicBezTo>
                  <a:pt x="56067" y="6238"/>
                  <a:pt x="56060" y="6238"/>
                  <a:pt x="56053" y="6238"/>
                </a:cubicBezTo>
                <a:cubicBezTo>
                  <a:pt x="54992" y="6238"/>
                  <a:pt x="54450" y="4934"/>
                  <a:pt x="55208" y="4176"/>
                </a:cubicBezTo>
                <a:cubicBezTo>
                  <a:pt x="55452" y="3920"/>
                  <a:pt x="55758" y="3806"/>
                  <a:pt x="56059" y="3806"/>
                </a:cubicBezTo>
                <a:close/>
                <a:moveTo>
                  <a:pt x="52044" y="3849"/>
                </a:moveTo>
                <a:cubicBezTo>
                  <a:pt x="52663" y="3849"/>
                  <a:pt x="53255" y="4325"/>
                  <a:pt x="53267" y="5060"/>
                </a:cubicBezTo>
                <a:cubicBezTo>
                  <a:pt x="53267" y="5718"/>
                  <a:pt x="52730" y="6273"/>
                  <a:pt x="52071" y="6273"/>
                </a:cubicBezTo>
                <a:cubicBezTo>
                  <a:pt x="52064" y="6273"/>
                  <a:pt x="52057" y="6273"/>
                  <a:pt x="52050" y="6273"/>
                </a:cubicBezTo>
                <a:cubicBezTo>
                  <a:pt x="50990" y="6273"/>
                  <a:pt x="50447" y="4985"/>
                  <a:pt x="51187" y="4211"/>
                </a:cubicBezTo>
                <a:cubicBezTo>
                  <a:pt x="51437" y="3962"/>
                  <a:pt x="51743" y="3849"/>
                  <a:pt x="52044" y="3849"/>
                </a:cubicBezTo>
                <a:close/>
                <a:moveTo>
                  <a:pt x="48030" y="3893"/>
                </a:moveTo>
                <a:cubicBezTo>
                  <a:pt x="48652" y="3893"/>
                  <a:pt x="49247" y="4372"/>
                  <a:pt x="49247" y="5095"/>
                </a:cubicBezTo>
                <a:cubicBezTo>
                  <a:pt x="49264" y="5770"/>
                  <a:pt x="48727" y="6307"/>
                  <a:pt x="48051" y="6325"/>
                </a:cubicBezTo>
                <a:cubicBezTo>
                  <a:pt x="48044" y="6325"/>
                  <a:pt x="48037" y="6325"/>
                  <a:pt x="48030" y="6325"/>
                </a:cubicBezTo>
                <a:cubicBezTo>
                  <a:pt x="46970" y="6325"/>
                  <a:pt x="46427" y="5020"/>
                  <a:pt x="47167" y="4263"/>
                </a:cubicBezTo>
                <a:cubicBezTo>
                  <a:pt x="47417" y="4007"/>
                  <a:pt x="47727" y="3893"/>
                  <a:pt x="48030" y="3893"/>
                </a:cubicBezTo>
                <a:close/>
                <a:moveTo>
                  <a:pt x="44021" y="3936"/>
                </a:moveTo>
                <a:cubicBezTo>
                  <a:pt x="44640" y="3936"/>
                  <a:pt x="45232" y="4412"/>
                  <a:pt x="45244" y="5146"/>
                </a:cubicBezTo>
                <a:cubicBezTo>
                  <a:pt x="45244" y="5805"/>
                  <a:pt x="44707" y="6359"/>
                  <a:pt x="44048" y="6359"/>
                </a:cubicBezTo>
                <a:cubicBezTo>
                  <a:pt x="44041" y="6360"/>
                  <a:pt x="44034" y="6360"/>
                  <a:pt x="44027" y="6360"/>
                </a:cubicBezTo>
                <a:cubicBezTo>
                  <a:pt x="42950" y="6360"/>
                  <a:pt x="42424" y="5072"/>
                  <a:pt x="43165" y="4297"/>
                </a:cubicBezTo>
                <a:cubicBezTo>
                  <a:pt x="43414" y="4048"/>
                  <a:pt x="43720" y="3936"/>
                  <a:pt x="44021" y="3936"/>
                </a:cubicBezTo>
                <a:close/>
                <a:moveTo>
                  <a:pt x="40007" y="3980"/>
                </a:moveTo>
                <a:cubicBezTo>
                  <a:pt x="40629" y="3980"/>
                  <a:pt x="41224" y="4459"/>
                  <a:pt x="41224" y="5181"/>
                </a:cubicBezTo>
                <a:cubicBezTo>
                  <a:pt x="41241" y="5857"/>
                  <a:pt x="40704" y="6394"/>
                  <a:pt x="40028" y="6411"/>
                </a:cubicBezTo>
                <a:cubicBezTo>
                  <a:pt x="38954" y="6411"/>
                  <a:pt x="38399" y="5112"/>
                  <a:pt x="39144" y="4349"/>
                </a:cubicBezTo>
                <a:cubicBezTo>
                  <a:pt x="39394" y="4094"/>
                  <a:pt x="39704" y="3980"/>
                  <a:pt x="40007" y="3980"/>
                </a:cubicBezTo>
                <a:close/>
                <a:moveTo>
                  <a:pt x="36000" y="4022"/>
                </a:moveTo>
                <a:cubicBezTo>
                  <a:pt x="36618" y="4022"/>
                  <a:pt x="37209" y="4494"/>
                  <a:pt x="37221" y="5216"/>
                </a:cubicBezTo>
                <a:cubicBezTo>
                  <a:pt x="37221" y="5892"/>
                  <a:pt x="36684" y="6446"/>
                  <a:pt x="36025" y="6446"/>
                </a:cubicBezTo>
                <a:cubicBezTo>
                  <a:pt x="36018" y="6446"/>
                  <a:pt x="36011" y="6446"/>
                  <a:pt x="36004" y="6446"/>
                </a:cubicBezTo>
                <a:cubicBezTo>
                  <a:pt x="34926" y="6446"/>
                  <a:pt x="34384" y="5159"/>
                  <a:pt x="35142" y="4384"/>
                </a:cubicBezTo>
                <a:cubicBezTo>
                  <a:pt x="35392" y="4134"/>
                  <a:pt x="35699" y="4022"/>
                  <a:pt x="36000" y="4022"/>
                </a:cubicBezTo>
                <a:close/>
                <a:moveTo>
                  <a:pt x="31992" y="4062"/>
                </a:moveTo>
                <a:cubicBezTo>
                  <a:pt x="32611" y="4062"/>
                  <a:pt x="33201" y="4537"/>
                  <a:pt x="33201" y="5268"/>
                </a:cubicBezTo>
                <a:cubicBezTo>
                  <a:pt x="33201" y="5926"/>
                  <a:pt x="32681" y="6481"/>
                  <a:pt x="32005" y="6481"/>
                </a:cubicBezTo>
                <a:cubicBezTo>
                  <a:pt x="31998" y="6481"/>
                  <a:pt x="31991" y="6481"/>
                  <a:pt x="31984" y="6481"/>
                </a:cubicBezTo>
                <a:cubicBezTo>
                  <a:pt x="30923" y="6481"/>
                  <a:pt x="30364" y="5193"/>
                  <a:pt x="31121" y="4436"/>
                </a:cubicBezTo>
                <a:cubicBezTo>
                  <a:pt x="31374" y="4178"/>
                  <a:pt x="31686" y="4062"/>
                  <a:pt x="31992" y="4062"/>
                </a:cubicBezTo>
                <a:close/>
                <a:moveTo>
                  <a:pt x="27970" y="4109"/>
                </a:moveTo>
                <a:cubicBezTo>
                  <a:pt x="28587" y="4109"/>
                  <a:pt x="29186" y="4580"/>
                  <a:pt x="29198" y="5302"/>
                </a:cubicBezTo>
                <a:cubicBezTo>
                  <a:pt x="29198" y="5978"/>
                  <a:pt x="28661" y="6533"/>
                  <a:pt x="27985" y="6533"/>
                </a:cubicBezTo>
                <a:cubicBezTo>
                  <a:pt x="26911" y="6533"/>
                  <a:pt x="26356" y="5250"/>
                  <a:pt x="27119" y="4471"/>
                </a:cubicBezTo>
                <a:cubicBezTo>
                  <a:pt x="27363" y="4221"/>
                  <a:pt x="27669" y="4109"/>
                  <a:pt x="27970" y="4109"/>
                </a:cubicBezTo>
                <a:close/>
                <a:moveTo>
                  <a:pt x="23955" y="4144"/>
                </a:moveTo>
                <a:cubicBezTo>
                  <a:pt x="24574" y="4144"/>
                  <a:pt x="25166" y="4620"/>
                  <a:pt x="25178" y="5354"/>
                </a:cubicBezTo>
                <a:cubicBezTo>
                  <a:pt x="25178" y="6013"/>
                  <a:pt x="24641" y="6567"/>
                  <a:pt x="23982" y="6567"/>
                </a:cubicBezTo>
                <a:cubicBezTo>
                  <a:pt x="23975" y="6568"/>
                  <a:pt x="23968" y="6568"/>
                  <a:pt x="23961" y="6568"/>
                </a:cubicBezTo>
                <a:cubicBezTo>
                  <a:pt x="22883" y="6568"/>
                  <a:pt x="22341" y="5280"/>
                  <a:pt x="23099" y="4505"/>
                </a:cubicBezTo>
                <a:cubicBezTo>
                  <a:pt x="23348" y="4256"/>
                  <a:pt x="23654" y="4144"/>
                  <a:pt x="23955" y="4144"/>
                </a:cubicBezTo>
                <a:close/>
                <a:moveTo>
                  <a:pt x="19942" y="4188"/>
                </a:moveTo>
                <a:cubicBezTo>
                  <a:pt x="20565" y="4188"/>
                  <a:pt x="21163" y="4667"/>
                  <a:pt x="21175" y="5389"/>
                </a:cubicBezTo>
                <a:cubicBezTo>
                  <a:pt x="21175" y="6065"/>
                  <a:pt x="20638" y="6602"/>
                  <a:pt x="19962" y="6619"/>
                </a:cubicBezTo>
                <a:cubicBezTo>
                  <a:pt x="19955" y="6620"/>
                  <a:pt x="19948" y="6620"/>
                  <a:pt x="19941" y="6620"/>
                </a:cubicBezTo>
                <a:cubicBezTo>
                  <a:pt x="18881" y="6620"/>
                  <a:pt x="18338" y="5315"/>
                  <a:pt x="19078" y="4557"/>
                </a:cubicBezTo>
                <a:cubicBezTo>
                  <a:pt x="19328" y="4302"/>
                  <a:pt x="19638" y="4188"/>
                  <a:pt x="19942" y="4188"/>
                </a:cubicBezTo>
                <a:close/>
                <a:moveTo>
                  <a:pt x="15932" y="4231"/>
                </a:moveTo>
                <a:cubicBezTo>
                  <a:pt x="16551" y="4231"/>
                  <a:pt x="17143" y="4706"/>
                  <a:pt x="17155" y="5441"/>
                </a:cubicBezTo>
                <a:cubicBezTo>
                  <a:pt x="17155" y="6100"/>
                  <a:pt x="16618" y="6654"/>
                  <a:pt x="15959" y="6654"/>
                </a:cubicBezTo>
                <a:cubicBezTo>
                  <a:pt x="15952" y="6654"/>
                  <a:pt x="15945" y="6654"/>
                  <a:pt x="15938" y="6654"/>
                </a:cubicBezTo>
                <a:cubicBezTo>
                  <a:pt x="14860" y="6654"/>
                  <a:pt x="14318" y="5367"/>
                  <a:pt x="15076" y="4592"/>
                </a:cubicBezTo>
                <a:cubicBezTo>
                  <a:pt x="15325" y="4343"/>
                  <a:pt x="15631" y="4231"/>
                  <a:pt x="15932" y="4231"/>
                </a:cubicBezTo>
                <a:close/>
                <a:moveTo>
                  <a:pt x="11922" y="4270"/>
                </a:moveTo>
                <a:cubicBezTo>
                  <a:pt x="12537" y="4270"/>
                  <a:pt x="13123" y="4745"/>
                  <a:pt x="13135" y="5476"/>
                </a:cubicBezTo>
                <a:cubicBezTo>
                  <a:pt x="13152" y="6134"/>
                  <a:pt x="12615" y="6689"/>
                  <a:pt x="11939" y="6706"/>
                </a:cubicBezTo>
                <a:cubicBezTo>
                  <a:pt x="10865" y="6706"/>
                  <a:pt x="10310" y="5424"/>
                  <a:pt x="11055" y="4644"/>
                </a:cubicBezTo>
                <a:cubicBezTo>
                  <a:pt x="11308" y="4386"/>
                  <a:pt x="11618" y="4270"/>
                  <a:pt x="11922" y="4270"/>
                </a:cubicBezTo>
                <a:close/>
                <a:moveTo>
                  <a:pt x="7901" y="4317"/>
                </a:moveTo>
                <a:cubicBezTo>
                  <a:pt x="8520" y="4317"/>
                  <a:pt x="9120" y="4793"/>
                  <a:pt x="9132" y="5528"/>
                </a:cubicBezTo>
                <a:cubicBezTo>
                  <a:pt x="9132" y="6186"/>
                  <a:pt x="8595" y="6741"/>
                  <a:pt x="7936" y="6741"/>
                </a:cubicBezTo>
                <a:cubicBezTo>
                  <a:pt x="7929" y="6741"/>
                  <a:pt x="7922" y="6741"/>
                  <a:pt x="7915" y="6741"/>
                </a:cubicBezTo>
                <a:cubicBezTo>
                  <a:pt x="6837" y="6741"/>
                  <a:pt x="6295" y="5453"/>
                  <a:pt x="7053" y="4679"/>
                </a:cubicBezTo>
                <a:cubicBezTo>
                  <a:pt x="7296" y="4429"/>
                  <a:pt x="7601" y="4317"/>
                  <a:pt x="7901" y="4317"/>
                </a:cubicBezTo>
                <a:close/>
                <a:moveTo>
                  <a:pt x="3895" y="4361"/>
                </a:moveTo>
                <a:cubicBezTo>
                  <a:pt x="4517" y="4361"/>
                  <a:pt x="5112" y="4840"/>
                  <a:pt x="5112" y="5562"/>
                </a:cubicBezTo>
                <a:cubicBezTo>
                  <a:pt x="5129" y="6238"/>
                  <a:pt x="4592" y="6775"/>
                  <a:pt x="3916" y="6793"/>
                </a:cubicBezTo>
                <a:cubicBezTo>
                  <a:pt x="2842" y="6793"/>
                  <a:pt x="2287" y="5493"/>
                  <a:pt x="3033" y="4731"/>
                </a:cubicBezTo>
                <a:cubicBezTo>
                  <a:pt x="3283" y="4475"/>
                  <a:pt x="3592" y="4361"/>
                  <a:pt x="3895" y="4361"/>
                </a:cubicBezTo>
                <a:close/>
                <a:moveTo>
                  <a:pt x="144240" y="0"/>
                </a:moveTo>
                <a:lnTo>
                  <a:pt x="0" y="2928"/>
                </a:lnTo>
                <a:lnTo>
                  <a:pt x="537" y="29926"/>
                </a:lnTo>
                <a:lnTo>
                  <a:pt x="144794" y="26997"/>
                </a:lnTo>
                <a:lnTo>
                  <a:pt x="14424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rgbClr val="783F04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965716" y="842914"/>
            <a:ext cx="432830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dirty="0">
                <a:solidFill>
                  <a:srgbClr val="000000"/>
                </a:solidFill>
                <a:latin typeface="Myriad Pro" panose="020B0503030403020204" pitchFamily="34" charset="0"/>
              </a:rPr>
              <a:t>4  </a:t>
            </a:r>
            <a:r>
              <a:rPr lang="en-US" sz="4800" dirty="0">
                <a:solidFill>
                  <a:srgbClr val="000000"/>
                </a:solidFill>
                <a:latin typeface="Myriad Pro" panose="020B0503030403020204" pitchFamily="34" charset="0"/>
              </a:rPr>
              <a:t>PRODUCTION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572647" y="2679172"/>
            <a:ext cx="572522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>
                <a:solidFill>
                  <a:sysClr val="windowText" lastClr="000000"/>
                </a:solidFill>
                <a:latin typeface="Myriad Pro" panose="020B0503030403020204" pitchFamily="34" charset="0"/>
              </a:rPr>
              <a:t>Task 6</a:t>
            </a:r>
            <a:r>
              <a:rPr lang="en-US" sz="4400" dirty="0">
                <a:solidFill>
                  <a:sysClr val="windowText" lastClr="000000"/>
                </a:solidFill>
                <a:latin typeface="Myriad Pro" panose="020B0503030403020204" pitchFamily="34" charset="0"/>
              </a:rPr>
              <a:t>: Listen and sing. </a:t>
            </a:r>
          </a:p>
        </p:txBody>
      </p:sp>
      <p:grpSp>
        <p:nvGrpSpPr>
          <p:cNvPr id="23" name="Google Shape;940;p49"/>
          <p:cNvGrpSpPr/>
          <p:nvPr/>
        </p:nvGrpSpPr>
        <p:grpSpPr>
          <a:xfrm rot="18764416">
            <a:off x="9638500" y="2458079"/>
            <a:ext cx="1580301" cy="1415210"/>
            <a:chOff x="3781849" y="3530530"/>
            <a:chExt cx="1580301" cy="1415210"/>
          </a:xfrm>
        </p:grpSpPr>
        <p:sp>
          <p:nvSpPr>
            <p:cNvPr id="24" name="Google Shape;941;p49"/>
            <p:cNvSpPr/>
            <p:nvPr/>
          </p:nvSpPr>
          <p:spPr>
            <a:xfrm rot="-3678203" flipH="1">
              <a:off x="4099034" y="3604146"/>
              <a:ext cx="919366" cy="1267978"/>
            </a:xfrm>
            <a:custGeom>
              <a:avLst/>
              <a:gdLst/>
              <a:ahLst/>
              <a:cxnLst/>
              <a:rect l="l" t="t" r="r" b="b"/>
              <a:pathLst>
                <a:path w="30524" h="42100" extrusionOk="0">
                  <a:moveTo>
                    <a:pt x="15741" y="3941"/>
                  </a:moveTo>
                  <a:cubicBezTo>
                    <a:pt x="15834" y="4034"/>
                    <a:pt x="15998" y="4128"/>
                    <a:pt x="16021" y="4244"/>
                  </a:cubicBezTo>
                  <a:cubicBezTo>
                    <a:pt x="16161" y="4805"/>
                    <a:pt x="16231" y="5389"/>
                    <a:pt x="16371" y="5949"/>
                  </a:cubicBezTo>
                  <a:cubicBezTo>
                    <a:pt x="16628" y="6953"/>
                    <a:pt x="16932" y="7934"/>
                    <a:pt x="17165" y="8938"/>
                  </a:cubicBezTo>
                  <a:cubicBezTo>
                    <a:pt x="17329" y="9592"/>
                    <a:pt x="17446" y="10270"/>
                    <a:pt x="17562" y="10923"/>
                  </a:cubicBezTo>
                  <a:cubicBezTo>
                    <a:pt x="17562" y="11134"/>
                    <a:pt x="17539" y="11320"/>
                    <a:pt x="17516" y="11507"/>
                  </a:cubicBezTo>
                  <a:lnTo>
                    <a:pt x="17282" y="11531"/>
                  </a:lnTo>
                  <a:lnTo>
                    <a:pt x="17282" y="11554"/>
                  </a:lnTo>
                  <a:cubicBezTo>
                    <a:pt x="17165" y="11157"/>
                    <a:pt x="17002" y="10783"/>
                    <a:pt x="16909" y="10386"/>
                  </a:cubicBezTo>
                  <a:cubicBezTo>
                    <a:pt x="16582" y="9102"/>
                    <a:pt x="16301" y="7794"/>
                    <a:pt x="15974" y="6486"/>
                  </a:cubicBezTo>
                  <a:cubicBezTo>
                    <a:pt x="15834" y="5856"/>
                    <a:pt x="15671" y="5249"/>
                    <a:pt x="15531" y="4618"/>
                  </a:cubicBezTo>
                  <a:cubicBezTo>
                    <a:pt x="15507" y="4525"/>
                    <a:pt x="15507" y="4408"/>
                    <a:pt x="15531" y="4291"/>
                  </a:cubicBezTo>
                  <a:cubicBezTo>
                    <a:pt x="15577" y="4174"/>
                    <a:pt x="15647" y="4058"/>
                    <a:pt x="15741" y="3941"/>
                  </a:cubicBezTo>
                  <a:close/>
                  <a:moveTo>
                    <a:pt x="15297" y="15150"/>
                  </a:moveTo>
                  <a:cubicBezTo>
                    <a:pt x="15531" y="15291"/>
                    <a:pt x="15764" y="15431"/>
                    <a:pt x="15974" y="15594"/>
                  </a:cubicBezTo>
                  <a:cubicBezTo>
                    <a:pt x="15998" y="15617"/>
                    <a:pt x="15881" y="15874"/>
                    <a:pt x="15881" y="15874"/>
                  </a:cubicBezTo>
                  <a:cubicBezTo>
                    <a:pt x="15671" y="15874"/>
                    <a:pt x="15484" y="15804"/>
                    <a:pt x="15321" y="15711"/>
                  </a:cubicBezTo>
                  <a:cubicBezTo>
                    <a:pt x="15204" y="15617"/>
                    <a:pt x="15227" y="15407"/>
                    <a:pt x="15180" y="15244"/>
                  </a:cubicBezTo>
                  <a:lnTo>
                    <a:pt x="15297" y="15150"/>
                  </a:lnTo>
                  <a:close/>
                  <a:moveTo>
                    <a:pt x="14110" y="17049"/>
                  </a:moveTo>
                  <a:cubicBezTo>
                    <a:pt x="14471" y="17049"/>
                    <a:pt x="14934" y="17263"/>
                    <a:pt x="14970" y="17532"/>
                  </a:cubicBezTo>
                  <a:cubicBezTo>
                    <a:pt x="14994" y="17626"/>
                    <a:pt x="14807" y="17789"/>
                    <a:pt x="14690" y="17813"/>
                  </a:cubicBezTo>
                  <a:cubicBezTo>
                    <a:pt x="14679" y="17815"/>
                    <a:pt x="14668" y="17816"/>
                    <a:pt x="14657" y="17816"/>
                  </a:cubicBezTo>
                  <a:cubicBezTo>
                    <a:pt x="14407" y="17816"/>
                    <a:pt x="13893" y="17357"/>
                    <a:pt x="13826" y="17112"/>
                  </a:cubicBezTo>
                  <a:cubicBezTo>
                    <a:pt x="13902" y="17069"/>
                    <a:pt x="14001" y="17049"/>
                    <a:pt x="14110" y="17049"/>
                  </a:cubicBezTo>
                  <a:close/>
                  <a:moveTo>
                    <a:pt x="12860" y="19212"/>
                  </a:moveTo>
                  <a:cubicBezTo>
                    <a:pt x="12863" y="19212"/>
                    <a:pt x="12866" y="19213"/>
                    <a:pt x="12868" y="19214"/>
                  </a:cubicBezTo>
                  <a:cubicBezTo>
                    <a:pt x="13172" y="19377"/>
                    <a:pt x="13499" y="19541"/>
                    <a:pt x="13803" y="19728"/>
                  </a:cubicBezTo>
                  <a:cubicBezTo>
                    <a:pt x="13605" y="19915"/>
                    <a:pt x="13496" y="20018"/>
                    <a:pt x="13365" y="20018"/>
                  </a:cubicBezTo>
                  <a:cubicBezTo>
                    <a:pt x="13202" y="20018"/>
                    <a:pt x="13006" y="19857"/>
                    <a:pt x="12565" y="19494"/>
                  </a:cubicBezTo>
                  <a:cubicBezTo>
                    <a:pt x="12676" y="19406"/>
                    <a:pt x="12807" y="19212"/>
                    <a:pt x="12860" y="19212"/>
                  </a:cubicBezTo>
                  <a:close/>
                  <a:moveTo>
                    <a:pt x="11561" y="21573"/>
                  </a:moveTo>
                  <a:lnTo>
                    <a:pt x="11561" y="21573"/>
                  </a:lnTo>
                  <a:cubicBezTo>
                    <a:pt x="11818" y="21736"/>
                    <a:pt x="12074" y="21899"/>
                    <a:pt x="12308" y="22086"/>
                  </a:cubicBezTo>
                  <a:cubicBezTo>
                    <a:pt x="12378" y="22133"/>
                    <a:pt x="12355" y="22343"/>
                    <a:pt x="12355" y="22460"/>
                  </a:cubicBezTo>
                  <a:cubicBezTo>
                    <a:pt x="11537" y="22390"/>
                    <a:pt x="11280" y="22110"/>
                    <a:pt x="11561" y="21573"/>
                  </a:cubicBezTo>
                  <a:close/>
                  <a:moveTo>
                    <a:pt x="9878" y="25035"/>
                  </a:moveTo>
                  <a:cubicBezTo>
                    <a:pt x="10124" y="25035"/>
                    <a:pt x="10673" y="25475"/>
                    <a:pt x="10673" y="25706"/>
                  </a:cubicBezTo>
                  <a:cubicBezTo>
                    <a:pt x="10612" y="25747"/>
                    <a:pt x="10514" y="25878"/>
                    <a:pt x="10460" y="25878"/>
                  </a:cubicBezTo>
                  <a:cubicBezTo>
                    <a:pt x="10452" y="25878"/>
                    <a:pt x="10445" y="25875"/>
                    <a:pt x="10440" y="25870"/>
                  </a:cubicBezTo>
                  <a:cubicBezTo>
                    <a:pt x="10159" y="25753"/>
                    <a:pt x="9879" y="25589"/>
                    <a:pt x="9646" y="25402"/>
                  </a:cubicBezTo>
                  <a:cubicBezTo>
                    <a:pt x="9646" y="25262"/>
                    <a:pt x="9716" y="25146"/>
                    <a:pt x="9809" y="25052"/>
                  </a:cubicBezTo>
                  <a:cubicBezTo>
                    <a:pt x="9828" y="25041"/>
                    <a:pt x="9851" y="25035"/>
                    <a:pt x="9878" y="25035"/>
                  </a:cubicBezTo>
                  <a:close/>
                  <a:moveTo>
                    <a:pt x="8142" y="27993"/>
                  </a:moveTo>
                  <a:cubicBezTo>
                    <a:pt x="8195" y="27993"/>
                    <a:pt x="8247" y="28000"/>
                    <a:pt x="8291" y="28018"/>
                  </a:cubicBezTo>
                  <a:cubicBezTo>
                    <a:pt x="8455" y="28088"/>
                    <a:pt x="8595" y="28205"/>
                    <a:pt x="8688" y="28345"/>
                  </a:cubicBezTo>
                  <a:cubicBezTo>
                    <a:pt x="8735" y="28392"/>
                    <a:pt x="8618" y="28555"/>
                    <a:pt x="8595" y="28672"/>
                  </a:cubicBezTo>
                  <a:cubicBezTo>
                    <a:pt x="8501" y="28649"/>
                    <a:pt x="8385" y="28602"/>
                    <a:pt x="8291" y="28555"/>
                  </a:cubicBezTo>
                  <a:cubicBezTo>
                    <a:pt x="8268" y="28532"/>
                    <a:pt x="8268" y="28438"/>
                    <a:pt x="8244" y="28392"/>
                  </a:cubicBezTo>
                  <a:lnTo>
                    <a:pt x="8174" y="28508"/>
                  </a:lnTo>
                  <a:lnTo>
                    <a:pt x="8174" y="28485"/>
                  </a:lnTo>
                  <a:cubicBezTo>
                    <a:pt x="8058" y="28438"/>
                    <a:pt x="7918" y="28392"/>
                    <a:pt x="7871" y="28322"/>
                  </a:cubicBezTo>
                  <a:cubicBezTo>
                    <a:pt x="7824" y="28252"/>
                    <a:pt x="7847" y="28065"/>
                    <a:pt x="7894" y="28041"/>
                  </a:cubicBezTo>
                  <a:cubicBezTo>
                    <a:pt x="7966" y="28012"/>
                    <a:pt x="8056" y="27993"/>
                    <a:pt x="8142" y="27993"/>
                  </a:cubicBezTo>
                  <a:close/>
                  <a:moveTo>
                    <a:pt x="6574" y="30861"/>
                  </a:moveTo>
                  <a:cubicBezTo>
                    <a:pt x="6634" y="30861"/>
                    <a:pt x="6698" y="30918"/>
                    <a:pt x="6773" y="31077"/>
                  </a:cubicBezTo>
                  <a:cubicBezTo>
                    <a:pt x="6797" y="31124"/>
                    <a:pt x="6890" y="31124"/>
                    <a:pt x="6960" y="31124"/>
                  </a:cubicBezTo>
                  <a:cubicBezTo>
                    <a:pt x="7124" y="31147"/>
                    <a:pt x="7310" y="31241"/>
                    <a:pt x="7170" y="31451"/>
                  </a:cubicBezTo>
                  <a:cubicBezTo>
                    <a:pt x="7092" y="31513"/>
                    <a:pt x="6994" y="31544"/>
                    <a:pt x="6888" y="31544"/>
                  </a:cubicBezTo>
                  <a:cubicBezTo>
                    <a:pt x="6836" y="31544"/>
                    <a:pt x="6781" y="31537"/>
                    <a:pt x="6727" y="31521"/>
                  </a:cubicBezTo>
                  <a:cubicBezTo>
                    <a:pt x="6563" y="31428"/>
                    <a:pt x="6376" y="31311"/>
                    <a:pt x="6236" y="31147"/>
                  </a:cubicBezTo>
                  <a:cubicBezTo>
                    <a:pt x="6371" y="31043"/>
                    <a:pt x="6467" y="30861"/>
                    <a:pt x="6574" y="30861"/>
                  </a:cubicBezTo>
                  <a:close/>
                  <a:moveTo>
                    <a:pt x="14013" y="20475"/>
                  </a:moveTo>
                  <a:cubicBezTo>
                    <a:pt x="14713" y="20825"/>
                    <a:pt x="15297" y="21386"/>
                    <a:pt x="15624" y="22086"/>
                  </a:cubicBezTo>
                  <a:cubicBezTo>
                    <a:pt x="15881" y="22530"/>
                    <a:pt x="15928" y="23044"/>
                    <a:pt x="15764" y="23511"/>
                  </a:cubicBezTo>
                  <a:cubicBezTo>
                    <a:pt x="15531" y="24141"/>
                    <a:pt x="15274" y="24772"/>
                    <a:pt x="14994" y="25356"/>
                  </a:cubicBezTo>
                  <a:cubicBezTo>
                    <a:pt x="14690" y="25846"/>
                    <a:pt x="14386" y="26313"/>
                    <a:pt x="14036" y="26757"/>
                  </a:cubicBezTo>
                  <a:cubicBezTo>
                    <a:pt x="13476" y="27574"/>
                    <a:pt x="12915" y="28438"/>
                    <a:pt x="12331" y="29256"/>
                  </a:cubicBezTo>
                  <a:cubicBezTo>
                    <a:pt x="12074" y="29536"/>
                    <a:pt x="11818" y="29793"/>
                    <a:pt x="11514" y="30050"/>
                  </a:cubicBezTo>
                  <a:cubicBezTo>
                    <a:pt x="11210" y="30377"/>
                    <a:pt x="10930" y="30727"/>
                    <a:pt x="10650" y="31077"/>
                  </a:cubicBezTo>
                  <a:cubicBezTo>
                    <a:pt x="10258" y="31564"/>
                    <a:pt x="9994" y="31755"/>
                    <a:pt x="9718" y="31755"/>
                  </a:cubicBezTo>
                  <a:cubicBezTo>
                    <a:pt x="9450" y="31755"/>
                    <a:pt x="9172" y="31575"/>
                    <a:pt x="8758" y="31311"/>
                  </a:cubicBezTo>
                  <a:cubicBezTo>
                    <a:pt x="8548" y="31171"/>
                    <a:pt x="8361" y="31007"/>
                    <a:pt x="8174" y="30844"/>
                  </a:cubicBezTo>
                  <a:lnTo>
                    <a:pt x="14013" y="20475"/>
                  </a:lnTo>
                  <a:close/>
                  <a:moveTo>
                    <a:pt x="14970" y="19004"/>
                  </a:moveTo>
                  <a:cubicBezTo>
                    <a:pt x="15788" y="19377"/>
                    <a:pt x="16465" y="19938"/>
                    <a:pt x="16932" y="20685"/>
                  </a:cubicBezTo>
                  <a:cubicBezTo>
                    <a:pt x="17329" y="21292"/>
                    <a:pt x="17469" y="22016"/>
                    <a:pt x="17306" y="22717"/>
                  </a:cubicBezTo>
                  <a:cubicBezTo>
                    <a:pt x="17072" y="23931"/>
                    <a:pt x="16652" y="25099"/>
                    <a:pt x="16068" y="26173"/>
                  </a:cubicBezTo>
                  <a:cubicBezTo>
                    <a:pt x="15531" y="27131"/>
                    <a:pt x="15087" y="28135"/>
                    <a:pt x="14503" y="29069"/>
                  </a:cubicBezTo>
                  <a:cubicBezTo>
                    <a:pt x="14059" y="29723"/>
                    <a:pt x="13592" y="30330"/>
                    <a:pt x="13079" y="30914"/>
                  </a:cubicBezTo>
                  <a:cubicBezTo>
                    <a:pt x="12658" y="31358"/>
                    <a:pt x="12285" y="31848"/>
                    <a:pt x="11841" y="32268"/>
                  </a:cubicBezTo>
                  <a:cubicBezTo>
                    <a:pt x="11280" y="32805"/>
                    <a:pt x="10580" y="33202"/>
                    <a:pt x="9832" y="33436"/>
                  </a:cubicBezTo>
                  <a:cubicBezTo>
                    <a:pt x="9599" y="33485"/>
                    <a:pt x="9361" y="33509"/>
                    <a:pt x="9125" y="33509"/>
                  </a:cubicBezTo>
                  <a:cubicBezTo>
                    <a:pt x="8794" y="33509"/>
                    <a:pt x="8464" y="33461"/>
                    <a:pt x="8151" y="33366"/>
                  </a:cubicBezTo>
                  <a:lnTo>
                    <a:pt x="7147" y="32595"/>
                  </a:lnTo>
                  <a:cubicBezTo>
                    <a:pt x="7380" y="32222"/>
                    <a:pt x="7591" y="31871"/>
                    <a:pt x="7801" y="31544"/>
                  </a:cubicBezTo>
                  <a:cubicBezTo>
                    <a:pt x="7824" y="31498"/>
                    <a:pt x="7918" y="31474"/>
                    <a:pt x="7988" y="31451"/>
                  </a:cubicBezTo>
                  <a:lnTo>
                    <a:pt x="7988" y="31474"/>
                  </a:lnTo>
                  <a:cubicBezTo>
                    <a:pt x="8291" y="31661"/>
                    <a:pt x="8618" y="31871"/>
                    <a:pt x="8922" y="32035"/>
                  </a:cubicBezTo>
                  <a:cubicBezTo>
                    <a:pt x="9202" y="32128"/>
                    <a:pt x="9482" y="32222"/>
                    <a:pt x="9762" y="32292"/>
                  </a:cubicBezTo>
                  <a:lnTo>
                    <a:pt x="10860" y="31708"/>
                  </a:lnTo>
                  <a:lnTo>
                    <a:pt x="11164" y="31521"/>
                  </a:lnTo>
                  <a:cubicBezTo>
                    <a:pt x="11304" y="31264"/>
                    <a:pt x="11491" y="31031"/>
                    <a:pt x="11654" y="30797"/>
                  </a:cubicBezTo>
                  <a:cubicBezTo>
                    <a:pt x="11911" y="30493"/>
                    <a:pt x="12215" y="30260"/>
                    <a:pt x="12425" y="29980"/>
                  </a:cubicBezTo>
                  <a:cubicBezTo>
                    <a:pt x="13125" y="29022"/>
                    <a:pt x="13779" y="28065"/>
                    <a:pt x="14480" y="27107"/>
                  </a:cubicBezTo>
                  <a:cubicBezTo>
                    <a:pt x="14737" y="26780"/>
                    <a:pt x="14994" y="26430"/>
                    <a:pt x="15227" y="26056"/>
                  </a:cubicBezTo>
                  <a:cubicBezTo>
                    <a:pt x="15461" y="25659"/>
                    <a:pt x="15601" y="25192"/>
                    <a:pt x="15811" y="24772"/>
                  </a:cubicBezTo>
                  <a:cubicBezTo>
                    <a:pt x="15951" y="24468"/>
                    <a:pt x="16115" y="24188"/>
                    <a:pt x="16255" y="23884"/>
                  </a:cubicBezTo>
                  <a:cubicBezTo>
                    <a:pt x="16278" y="23721"/>
                    <a:pt x="16278" y="23581"/>
                    <a:pt x="16255" y="23417"/>
                  </a:cubicBezTo>
                  <a:lnTo>
                    <a:pt x="16208" y="23394"/>
                  </a:lnTo>
                  <a:lnTo>
                    <a:pt x="16255" y="23371"/>
                  </a:lnTo>
                  <a:lnTo>
                    <a:pt x="16255" y="23417"/>
                  </a:lnTo>
                  <a:cubicBezTo>
                    <a:pt x="16301" y="23347"/>
                    <a:pt x="16395" y="23231"/>
                    <a:pt x="16395" y="23137"/>
                  </a:cubicBezTo>
                  <a:cubicBezTo>
                    <a:pt x="16255" y="22016"/>
                    <a:pt x="15881" y="21059"/>
                    <a:pt x="14900" y="20405"/>
                  </a:cubicBezTo>
                  <a:cubicBezTo>
                    <a:pt x="14713" y="20288"/>
                    <a:pt x="14503" y="20195"/>
                    <a:pt x="14246" y="20055"/>
                  </a:cubicBezTo>
                  <a:cubicBezTo>
                    <a:pt x="14480" y="19704"/>
                    <a:pt x="14737" y="19354"/>
                    <a:pt x="14970" y="19004"/>
                  </a:cubicBezTo>
                  <a:close/>
                  <a:moveTo>
                    <a:pt x="5325" y="33226"/>
                  </a:moveTo>
                  <a:cubicBezTo>
                    <a:pt x="5410" y="33226"/>
                    <a:pt x="5527" y="33284"/>
                    <a:pt x="5699" y="33389"/>
                  </a:cubicBezTo>
                  <a:cubicBezTo>
                    <a:pt x="5769" y="33436"/>
                    <a:pt x="5862" y="33483"/>
                    <a:pt x="5933" y="33529"/>
                  </a:cubicBezTo>
                  <a:cubicBezTo>
                    <a:pt x="6003" y="33623"/>
                    <a:pt x="6096" y="33740"/>
                    <a:pt x="6166" y="33856"/>
                  </a:cubicBezTo>
                  <a:cubicBezTo>
                    <a:pt x="6049" y="33895"/>
                    <a:pt x="5915" y="33984"/>
                    <a:pt x="5806" y="33984"/>
                  </a:cubicBezTo>
                  <a:cubicBezTo>
                    <a:pt x="5785" y="33984"/>
                    <a:pt x="5765" y="33981"/>
                    <a:pt x="5746" y="33973"/>
                  </a:cubicBezTo>
                  <a:cubicBezTo>
                    <a:pt x="5512" y="33880"/>
                    <a:pt x="5302" y="33763"/>
                    <a:pt x="5092" y="33623"/>
                  </a:cubicBezTo>
                  <a:cubicBezTo>
                    <a:pt x="5147" y="33347"/>
                    <a:pt x="5202" y="33226"/>
                    <a:pt x="5325" y="33226"/>
                  </a:cubicBezTo>
                  <a:close/>
                  <a:moveTo>
                    <a:pt x="3504" y="36332"/>
                  </a:moveTo>
                  <a:cubicBezTo>
                    <a:pt x="3877" y="36425"/>
                    <a:pt x="4344" y="36308"/>
                    <a:pt x="4531" y="36916"/>
                  </a:cubicBezTo>
                  <a:lnTo>
                    <a:pt x="4228" y="36775"/>
                  </a:lnTo>
                  <a:cubicBezTo>
                    <a:pt x="4140" y="36900"/>
                    <a:pt x="4054" y="36939"/>
                    <a:pt x="3970" y="36939"/>
                  </a:cubicBezTo>
                  <a:cubicBezTo>
                    <a:pt x="3822" y="36939"/>
                    <a:pt x="3676" y="36818"/>
                    <a:pt x="3526" y="36818"/>
                  </a:cubicBezTo>
                  <a:cubicBezTo>
                    <a:pt x="3488" y="36818"/>
                    <a:pt x="3449" y="36826"/>
                    <a:pt x="3410" y="36846"/>
                  </a:cubicBezTo>
                  <a:lnTo>
                    <a:pt x="3434" y="36822"/>
                  </a:lnTo>
                  <a:cubicBezTo>
                    <a:pt x="3457" y="36612"/>
                    <a:pt x="3504" y="36472"/>
                    <a:pt x="3504" y="36332"/>
                  </a:cubicBezTo>
                  <a:close/>
                  <a:moveTo>
                    <a:pt x="2761" y="37838"/>
                  </a:moveTo>
                  <a:cubicBezTo>
                    <a:pt x="3181" y="37838"/>
                    <a:pt x="3474" y="38066"/>
                    <a:pt x="3784" y="38293"/>
                  </a:cubicBezTo>
                  <a:cubicBezTo>
                    <a:pt x="3734" y="38475"/>
                    <a:pt x="3568" y="38587"/>
                    <a:pt x="3400" y="38587"/>
                  </a:cubicBezTo>
                  <a:cubicBezTo>
                    <a:pt x="3331" y="38587"/>
                    <a:pt x="3262" y="38568"/>
                    <a:pt x="3200" y="38527"/>
                  </a:cubicBezTo>
                  <a:cubicBezTo>
                    <a:pt x="2943" y="38387"/>
                    <a:pt x="2523" y="38363"/>
                    <a:pt x="2593" y="37850"/>
                  </a:cubicBezTo>
                  <a:cubicBezTo>
                    <a:pt x="2651" y="37842"/>
                    <a:pt x="2707" y="37838"/>
                    <a:pt x="2761" y="37838"/>
                  </a:cubicBezTo>
                  <a:close/>
                  <a:moveTo>
                    <a:pt x="13441" y="0"/>
                  </a:moveTo>
                  <a:cubicBezTo>
                    <a:pt x="13271" y="0"/>
                    <a:pt x="13102" y="53"/>
                    <a:pt x="12962" y="158"/>
                  </a:cubicBezTo>
                  <a:cubicBezTo>
                    <a:pt x="13009" y="181"/>
                    <a:pt x="13032" y="204"/>
                    <a:pt x="13079" y="228"/>
                  </a:cubicBezTo>
                  <a:cubicBezTo>
                    <a:pt x="12822" y="601"/>
                    <a:pt x="13102" y="952"/>
                    <a:pt x="13149" y="1325"/>
                  </a:cubicBezTo>
                  <a:cubicBezTo>
                    <a:pt x="13125" y="1792"/>
                    <a:pt x="13195" y="2283"/>
                    <a:pt x="13335" y="2726"/>
                  </a:cubicBezTo>
                  <a:cubicBezTo>
                    <a:pt x="13616" y="3357"/>
                    <a:pt x="13803" y="4011"/>
                    <a:pt x="13896" y="4688"/>
                  </a:cubicBezTo>
                  <a:cubicBezTo>
                    <a:pt x="14036" y="5225"/>
                    <a:pt x="14176" y="5739"/>
                    <a:pt x="14386" y="6253"/>
                  </a:cubicBezTo>
                  <a:cubicBezTo>
                    <a:pt x="14713" y="7444"/>
                    <a:pt x="15064" y="8658"/>
                    <a:pt x="15391" y="9873"/>
                  </a:cubicBezTo>
                  <a:cubicBezTo>
                    <a:pt x="15577" y="10690"/>
                    <a:pt x="15741" y="11531"/>
                    <a:pt x="15904" y="12348"/>
                  </a:cubicBezTo>
                  <a:cubicBezTo>
                    <a:pt x="15928" y="12418"/>
                    <a:pt x="15904" y="12511"/>
                    <a:pt x="15858" y="12558"/>
                  </a:cubicBezTo>
                  <a:cubicBezTo>
                    <a:pt x="15601" y="13049"/>
                    <a:pt x="15344" y="13539"/>
                    <a:pt x="15040" y="13983"/>
                  </a:cubicBezTo>
                  <a:cubicBezTo>
                    <a:pt x="14340" y="15127"/>
                    <a:pt x="13616" y="16248"/>
                    <a:pt x="12892" y="17369"/>
                  </a:cubicBezTo>
                  <a:cubicBezTo>
                    <a:pt x="12588" y="18023"/>
                    <a:pt x="12285" y="18677"/>
                    <a:pt x="11934" y="19307"/>
                  </a:cubicBezTo>
                  <a:cubicBezTo>
                    <a:pt x="11467" y="20148"/>
                    <a:pt x="10953" y="20989"/>
                    <a:pt x="10463" y="21829"/>
                  </a:cubicBezTo>
                  <a:cubicBezTo>
                    <a:pt x="10323" y="22086"/>
                    <a:pt x="10183" y="22367"/>
                    <a:pt x="10043" y="22623"/>
                  </a:cubicBezTo>
                  <a:cubicBezTo>
                    <a:pt x="9949" y="22787"/>
                    <a:pt x="9856" y="22974"/>
                    <a:pt x="9786" y="23137"/>
                  </a:cubicBezTo>
                  <a:lnTo>
                    <a:pt x="8548" y="25543"/>
                  </a:lnTo>
                  <a:lnTo>
                    <a:pt x="8198" y="26243"/>
                  </a:lnTo>
                  <a:cubicBezTo>
                    <a:pt x="8128" y="26360"/>
                    <a:pt x="8034" y="26500"/>
                    <a:pt x="7964" y="26640"/>
                  </a:cubicBezTo>
                  <a:lnTo>
                    <a:pt x="6937" y="28368"/>
                  </a:lnTo>
                  <a:cubicBezTo>
                    <a:pt x="6750" y="28812"/>
                    <a:pt x="6540" y="29232"/>
                    <a:pt x="6353" y="29653"/>
                  </a:cubicBezTo>
                  <a:lnTo>
                    <a:pt x="6096" y="30143"/>
                  </a:lnTo>
                  <a:cubicBezTo>
                    <a:pt x="6096" y="30190"/>
                    <a:pt x="6096" y="30260"/>
                    <a:pt x="6073" y="30307"/>
                  </a:cubicBezTo>
                  <a:cubicBezTo>
                    <a:pt x="5746" y="30914"/>
                    <a:pt x="5419" y="31521"/>
                    <a:pt x="5092" y="32128"/>
                  </a:cubicBezTo>
                  <a:cubicBezTo>
                    <a:pt x="4882" y="32502"/>
                    <a:pt x="4671" y="32875"/>
                    <a:pt x="4461" y="33249"/>
                  </a:cubicBezTo>
                  <a:cubicBezTo>
                    <a:pt x="4391" y="33413"/>
                    <a:pt x="4391" y="33553"/>
                    <a:pt x="4274" y="33740"/>
                  </a:cubicBezTo>
                  <a:cubicBezTo>
                    <a:pt x="4181" y="33926"/>
                    <a:pt x="4064" y="34113"/>
                    <a:pt x="3947" y="34300"/>
                  </a:cubicBezTo>
                  <a:cubicBezTo>
                    <a:pt x="3574" y="35047"/>
                    <a:pt x="3224" y="35795"/>
                    <a:pt x="2850" y="36565"/>
                  </a:cubicBezTo>
                  <a:cubicBezTo>
                    <a:pt x="2359" y="37523"/>
                    <a:pt x="1846" y="38504"/>
                    <a:pt x="1355" y="39484"/>
                  </a:cubicBezTo>
                  <a:cubicBezTo>
                    <a:pt x="1542" y="39741"/>
                    <a:pt x="1472" y="39928"/>
                    <a:pt x="1215" y="40068"/>
                  </a:cubicBezTo>
                  <a:cubicBezTo>
                    <a:pt x="1028" y="40185"/>
                    <a:pt x="818" y="40325"/>
                    <a:pt x="631" y="40442"/>
                  </a:cubicBezTo>
                  <a:lnTo>
                    <a:pt x="1" y="40816"/>
                  </a:lnTo>
                  <a:lnTo>
                    <a:pt x="2103" y="42100"/>
                  </a:lnTo>
                  <a:cubicBezTo>
                    <a:pt x="2173" y="41656"/>
                    <a:pt x="2243" y="41306"/>
                    <a:pt x="2289" y="40932"/>
                  </a:cubicBezTo>
                  <a:cubicBezTo>
                    <a:pt x="2317" y="40700"/>
                    <a:pt x="2360" y="40596"/>
                    <a:pt x="2461" y="40596"/>
                  </a:cubicBezTo>
                  <a:cubicBezTo>
                    <a:pt x="2533" y="40596"/>
                    <a:pt x="2634" y="40648"/>
                    <a:pt x="2780" y="40745"/>
                  </a:cubicBezTo>
                  <a:cubicBezTo>
                    <a:pt x="2990" y="40489"/>
                    <a:pt x="3200" y="40208"/>
                    <a:pt x="3364" y="39928"/>
                  </a:cubicBezTo>
                  <a:cubicBezTo>
                    <a:pt x="3644" y="39414"/>
                    <a:pt x="3831" y="38854"/>
                    <a:pt x="4088" y="38317"/>
                  </a:cubicBezTo>
                  <a:cubicBezTo>
                    <a:pt x="4765" y="37009"/>
                    <a:pt x="5465" y="35701"/>
                    <a:pt x="6166" y="34393"/>
                  </a:cubicBezTo>
                  <a:cubicBezTo>
                    <a:pt x="6400" y="33973"/>
                    <a:pt x="6656" y="33529"/>
                    <a:pt x="6843" y="33179"/>
                  </a:cubicBezTo>
                  <a:lnTo>
                    <a:pt x="7521" y="33366"/>
                  </a:lnTo>
                  <a:cubicBezTo>
                    <a:pt x="7544" y="33413"/>
                    <a:pt x="7567" y="33459"/>
                    <a:pt x="7591" y="33529"/>
                  </a:cubicBezTo>
                  <a:cubicBezTo>
                    <a:pt x="7614" y="33529"/>
                    <a:pt x="7614" y="33553"/>
                    <a:pt x="7637" y="33576"/>
                  </a:cubicBezTo>
                  <a:cubicBezTo>
                    <a:pt x="8076" y="33909"/>
                    <a:pt x="8613" y="34085"/>
                    <a:pt x="9153" y="34085"/>
                  </a:cubicBezTo>
                  <a:cubicBezTo>
                    <a:pt x="9446" y="34085"/>
                    <a:pt x="9740" y="34033"/>
                    <a:pt x="10019" y="33926"/>
                  </a:cubicBezTo>
                  <a:cubicBezTo>
                    <a:pt x="10370" y="33810"/>
                    <a:pt x="10697" y="33669"/>
                    <a:pt x="11024" y="33506"/>
                  </a:cubicBezTo>
                  <a:cubicBezTo>
                    <a:pt x="11444" y="33319"/>
                    <a:pt x="11841" y="33039"/>
                    <a:pt x="12191" y="32735"/>
                  </a:cubicBezTo>
                  <a:cubicBezTo>
                    <a:pt x="12892" y="31965"/>
                    <a:pt x="13522" y="31147"/>
                    <a:pt x="14176" y="30353"/>
                  </a:cubicBezTo>
                  <a:cubicBezTo>
                    <a:pt x="14246" y="30283"/>
                    <a:pt x="14340" y="30213"/>
                    <a:pt x="14433" y="30166"/>
                  </a:cubicBezTo>
                  <a:cubicBezTo>
                    <a:pt x="14760" y="29606"/>
                    <a:pt x="15110" y="29046"/>
                    <a:pt x="15461" y="28508"/>
                  </a:cubicBezTo>
                  <a:cubicBezTo>
                    <a:pt x="15904" y="27808"/>
                    <a:pt x="16301" y="27107"/>
                    <a:pt x="16675" y="26383"/>
                  </a:cubicBezTo>
                  <a:cubicBezTo>
                    <a:pt x="17072" y="25473"/>
                    <a:pt x="17376" y="24538"/>
                    <a:pt x="17703" y="23604"/>
                  </a:cubicBezTo>
                  <a:cubicBezTo>
                    <a:pt x="18029" y="22717"/>
                    <a:pt x="18006" y="21759"/>
                    <a:pt x="17656" y="20872"/>
                  </a:cubicBezTo>
                  <a:cubicBezTo>
                    <a:pt x="17282" y="19938"/>
                    <a:pt x="16488" y="19331"/>
                    <a:pt x="15718" y="18747"/>
                  </a:cubicBezTo>
                  <a:cubicBezTo>
                    <a:pt x="15577" y="18653"/>
                    <a:pt x="15414" y="18583"/>
                    <a:pt x="15274" y="18513"/>
                  </a:cubicBezTo>
                  <a:cubicBezTo>
                    <a:pt x="15858" y="17346"/>
                    <a:pt x="16441" y="16201"/>
                    <a:pt x="17025" y="15057"/>
                  </a:cubicBezTo>
                  <a:cubicBezTo>
                    <a:pt x="17259" y="14637"/>
                    <a:pt x="17492" y="14216"/>
                    <a:pt x="17749" y="13796"/>
                  </a:cubicBezTo>
                  <a:cubicBezTo>
                    <a:pt x="17843" y="13627"/>
                    <a:pt x="18027" y="13519"/>
                    <a:pt x="18229" y="13519"/>
                  </a:cubicBezTo>
                  <a:cubicBezTo>
                    <a:pt x="18278" y="13519"/>
                    <a:pt x="18329" y="13525"/>
                    <a:pt x="18380" y="13539"/>
                  </a:cubicBezTo>
                  <a:cubicBezTo>
                    <a:pt x="18847" y="13562"/>
                    <a:pt x="19337" y="13562"/>
                    <a:pt x="19804" y="13562"/>
                  </a:cubicBezTo>
                  <a:lnTo>
                    <a:pt x="19851" y="13562"/>
                  </a:lnTo>
                  <a:lnTo>
                    <a:pt x="19944" y="13539"/>
                  </a:lnTo>
                  <a:cubicBezTo>
                    <a:pt x="20855" y="13376"/>
                    <a:pt x="21766" y="13189"/>
                    <a:pt x="22700" y="13025"/>
                  </a:cubicBezTo>
                  <a:cubicBezTo>
                    <a:pt x="23541" y="12885"/>
                    <a:pt x="24428" y="12768"/>
                    <a:pt x="25292" y="12652"/>
                  </a:cubicBezTo>
                  <a:cubicBezTo>
                    <a:pt x="26834" y="12418"/>
                    <a:pt x="28352" y="12185"/>
                    <a:pt x="29870" y="11928"/>
                  </a:cubicBezTo>
                  <a:cubicBezTo>
                    <a:pt x="30407" y="11858"/>
                    <a:pt x="30523" y="11484"/>
                    <a:pt x="30173" y="11110"/>
                  </a:cubicBezTo>
                  <a:cubicBezTo>
                    <a:pt x="30010" y="10923"/>
                    <a:pt x="29823" y="10760"/>
                    <a:pt x="29613" y="10643"/>
                  </a:cubicBezTo>
                  <a:cubicBezTo>
                    <a:pt x="29005" y="10223"/>
                    <a:pt x="28375" y="9826"/>
                    <a:pt x="27744" y="9429"/>
                  </a:cubicBezTo>
                  <a:cubicBezTo>
                    <a:pt x="27324" y="9172"/>
                    <a:pt x="26810" y="9008"/>
                    <a:pt x="26530" y="8658"/>
                  </a:cubicBezTo>
                  <a:cubicBezTo>
                    <a:pt x="26063" y="8144"/>
                    <a:pt x="25549" y="7724"/>
                    <a:pt x="24965" y="7374"/>
                  </a:cubicBezTo>
                  <a:cubicBezTo>
                    <a:pt x="24755" y="7234"/>
                    <a:pt x="24522" y="7117"/>
                    <a:pt x="24311" y="6953"/>
                  </a:cubicBezTo>
                  <a:cubicBezTo>
                    <a:pt x="23985" y="6697"/>
                    <a:pt x="23681" y="6370"/>
                    <a:pt x="23354" y="6136"/>
                  </a:cubicBezTo>
                  <a:cubicBezTo>
                    <a:pt x="22887" y="5786"/>
                    <a:pt x="22350" y="5482"/>
                    <a:pt x="21883" y="5132"/>
                  </a:cubicBezTo>
                  <a:cubicBezTo>
                    <a:pt x="21509" y="4875"/>
                    <a:pt x="21229" y="4501"/>
                    <a:pt x="20832" y="4268"/>
                  </a:cubicBezTo>
                  <a:cubicBezTo>
                    <a:pt x="20131" y="3801"/>
                    <a:pt x="19314" y="3544"/>
                    <a:pt x="18730" y="2867"/>
                  </a:cubicBezTo>
                  <a:cubicBezTo>
                    <a:pt x="18660" y="2797"/>
                    <a:pt x="18567" y="2750"/>
                    <a:pt x="18473" y="2703"/>
                  </a:cubicBezTo>
                  <a:cubicBezTo>
                    <a:pt x="17843" y="2446"/>
                    <a:pt x="17259" y="2143"/>
                    <a:pt x="16675" y="1769"/>
                  </a:cubicBezTo>
                  <a:cubicBezTo>
                    <a:pt x="15811" y="1162"/>
                    <a:pt x="14877" y="601"/>
                    <a:pt x="13919" y="158"/>
                  </a:cubicBezTo>
                  <a:cubicBezTo>
                    <a:pt x="13779" y="53"/>
                    <a:pt x="13610" y="0"/>
                    <a:pt x="13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25" name="Google Shape;942;p49"/>
            <p:cNvSpPr/>
            <p:nvPr/>
          </p:nvSpPr>
          <p:spPr>
            <a:xfrm rot="-3678203" flipH="1">
              <a:off x="5238890" y="4102018"/>
              <a:ext cx="110448" cy="94662"/>
            </a:xfrm>
            <a:custGeom>
              <a:avLst/>
              <a:gdLst/>
              <a:ahLst/>
              <a:cxnLst/>
              <a:rect l="l" t="t" r="r" b="b"/>
              <a:pathLst>
                <a:path w="3667" h="3143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2032" y="70"/>
                    <a:pt x="1799" y="141"/>
                    <a:pt x="1612" y="234"/>
                  </a:cubicBezTo>
                  <a:cubicBezTo>
                    <a:pt x="1215" y="444"/>
                    <a:pt x="818" y="701"/>
                    <a:pt x="397" y="888"/>
                  </a:cubicBezTo>
                  <a:cubicBezTo>
                    <a:pt x="94" y="1051"/>
                    <a:pt x="0" y="1285"/>
                    <a:pt x="281" y="1518"/>
                  </a:cubicBezTo>
                  <a:cubicBezTo>
                    <a:pt x="584" y="1752"/>
                    <a:pt x="888" y="1962"/>
                    <a:pt x="1215" y="2172"/>
                  </a:cubicBezTo>
                  <a:cubicBezTo>
                    <a:pt x="1658" y="2429"/>
                    <a:pt x="2126" y="2663"/>
                    <a:pt x="2569" y="2943"/>
                  </a:cubicBezTo>
                  <a:cubicBezTo>
                    <a:pt x="2748" y="3072"/>
                    <a:pt x="2910" y="3142"/>
                    <a:pt x="3050" y="3142"/>
                  </a:cubicBezTo>
                  <a:cubicBezTo>
                    <a:pt x="3238" y="3142"/>
                    <a:pt x="3386" y="3014"/>
                    <a:pt x="3480" y="2733"/>
                  </a:cubicBezTo>
                  <a:cubicBezTo>
                    <a:pt x="3573" y="2242"/>
                    <a:pt x="3643" y="1752"/>
                    <a:pt x="3667" y="1261"/>
                  </a:cubicBezTo>
                  <a:cubicBezTo>
                    <a:pt x="3526" y="1167"/>
                    <a:pt x="3426" y="1119"/>
                    <a:pt x="3355" y="1119"/>
                  </a:cubicBezTo>
                  <a:cubicBezTo>
                    <a:pt x="3249" y="1119"/>
                    <a:pt x="3204" y="1225"/>
                    <a:pt x="3176" y="1448"/>
                  </a:cubicBezTo>
                  <a:cubicBezTo>
                    <a:pt x="3130" y="1822"/>
                    <a:pt x="3060" y="2196"/>
                    <a:pt x="2990" y="2616"/>
                  </a:cubicBezTo>
                  <a:lnTo>
                    <a:pt x="888" y="1332"/>
                  </a:lnTo>
                  <a:lnTo>
                    <a:pt x="1518" y="958"/>
                  </a:lnTo>
                  <a:cubicBezTo>
                    <a:pt x="1705" y="841"/>
                    <a:pt x="1892" y="724"/>
                    <a:pt x="2102" y="608"/>
                  </a:cubicBezTo>
                  <a:cubicBezTo>
                    <a:pt x="2359" y="444"/>
                    <a:pt x="2429" y="257"/>
                    <a:pt x="2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26" name="Google Shape;943;p49"/>
            <p:cNvSpPr/>
            <p:nvPr/>
          </p:nvSpPr>
          <p:spPr>
            <a:xfrm rot="-3678203" flipH="1">
              <a:off x="4996989" y="4211093"/>
              <a:ext cx="1446" cy="4970"/>
            </a:xfrm>
            <a:custGeom>
              <a:avLst/>
              <a:gdLst/>
              <a:ahLst/>
              <a:cxnLst/>
              <a:rect l="l" t="t" r="r" b="b"/>
              <a:pathLst>
                <a:path w="48" h="165" extrusionOk="0">
                  <a:moveTo>
                    <a:pt x="1" y="1"/>
                  </a:moveTo>
                  <a:cubicBezTo>
                    <a:pt x="1" y="48"/>
                    <a:pt x="24" y="118"/>
                    <a:pt x="47" y="164"/>
                  </a:cubicBezTo>
                  <a:cubicBezTo>
                    <a:pt x="47" y="118"/>
                    <a:pt x="24" y="48"/>
                    <a:pt x="1" y="1"/>
                  </a:cubicBezTo>
                  <a:close/>
                </a:path>
              </a:pathLst>
            </a:custGeom>
            <a:solidFill>
              <a:srgbClr val="91C5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27" name="Google Shape;944;p49"/>
            <p:cNvSpPr/>
            <p:nvPr/>
          </p:nvSpPr>
          <p:spPr>
            <a:xfrm rot="-3678203" flipH="1">
              <a:off x="4292038" y="4251770"/>
              <a:ext cx="2831" cy="723"/>
            </a:xfrm>
            <a:custGeom>
              <a:avLst/>
              <a:gdLst/>
              <a:ahLst/>
              <a:cxnLst/>
              <a:rect l="l" t="t" r="r" b="b"/>
              <a:pathLst>
                <a:path w="94" h="24" extrusionOk="0">
                  <a:moveTo>
                    <a:pt x="0" y="23"/>
                  </a:moveTo>
                  <a:lnTo>
                    <a:pt x="93" y="0"/>
                  </a:lnTo>
                  <a:close/>
                </a:path>
              </a:pathLst>
            </a:custGeom>
            <a:solidFill>
              <a:srgbClr val="FCFA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28" name="Google Shape;945;p49"/>
            <p:cNvSpPr/>
            <p:nvPr/>
          </p:nvSpPr>
          <p:spPr>
            <a:xfrm rot="-3678203" flipH="1">
              <a:off x="4157838" y="3964681"/>
              <a:ext cx="61926" cy="229320"/>
            </a:xfrm>
            <a:custGeom>
              <a:avLst/>
              <a:gdLst/>
              <a:ahLst/>
              <a:cxnLst/>
              <a:rect l="l" t="t" r="r" b="b"/>
              <a:pathLst>
                <a:path w="2056" h="7614" extrusionOk="0">
                  <a:moveTo>
                    <a:pt x="234" y="1"/>
                  </a:moveTo>
                  <a:cubicBezTo>
                    <a:pt x="140" y="94"/>
                    <a:pt x="70" y="211"/>
                    <a:pt x="24" y="351"/>
                  </a:cubicBezTo>
                  <a:cubicBezTo>
                    <a:pt x="0" y="445"/>
                    <a:pt x="0" y="561"/>
                    <a:pt x="24" y="678"/>
                  </a:cubicBezTo>
                  <a:cubicBezTo>
                    <a:pt x="187" y="1285"/>
                    <a:pt x="327" y="1916"/>
                    <a:pt x="491" y="2523"/>
                  </a:cubicBezTo>
                  <a:cubicBezTo>
                    <a:pt x="794" y="3831"/>
                    <a:pt x="1098" y="5139"/>
                    <a:pt x="1402" y="6446"/>
                  </a:cubicBezTo>
                  <a:cubicBezTo>
                    <a:pt x="1495" y="6843"/>
                    <a:pt x="1658" y="7217"/>
                    <a:pt x="1775" y="7614"/>
                  </a:cubicBezTo>
                  <a:lnTo>
                    <a:pt x="2009" y="7567"/>
                  </a:lnTo>
                  <a:cubicBezTo>
                    <a:pt x="2032" y="7357"/>
                    <a:pt x="2055" y="7170"/>
                    <a:pt x="2055" y="6983"/>
                  </a:cubicBezTo>
                  <a:cubicBezTo>
                    <a:pt x="1939" y="6306"/>
                    <a:pt x="1822" y="5629"/>
                    <a:pt x="1658" y="4975"/>
                  </a:cubicBezTo>
                  <a:cubicBezTo>
                    <a:pt x="1425" y="3971"/>
                    <a:pt x="1121" y="2990"/>
                    <a:pt x="888" y="1986"/>
                  </a:cubicBezTo>
                  <a:cubicBezTo>
                    <a:pt x="748" y="1425"/>
                    <a:pt x="654" y="842"/>
                    <a:pt x="514" y="281"/>
                  </a:cubicBezTo>
                  <a:cubicBezTo>
                    <a:pt x="491" y="188"/>
                    <a:pt x="327" y="94"/>
                    <a:pt x="2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29" name="Google Shape;946;p49"/>
            <p:cNvSpPr/>
            <p:nvPr/>
          </p:nvSpPr>
          <p:spPr>
            <a:xfrm rot="-3678203" flipH="1">
              <a:off x="4743421" y="3902185"/>
              <a:ext cx="240594" cy="373346"/>
            </a:xfrm>
            <a:custGeom>
              <a:avLst/>
              <a:gdLst/>
              <a:ahLst/>
              <a:cxnLst/>
              <a:rect l="l" t="t" r="r" b="b"/>
              <a:pathLst>
                <a:path w="7988" h="12396" extrusionOk="0">
                  <a:moveTo>
                    <a:pt x="6942" y="1"/>
                  </a:moveTo>
                  <a:cubicBezTo>
                    <a:pt x="6744" y="1"/>
                    <a:pt x="6569" y="70"/>
                    <a:pt x="6446" y="192"/>
                  </a:cubicBezTo>
                  <a:cubicBezTo>
                    <a:pt x="6260" y="519"/>
                    <a:pt x="6143" y="869"/>
                    <a:pt x="6119" y="1220"/>
                  </a:cubicBezTo>
                  <a:cubicBezTo>
                    <a:pt x="6103" y="1475"/>
                    <a:pt x="6229" y="1632"/>
                    <a:pt x="6399" y="1632"/>
                  </a:cubicBezTo>
                  <a:cubicBezTo>
                    <a:pt x="6478" y="1632"/>
                    <a:pt x="6567" y="1598"/>
                    <a:pt x="6657" y="1523"/>
                  </a:cubicBezTo>
                  <a:cubicBezTo>
                    <a:pt x="6808" y="1380"/>
                    <a:pt x="6929" y="1325"/>
                    <a:pt x="7034" y="1325"/>
                  </a:cubicBezTo>
                  <a:cubicBezTo>
                    <a:pt x="7221" y="1325"/>
                    <a:pt x="7356" y="1499"/>
                    <a:pt x="7521" y="1663"/>
                  </a:cubicBezTo>
                  <a:cubicBezTo>
                    <a:pt x="7591" y="1710"/>
                    <a:pt x="7661" y="1757"/>
                    <a:pt x="7731" y="1780"/>
                  </a:cubicBezTo>
                  <a:lnTo>
                    <a:pt x="7988" y="1266"/>
                  </a:lnTo>
                  <a:cubicBezTo>
                    <a:pt x="7777" y="1103"/>
                    <a:pt x="7544" y="916"/>
                    <a:pt x="7334" y="729"/>
                  </a:cubicBezTo>
                  <a:cubicBezTo>
                    <a:pt x="7287" y="683"/>
                    <a:pt x="7334" y="566"/>
                    <a:pt x="7287" y="496"/>
                  </a:cubicBezTo>
                  <a:cubicBezTo>
                    <a:pt x="7217" y="309"/>
                    <a:pt x="7124" y="5"/>
                    <a:pt x="7030" y="5"/>
                  </a:cubicBezTo>
                  <a:cubicBezTo>
                    <a:pt x="7001" y="2"/>
                    <a:pt x="6971" y="1"/>
                    <a:pt x="6942" y="1"/>
                  </a:cubicBezTo>
                  <a:close/>
                  <a:moveTo>
                    <a:pt x="5106" y="3174"/>
                  </a:moveTo>
                  <a:cubicBezTo>
                    <a:pt x="5027" y="3174"/>
                    <a:pt x="4950" y="3197"/>
                    <a:pt x="4882" y="3251"/>
                  </a:cubicBezTo>
                  <a:cubicBezTo>
                    <a:pt x="4695" y="3415"/>
                    <a:pt x="4508" y="3602"/>
                    <a:pt x="4368" y="3789"/>
                  </a:cubicBezTo>
                  <a:cubicBezTo>
                    <a:pt x="4298" y="4256"/>
                    <a:pt x="3994" y="4723"/>
                    <a:pt x="4415" y="5143"/>
                  </a:cubicBezTo>
                  <a:lnTo>
                    <a:pt x="4438" y="5143"/>
                  </a:lnTo>
                  <a:cubicBezTo>
                    <a:pt x="4504" y="5166"/>
                    <a:pt x="4563" y="5177"/>
                    <a:pt x="4615" y="5177"/>
                  </a:cubicBezTo>
                  <a:cubicBezTo>
                    <a:pt x="4877" y="5177"/>
                    <a:pt x="4987" y="4917"/>
                    <a:pt x="5162" y="4723"/>
                  </a:cubicBezTo>
                  <a:lnTo>
                    <a:pt x="5933" y="5307"/>
                  </a:lnTo>
                  <a:cubicBezTo>
                    <a:pt x="6003" y="5166"/>
                    <a:pt x="6073" y="5026"/>
                    <a:pt x="6143" y="4886"/>
                  </a:cubicBezTo>
                  <a:cubicBezTo>
                    <a:pt x="6073" y="4769"/>
                    <a:pt x="6003" y="4629"/>
                    <a:pt x="5909" y="4559"/>
                  </a:cubicBezTo>
                  <a:cubicBezTo>
                    <a:pt x="5512" y="4349"/>
                    <a:pt x="5325" y="4069"/>
                    <a:pt x="5466" y="3602"/>
                  </a:cubicBezTo>
                  <a:cubicBezTo>
                    <a:pt x="5489" y="3438"/>
                    <a:pt x="5419" y="3298"/>
                    <a:pt x="5279" y="3205"/>
                  </a:cubicBezTo>
                  <a:cubicBezTo>
                    <a:pt x="5221" y="3185"/>
                    <a:pt x="5163" y="3174"/>
                    <a:pt x="5106" y="3174"/>
                  </a:cubicBezTo>
                  <a:close/>
                  <a:moveTo>
                    <a:pt x="3457" y="6614"/>
                  </a:moveTo>
                  <a:cubicBezTo>
                    <a:pt x="3247" y="6661"/>
                    <a:pt x="2943" y="6661"/>
                    <a:pt x="2850" y="6801"/>
                  </a:cubicBezTo>
                  <a:cubicBezTo>
                    <a:pt x="2476" y="7221"/>
                    <a:pt x="2149" y="7712"/>
                    <a:pt x="2196" y="8319"/>
                  </a:cubicBezTo>
                  <a:cubicBezTo>
                    <a:pt x="2219" y="8506"/>
                    <a:pt x="2313" y="8693"/>
                    <a:pt x="2476" y="8786"/>
                  </a:cubicBezTo>
                  <a:cubicBezTo>
                    <a:pt x="2485" y="8792"/>
                    <a:pt x="2496" y="8794"/>
                    <a:pt x="2509" y="8794"/>
                  </a:cubicBezTo>
                  <a:cubicBezTo>
                    <a:pt x="2606" y="8794"/>
                    <a:pt x="2817" y="8655"/>
                    <a:pt x="2920" y="8553"/>
                  </a:cubicBezTo>
                  <a:cubicBezTo>
                    <a:pt x="3014" y="8405"/>
                    <a:pt x="3169" y="8327"/>
                    <a:pt x="3325" y="8327"/>
                  </a:cubicBezTo>
                  <a:cubicBezTo>
                    <a:pt x="3440" y="8327"/>
                    <a:pt x="3555" y="8370"/>
                    <a:pt x="3644" y="8459"/>
                  </a:cubicBezTo>
                  <a:lnTo>
                    <a:pt x="4018" y="8786"/>
                  </a:lnTo>
                  <a:lnTo>
                    <a:pt x="4275" y="8296"/>
                  </a:lnTo>
                  <a:cubicBezTo>
                    <a:pt x="4134" y="8179"/>
                    <a:pt x="3994" y="8062"/>
                    <a:pt x="3831" y="7969"/>
                  </a:cubicBezTo>
                  <a:lnTo>
                    <a:pt x="3854" y="7969"/>
                  </a:lnTo>
                  <a:cubicBezTo>
                    <a:pt x="3551" y="7805"/>
                    <a:pt x="3364" y="7665"/>
                    <a:pt x="3551" y="7292"/>
                  </a:cubicBezTo>
                  <a:cubicBezTo>
                    <a:pt x="3644" y="7128"/>
                    <a:pt x="3504" y="6848"/>
                    <a:pt x="3457" y="6614"/>
                  </a:cubicBezTo>
                  <a:close/>
                  <a:moveTo>
                    <a:pt x="857" y="10121"/>
                  </a:moveTo>
                  <a:cubicBezTo>
                    <a:pt x="694" y="10121"/>
                    <a:pt x="545" y="10253"/>
                    <a:pt x="445" y="10421"/>
                  </a:cubicBezTo>
                  <a:cubicBezTo>
                    <a:pt x="258" y="10678"/>
                    <a:pt x="118" y="10935"/>
                    <a:pt x="24" y="11238"/>
                  </a:cubicBezTo>
                  <a:cubicBezTo>
                    <a:pt x="1" y="11565"/>
                    <a:pt x="24" y="11915"/>
                    <a:pt x="71" y="12242"/>
                  </a:cubicBezTo>
                  <a:lnTo>
                    <a:pt x="1005" y="11915"/>
                  </a:lnTo>
                  <a:cubicBezTo>
                    <a:pt x="1301" y="12021"/>
                    <a:pt x="1597" y="12395"/>
                    <a:pt x="2067" y="12395"/>
                  </a:cubicBezTo>
                  <a:cubicBezTo>
                    <a:pt x="2116" y="12395"/>
                    <a:pt x="2167" y="12391"/>
                    <a:pt x="2219" y="12383"/>
                  </a:cubicBezTo>
                  <a:cubicBezTo>
                    <a:pt x="2266" y="12219"/>
                    <a:pt x="2336" y="12056"/>
                    <a:pt x="2383" y="11892"/>
                  </a:cubicBezTo>
                  <a:lnTo>
                    <a:pt x="1192" y="11005"/>
                  </a:lnTo>
                  <a:cubicBezTo>
                    <a:pt x="1215" y="10911"/>
                    <a:pt x="1239" y="10795"/>
                    <a:pt x="1239" y="10701"/>
                  </a:cubicBezTo>
                  <a:cubicBezTo>
                    <a:pt x="1192" y="10514"/>
                    <a:pt x="1169" y="10257"/>
                    <a:pt x="1052" y="10187"/>
                  </a:cubicBezTo>
                  <a:cubicBezTo>
                    <a:pt x="986" y="10141"/>
                    <a:pt x="921" y="10121"/>
                    <a:pt x="857" y="10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30" name="Google Shape;947;p49"/>
            <p:cNvSpPr/>
            <p:nvPr/>
          </p:nvSpPr>
          <p:spPr>
            <a:xfrm rot="-3678203" flipH="1">
              <a:off x="4595922" y="3810287"/>
              <a:ext cx="405889" cy="706574"/>
            </a:xfrm>
            <a:custGeom>
              <a:avLst/>
              <a:gdLst/>
              <a:ahLst/>
              <a:cxnLst/>
              <a:rect l="l" t="t" r="r" b="b"/>
              <a:pathLst>
                <a:path w="13476" h="23460" extrusionOk="0">
                  <a:moveTo>
                    <a:pt x="12799" y="0"/>
                  </a:moveTo>
                  <a:lnTo>
                    <a:pt x="12658" y="93"/>
                  </a:lnTo>
                  <a:cubicBezTo>
                    <a:pt x="12705" y="257"/>
                    <a:pt x="12705" y="490"/>
                    <a:pt x="12799" y="561"/>
                  </a:cubicBezTo>
                  <a:cubicBezTo>
                    <a:pt x="12962" y="677"/>
                    <a:pt x="13172" y="724"/>
                    <a:pt x="13359" y="724"/>
                  </a:cubicBezTo>
                  <a:cubicBezTo>
                    <a:pt x="13382" y="724"/>
                    <a:pt x="13476" y="490"/>
                    <a:pt x="13452" y="467"/>
                  </a:cubicBezTo>
                  <a:cubicBezTo>
                    <a:pt x="13242" y="304"/>
                    <a:pt x="13009" y="164"/>
                    <a:pt x="12799" y="0"/>
                  </a:cubicBezTo>
                  <a:close/>
                  <a:moveTo>
                    <a:pt x="11588" y="1922"/>
                  </a:moveTo>
                  <a:cubicBezTo>
                    <a:pt x="11479" y="1922"/>
                    <a:pt x="11380" y="1942"/>
                    <a:pt x="11304" y="1985"/>
                  </a:cubicBezTo>
                  <a:cubicBezTo>
                    <a:pt x="11371" y="2230"/>
                    <a:pt x="11885" y="2689"/>
                    <a:pt x="12135" y="2689"/>
                  </a:cubicBezTo>
                  <a:cubicBezTo>
                    <a:pt x="12146" y="2689"/>
                    <a:pt x="12157" y="2688"/>
                    <a:pt x="12168" y="2686"/>
                  </a:cubicBezTo>
                  <a:cubicBezTo>
                    <a:pt x="12285" y="2662"/>
                    <a:pt x="12448" y="2499"/>
                    <a:pt x="12448" y="2405"/>
                  </a:cubicBezTo>
                  <a:cubicBezTo>
                    <a:pt x="12412" y="2136"/>
                    <a:pt x="11949" y="1922"/>
                    <a:pt x="11588" y="1922"/>
                  </a:cubicBezTo>
                  <a:close/>
                  <a:moveTo>
                    <a:pt x="10338" y="4085"/>
                  </a:moveTo>
                  <a:cubicBezTo>
                    <a:pt x="10285" y="4085"/>
                    <a:pt x="10154" y="4279"/>
                    <a:pt x="10043" y="4367"/>
                  </a:cubicBezTo>
                  <a:cubicBezTo>
                    <a:pt x="10484" y="4730"/>
                    <a:pt x="10680" y="4891"/>
                    <a:pt x="10843" y="4891"/>
                  </a:cubicBezTo>
                  <a:cubicBezTo>
                    <a:pt x="10974" y="4891"/>
                    <a:pt x="11083" y="4788"/>
                    <a:pt x="11281" y="4601"/>
                  </a:cubicBezTo>
                  <a:cubicBezTo>
                    <a:pt x="10977" y="4414"/>
                    <a:pt x="10673" y="4250"/>
                    <a:pt x="10346" y="4087"/>
                  </a:cubicBezTo>
                  <a:cubicBezTo>
                    <a:pt x="10344" y="4086"/>
                    <a:pt x="10341" y="4085"/>
                    <a:pt x="10338" y="4085"/>
                  </a:cubicBezTo>
                  <a:close/>
                  <a:moveTo>
                    <a:pt x="9039" y="6446"/>
                  </a:moveTo>
                  <a:lnTo>
                    <a:pt x="9039" y="6446"/>
                  </a:lnTo>
                  <a:cubicBezTo>
                    <a:pt x="8758" y="6983"/>
                    <a:pt x="9015" y="7263"/>
                    <a:pt x="9833" y="7333"/>
                  </a:cubicBezTo>
                  <a:cubicBezTo>
                    <a:pt x="9833" y="7216"/>
                    <a:pt x="9856" y="7006"/>
                    <a:pt x="9786" y="6959"/>
                  </a:cubicBezTo>
                  <a:cubicBezTo>
                    <a:pt x="9552" y="6772"/>
                    <a:pt x="9296" y="6609"/>
                    <a:pt x="9039" y="6446"/>
                  </a:cubicBezTo>
                  <a:close/>
                  <a:moveTo>
                    <a:pt x="7356" y="9908"/>
                  </a:moveTo>
                  <a:cubicBezTo>
                    <a:pt x="7329" y="9908"/>
                    <a:pt x="7306" y="9914"/>
                    <a:pt x="7287" y="9925"/>
                  </a:cubicBezTo>
                  <a:cubicBezTo>
                    <a:pt x="7194" y="10019"/>
                    <a:pt x="7124" y="10135"/>
                    <a:pt x="7124" y="10275"/>
                  </a:cubicBezTo>
                  <a:cubicBezTo>
                    <a:pt x="7357" y="10462"/>
                    <a:pt x="7637" y="10626"/>
                    <a:pt x="7918" y="10743"/>
                  </a:cubicBezTo>
                  <a:cubicBezTo>
                    <a:pt x="7921" y="10744"/>
                    <a:pt x="7925" y="10745"/>
                    <a:pt x="7929" y="10745"/>
                  </a:cubicBezTo>
                  <a:cubicBezTo>
                    <a:pt x="7982" y="10745"/>
                    <a:pt x="8086" y="10622"/>
                    <a:pt x="8151" y="10579"/>
                  </a:cubicBezTo>
                  <a:cubicBezTo>
                    <a:pt x="8151" y="10348"/>
                    <a:pt x="7602" y="9908"/>
                    <a:pt x="7356" y="9908"/>
                  </a:cubicBezTo>
                  <a:close/>
                  <a:moveTo>
                    <a:pt x="5626" y="12842"/>
                  </a:moveTo>
                  <a:cubicBezTo>
                    <a:pt x="5545" y="12842"/>
                    <a:pt x="5459" y="12862"/>
                    <a:pt x="5372" y="12891"/>
                  </a:cubicBezTo>
                  <a:cubicBezTo>
                    <a:pt x="5325" y="12914"/>
                    <a:pt x="5302" y="13125"/>
                    <a:pt x="5349" y="13195"/>
                  </a:cubicBezTo>
                  <a:cubicBezTo>
                    <a:pt x="5396" y="13265"/>
                    <a:pt x="5536" y="13311"/>
                    <a:pt x="5652" y="13358"/>
                  </a:cubicBezTo>
                  <a:lnTo>
                    <a:pt x="5722" y="13241"/>
                  </a:lnTo>
                  <a:cubicBezTo>
                    <a:pt x="5746" y="13311"/>
                    <a:pt x="5746" y="13381"/>
                    <a:pt x="5793" y="13405"/>
                  </a:cubicBezTo>
                  <a:cubicBezTo>
                    <a:pt x="5886" y="13451"/>
                    <a:pt x="5979" y="13498"/>
                    <a:pt x="6073" y="13522"/>
                  </a:cubicBezTo>
                  <a:cubicBezTo>
                    <a:pt x="6119" y="13405"/>
                    <a:pt x="6213" y="13265"/>
                    <a:pt x="6166" y="13195"/>
                  </a:cubicBezTo>
                  <a:cubicBezTo>
                    <a:pt x="6073" y="13054"/>
                    <a:pt x="5933" y="12938"/>
                    <a:pt x="5769" y="12868"/>
                  </a:cubicBezTo>
                  <a:cubicBezTo>
                    <a:pt x="5725" y="12850"/>
                    <a:pt x="5677" y="12842"/>
                    <a:pt x="5626" y="12842"/>
                  </a:cubicBezTo>
                  <a:close/>
                  <a:moveTo>
                    <a:pt x="4079" y="16190"/>
                  </a:moveTo>
                  <a:cubicBezTo>
                    <a:pt x="4088" y="16190"/>
                    <a:pt x="4099" y="16195"/>
                    <a:pt x="4111" y="16207"/>
                  </a:cubicBezTo>
                  <a:cubicBezTo>
                    <a:pt x="4111" y="16207"/>
                    <a:pt x="4111" y="16207"/>
                    <a:pt x="4111" y="16231"/>
                  </a:cubicBezTo>
                  <a:lnTo>
                    <a:pt x="4064" y="16231"/>
                  </a:lnTo>
                  <a:lnTo>
                    <a:pt x="4064" y="16207"/>
                  </a:lnTo>
                  <a:cubicBezTo>
                    <a:pt x="4064" y="16195"/>
                    <a:pt x="4070" y="16190"/>
                    <a:pt x="4079" y="16190"/>
                  </a:cubicBezTo>
                  <a:close/>
                  <a:moveTo>
                    <a:pt x="4064" y="15728"/>
                  </a:moveTo>
                  <a:cubicBezTo>
                    <a:pt x="3948" y="15728"/>
                    <a:pt x="3851" y="15914"/>
                    <a:pt x="3714" y="16020"/>
                  </a:cubicBezTo>
                  <a:cubicBezTo>
                    <a:pt x="3878" y="16160"/>
                    <a:pt x="4041" y="16301"/>
                    <a:pt x="4205" y="16394"/>
                  </a:cubicBezTo>
                  <a:lnTo>
                    <a:pt x="4228" y="16394"/>
                  </a:lnTo>
                  <a:cubicBezTo>
                    <a:pt x="4265" y="16406"/>
                    <a:pt x="4305" y="16412"/>
                    <a:pt x="4345" y="16412"/>
                  </a:cubicBezTo>
                  <a:cubicBezTo>
                    <a:pt x="4454" y="16412"/>
                    <a:pt x="4569" y="16369"/>
                    <a:pt x="4672" y="16301"/>
                  </a:cubicBezTo>
                  <a:cubicBezTo>
                    <a:pt x="4812" y="16114"/>
                    <a:pt x="4625" y="16020"/>
                    <a:pt x="4438" y="15974"/>
                  </a:cubicBezTo>
                  <a:cubicBezTo>
                    <a:pt x="4368" y="15974"/>
                    <a:pt x="4275" y="15974"/>
                    <a:pt x="4275" y="15927"/>
                  </a:cubicBezTo>
                  <a:cubicBezTo>
                    <a:pt x="4193" y="15781"/>
                    <a:pt x="4126" y="15728"/>
                    <a:pt x="4064" y="15728"/>
                  </a:cubicBezTo>
                  <a:close/>
                  <a:moveTo>
                    <a:pt x="2814" y="18099"/>
                  </a:moveTo>
                  <a:cubicBezTo>
                    <a:pt x="2692" y="18099"/>
                    <a:pt x="2635" y="18220"/>
                    <a:pt x="2593" y="18496"/>
                  </a:cubicBezTo>
                  <a:cubicBezTo>
                    <a:pt x="2803" y="18636"/>
                    <a:pt x="3014" y="18753"/>
                    <a:pt x="3247" y="18846"/>
                  </a:cubicBezTo>
                  <a:cubicBezTo>
                    <a:pt x="3262" y="18854"/>
                    <a:pt x="3279" y="18857"/>
                    <a:pt x="3297" y="18857"/>
                  </a:cubicBezTo>
                  <a:cubicBezTo>
                    <a:pt x="3393" y="18857"/>
                    <a:pt x="3527" y="18768"/>
                    <a:pt x="3644" y="18729"/>
                  </a:cubicBezTo>
                  <a:cubicBezTo>
                    <a:pt x="3574" y="18613"/>
                    <a:pt x="3504" y="18496"/>
                    <a:pt x="3411" y="18402"/>
                  </a:cubicBezTo>
                  <a:cubicBezTo>
                    <a:pt x="3340" y="18356"/>
                    <a:pt x="3270" y="18309"/>
                    <a:pt x="3177" y="18262"/>
                  </a:cubicBezTo>
                  <a:cubicBezTo>
                    <a:pt x="3014" y="18157"/>
                    <a:pt x="2899" y="18099"/>
                    <a:pt x="2814" y="18099"/>
                  </a:cubicBezTo>
                  <a:close/>
                  <a:moveTo>
                    <a:pt x="1005" y="21205"/>
                  </a:moveTo>
                  <a:cubicBezTo>
                    <a:pt x="958" y="21345"/>
                    <a:pt x="935" y="21485"/>
                    <a:pt x="888" y="21695"/>
                  </a:cubicBezTo>
                  <a:cubicBezTo>
                    <a:pt x="921" y="21681"/>
                    <a:pt x="954" y="21676"/>
                    <a:pt x="986" y="21676"/>
                  </a:cubicBezTo>
                  <a:cubicBezTo>
                    <a:pt x="1143" y="21676"/>
                    <a:pt x="1295" y="21812"/>
                    <a:pt x="1450" y="21812"/>
                  </a:cubicBezTo>
                  <a:cubicBezTo>
                    <a:pt x="1534" y="21812"/>
                    <a:pt x="1619" y="21772"/>
                    <a:pt x="1706" y="21648"/>
                  </a:cubicBezTo>
                  <a:lnTo>
                    <a:pt x="2009" y="21789"/>
                  </a:lnTo>
                  <a:cubicBezTo>
                    <a:pt x="1822" y="21181"/>
                    <a:pt x="1355" y="21298"/>
                    <a:pt x="1005" y="21205"/>
                  </a:cubicBezTo>
                  <a:close/>
                  <a:moveTo>
                    <a:pt x="246" y="22712"/>
                  </a:moveTo>
                  <a:cubicBezTo>
                    <a:pt x="197" y="22712"/>
                    <a:pt x="147" y="22715"/>
                    <a:pt x="94" y="22723"/>
                  </a:cubicBezTo>
                  <a:cubicBezTo>
                    <a:pt x="1" y="23236"/>
                    <a:pt x="421" y="23260"/>
                    <a:pt x="678" y="23400"/>
                  </a:cubicBezTo>
                  <a:cubicBezTo>
                    <a:pt x="740" y="23441"/>
                    <a:pt x="809" y="23460"/>
                    <a:pt x="878" y="23460"/>
                  </a:cubicBezTo>
                  <a:cubicBezTo>
                    <a:pt x="1046" y="23460"/>
                    <a:pt x="1212" y="23348"/>
                    <a:pt x="1262" y="23166"/>
                  </a:cubicBezTo>
                  <a:cubicBezTo>
                    <a:pt x="949" y="22958"/>
                    <a:pt x="655" y="22712"/>
                    <a:pt x="246" y="227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31" name="Google Shape;948;p49"/>
            <p:cNvSpPr/>
            <p:nvPr/>
          </p:nvSpPr>
          <p:spPr>
            <a:xfrm rot="-3678203" flipH="1">
              <a:off x="4895659" y="4276999"/>
              <a:ext cx="8464" cy="4970"/>
            </a:xfrm>
            <a:custGeom>
              <a:avLst/>
              <a:gdLst/>
              <a:ahLst/>
              <a:cxnLst/>
              <a:rect l="l" t="t" r="r" b="b"/>
              <a:pathLst>
                <a:path w="281" h="165" extrusionOk="0">
                  <a:moveTo>
                    <a:pt x="281" y="1"/>
                  </a:moveTo>
                  <a:lnTo>
                    <a:pt x="0" y="164"/>
                  </a:lnTo>
                  <a:close/>
                </a:path>
              </a:pathLst>
            </a:custGeom>
            <a:solidFill>
              <a:srgbClr val="F2D8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32" name="Google Shape;949;p49"/>
            <p:cNvSpPr/>
            <p:nvPr/>
          </p:nvSpPr>
          <p:spPr>
            <a:xfrm rot="-3678203" flipH="1">
              <a:off x="4605883" y="4297569"/>
              <a:ext cx="2138" cy="1416"/>
            </a:xfrm>
            <a:custGeom>
              <a:avLst/>
              <a:gdLst/>
              <a:ahLst/>
              <a:cxnLst/>
              <a:rect l="l" t="t" r="r" b="b"/>
              <a:pathLst>
                <a:path w="71" h="47" extrusionOk="0">
                  <a:moveTo>
                    <a:pt x="48" y="0"/>
                  </a:moveTo>
                  <a:lnTo>
                    <a:pt x="1" y="23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48" y="0"/>
                  </a:lnTo>
                  <a:close/>
                  <a:moveTo>
                    <a:pt x="48" y="39"/>
                  </a:moveTo>
                  <a:lnTo>
                    <a:pt x="48" y="47"/>
                  </a:lnTo>
                  <a:lnTo>
                    <a:pt x="71" y="47"/>
                  </a:lnTo>
                  <a:lnTo>
                    <a:pt x="48" y="39"/>
                  </a:lnTo>
                  <a:close/>
                </a:path>
              </a:pathLst>
            </a:custGeom>
            <a:solidFill>
              <a:srgbClr val="F2D8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33" name="Google Shape;950;p49"/>
            <p:cNvSpPr/>
            <p:nvPr/>
          </p:nvSpPr>
          <p:spPr>
            <a:xfrm rot="-3678203" flipH="1">
              <a:off x="4954569" y="4157445"/>
              <a:ext cx="2138" cy="1265"/>
            </a:xfrm>
            <a:custGeom>
              <a:avLst/>
              <a:gdLst/>
              <a:ahLst/>
              <a:cxnLst/>
              <a:rect l="l" t="t" r="r" b="b"/>
              <a:pathLst>
                <a:path w="71" h="42" extrusionOk="0">
                  <a:moveTo>
                    <a:pt x="50" y="1"/>
                  </a:moveTo>
                  <a:cubicBezTo>
                    <a:pt x="47" y="1"/>
                    <a:pt x="47" y="6"/>
                    <a:pt x="47" y="18"/>
                  </a:cubicBezTo>
                  <a:lnTo>
                    <a:pt x="0" y="42"/>
                  </a:lnTo>
                  <a:lnTo>
                    <a:pt x="70" y="42"/>
                  </a:lnTo>
                  <a:cubicBezTo>
                    <a:pt x="70" y="18"/>
                    <a:pt x="70" y="18"/>
                    <a:pt x="70" y="18"/>
                  </a:cubicBezTo>
                  <a:cubicBezTo>
                    <a:pt x="58" y="6"/>
                    <a:pt x="53" y="1"/>
                    <a:pt x="50" y="1"/>
                  </a:cubicBezTo>
                  <a:close/>
                </a:path>
              </a:pathLst>
            </a:custGeom>
            <a:solidFill>
              <a:srgbClr val="4C7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</p:grpSp>
      <p:grpSp>
        <p:nvGrpSpPr>
          <p:cNvPr id="34" name="Google Shape;951;p49"/>
          <p:cNvGrpSpPr/>
          <p:nvPr/>
        </p:nvGrpSpPr>
        <p:grpSpPr>
          <a:xfrm rot="20593932">
            <a:off x="924214" y="2453488"/>
            <a:ext cx="1088698" cy="2238238"/>
            <a:chOff x="1585450" y="3001315"/>
            <a:chExt cx="605500" cy="1575452"/>
          </a:xfrm>
        </p:grpSpPr>
        <p:grpSp>
          <p:nvGrpSpPr>
            <p:cNvPr id="35" name="Google Shape;952;p49"/>
            <p:cNvGrpSpPr/>
            <p:nvPr/>
          </p:nvGrpSpPr>
          <p:grpSpPr>
            <a:xfrm>
              <a:off x="1860760" y="4448223"/>
              <a:ext cx="35449" cy="128544"/>
              <a:chOff x="1860760" y="4448223"/>
              <a:chExt cx="35449" cy="128544"/>
            </a:xfrm>
          </p:grpSpPr>
          <p:sp>
            <p:nvSpPr>
              <p:cNvPr id="45" name="Google Shape;953;p49"/>
              <p:cNvSpPr/>
              <p:nvPr/>
            </p:nvSpPr>
            <p:spPr>
              <a:xfrm>
                <a:off x="1871575" y="4448223"/>
                <a:ext cx="14569" cy="93997"/>
              </a:xfrm>
              <a:custGeom>
                <a:avLst/>
                <a:gdLst/>
                <a:ahLst/>
                <a:cxnLst/>
                <a:rect l="l" t="t" r="r" b="b"/>
                <a:pathLst>
                  <a:path w="912" h="5884" extrusionOk="0">
                    <a:moveTo>
                      <a:pt x="491" y="1"/>
                    </a:moveTo>
                    <a:cubicBezTo>
                      <a:pt x="345" y="1"/>
                      <a:pt x="199" y="77"/>
                      <a:pt x="187" y="237"/>
                    </a:cubicBezTo>
                    <a:cubicBezTo>
                      <a:pt x="47" y="2059"/>
                      <a:pt x="0" y="3857"/>
                      <a:pt x="117" y="5655"/>
                    </a:cubicBezTo>
                    <a:cubicBezTo>
                      <a:pt x="164" y="5807"/>
                      <a:pt x="286" y="5883"/>
                      <a:pt x="409" y="5883"/>
                    </a:cubicBezTo>
                    <a:cubicBezTo>
                      <a:pt x="532" y="5883"/>
                      <a:pt x="654" y="5807"/>
                      <a:pt x="701" y="5655"/>
                    </a:cubicBezTo>
                    <a:cubicBezTo>
                      <a:pt x="864" y="3857"/>
                      <a:pt x="911" y="2059"/>
                      <a:pt x="794" y="237"/>
                    </a:cubicBezTo>
                    <a:cubicBezTo>
                      <a:pt x="794" y="83"/>
                      <a:pt x="643" y="1"/>
                      <a:pt x="4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rgbClr val="F77A7D"/>
                  </a:solidFill>
                </a:endParaRPr>
              </a:p>
            </p:txBody>
          </p:sp>
          <p:sp>
            <p:nvSpPr>
              <p:cNvPr id="46" name="Google Shape;954;p49"/>
              <p:cNvSpPr/>
              <p:nvPr/>
            </p:nvSpPr>
            <p:spPr>
              <a:xfrm>
                <a:off x="1860760" y="4528363"/>
                <a:ext cx="35449" cy="48404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3030" extrusionOk="0">
                    <a:moveTo>
                      <a:pt x="818" y="1"/>
                    </a:moveTo>
                    <a:cubicBezTo>
                      <a:pt x="537" y="1"/>
                      <a:pt x="229" y="34"/>
                      <a:pt x="117" y="241"/>
                    </a:cubicBezTo>
                    <a:cubicBezTo>
                      <a:pt x="70" y="358"/>
                      <a:pt x="47" y="498"/>
                      <a:pt x="47" y="615"/>
                    </a:cubicBezTo>
                    <a:cubicBezTo>
                      <a:pt x="0" y="1246"/>
                      <a:pt x="47" y="1899"/>
                      <a:pt x="187" y="2530"/>
                    </a:cubicBezTo>
                    <a:cubicBezTo>
                      <a:pt x="281" y="2922"/>
                      <a:pt x="576" y="3030"/>
                      <a:pt x="915" y="3030"/>
                    </a:cubicBezTo>
                    <a:cubicBezTo>
                      <a:pt x="1080" y="3030"/>
                      <a:pt x="1256" y="3004"/>
                      <a:pt x="1425" y="2974"/>
                    </a:cubicBezTo>
                    <a:cubicBezTo>
                      <a:pt x="1495" y="2950"/>
                      <a:pt x="1588" y="2927"/>
                      <a:pt x="1658" y="2880"/>
                    </a:cubicBezTo>
                    <a:cubicBezTo>
                      <a:pt x="1681" y="2857"/>
                      <a:pt x="1728" y="2834"/>
                      <a:pt x="1752" y="2787"/>
                    </a:cubicBezTo>
                    <a:cubicBezTo>
                      <a:pt x="2219" y="2226"/>
                      <a:pt x="2055" y="1175"/>
                      <a:pt x="1985" y="498"/>
                    </a:cubicBezTo>
                    <a:cubicBezTo>
                      <a:pt x="1938" y="148"/>
                      <a:pt x="1752" y="78"/>
                      <a:pt x="1471" y="31"/>
                    </a:cubicBezTo>
                    <a:cubicBezTo>
                      <a:pt x="1378" y="31"/>
                      <a:pt x="1261" y="31"/>
                      <a:pt x="1168" y="8"/>
                    </a:cubicBezTo>
                    <a:cubicBezTo>
                      <a:pt x="1072" y="8"/>
                      <a:pt x="948" y="1"/>
                      <a:pt x="8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rgbClr val="F77A7D"/>
                  </a:solidFill>
                </a:endParaRPr>
              </a:p>
            </p:txBody>
          </p:sp>
        </p:grpSp>
        <p:sp>
          <p:nvSpPr>
            <p:cNvPr id="36" name="Google Shape;955;p49"/>
            <p:cNvSpPr/>
            <p:nvPr/>
          </p:nvSpPr>
          <p:spPr>
            <a:xfrm>
              <a:off x="1585450" y="3486339"/>
              <a:ext cx="605500" cy="1000578"/>
            </a:xfrm>
            <a:custGeom>
              <a:avLst/>
              <a:gdLst/>
              <a:ahLst/>
              <a:cxnLst/>
              <a:rect l="l" t="t" r="r" b="b"/>
              <a:pathLst>
                <a:path w="37903" h="62634" extrusionOk="0">
                  <a:moveTo>
                    <a:pt x="32528" y="23062"/>
                  </a:moveTo>
                  <a:cubicBezTo>
                    <a:pt x="32529" y="23063"/>
                    <a:pt x="32530" y="23065"/>
                    <a:pt x="32531" y="23066"/>
                  </a:cubicBezTo>
                  <a:cubicBezTo>
                    <a:pt x="32530" y="23065"/>
                    <a:pt x="32529" y="23063"/>
                    <a:pt x="32528" y="23062"/>
                  </a:cubicBezTo>
                  <a:close/>
                  <a:moveTo>
                    <a:pt x="19253" y="1"/>
                  </a:moveTo>
                  <a:cubicBezTo>
                    <a:pt x="17617" y="1"/>
                    <a:pt x="15462" y="2311"/>
                    <a:pt x="13989" y="2935"/>
                  </a:cubicBezTo>
                  <a:cubicBezTo>
                    <a:pt x="12237" y="3659"/>
                    <a:pt x="10626" y="4220"/>
                    <a:pt x="9295" y="5294"/>
                  </a:cubicBezTo>
                  <a:cubicBezTo>
                    <a:pt x="8618" y="5855"/>
                    <a:pt x="8034" y="6509"/>
                    <a:pt x="7567" y="7279"/>
                  </a:cubicBezTo>
                  <a:cubicBezTo>
                    <a:pt x="6586" y="8891"/>
                    <a:pt x="6049" y="10712"/>
                    <a:pt x="5652" y="12534"/>
                  </a:cubicBezTo>
                  <a:cubicBezTo>
                    <a:pt x="4928" y="15756"/>
                    <a:pt x="4531" y="19026"/>
                    <a:pt x="4484" y="22342"/>
                  </a:cubicBezTo>
                  <a:cubicBezTo>
                    <a:pt x="4866" y="22180"/>
                    <a:pt x="5271" y="22099"/>
                    <a:pt x="5676" y="22099"/>
                  </a:cubicBezTo>
                  <a:cubicBezTo>
                    <a:pt x="6261" y="22099"/>
                    <a:pt x="6846" y="22267"/>
                    <a:pt x="7357" y="22599"/>
                  </a:cubicBezTo>
                  <a:cubicBezTo>
                    <a:pt x="10019" y="24374"/>
                    <a:pt x="9528" y="31450"/>
                    <a:pt x="5699" y="31613"/>
                  </a:cubicBezTo>
                  <a:cubicBezTo>
                    <a:pt x="5666" y="31614"/>
                    <a:pt x="5633" y="31615"/>
                    <a:pt x="5599" y="31615"/>
                  </a:cubicBezTo>
                  <a:cubicBezTo>
                    <a:pt x="5191" y="31615"/>
                    <a:pt x="4757" y="31547"/>
                    <a:pt x="4346" y="31547"/>
                  </a:cubicBezTo>
                  <a:cubicBezTo>
                    <a:pt x="3981" y="31547"/>
                    <a:pt x="3634" y="31600"/>
                    <a:pt x="3340" y="31800"/>
                  </a:cubicBezTo>
                  <a:cubicBezTo>
                    <a:pt x="2920" y="32057"/>
                    <a:pt x="2733" y="32547"/>
                    <a:pt x="2569" y="33014"/>
                  </a:cubicBezTo>
                  <a:cubicBezTo>
                    <a:pt x="1261" y="36798"/>
                    <a:pt x="678" y="40768"/>
                    <a:pt x="327" y="44761"/>
                  </a:cubicBezTo>
                  <a:cubicBezTo>
                    <a:pt x="47" y="48357"/>
                    <a:pt x="0" y="52234"/>
                    <a:pt x="2102" y="55247"/>
                  </a:cubicBezTo>
                  <a:cubicBezTo>
                    <a:pt x="3714" y="57535"/>
                    <a:pt x="6329" y="58983"/>
                    <a:pt x="8921" y="60198"/>
                  </a:cubicBezTo>
                  <a:cubicBezTo>
                    <a:pt x="11280" y="61295"/>
                    <a:pt x="13755" y="62276"/>
                    <a:pt x="16371" y="62556"/>
                  </a:cubicBezTo>
                  <a:cubicBezTo>
                    <a:pt x="16882" y="62609"/>
                    <a:pt x="17391" y="62634"/>
                    <a:pt x="17898" y="62634"/>
                  </a:cubicBezTo>
                  <a:cubicBezTo>
                    <a:pt x="22334" y="62634"/>
                    <a:pt x="26642" y="60729"/>
                    <a:pt x="30687" y="58843"/>
                  </a:cubicBezTo>
                  <a:cubicBezTo>
                    <a:pt x="33979" y="57348"/>
                    <a:pt x="36081" y="55036"/>
                    <a:pt x="37085" y="51604"/>
                  </a:cubicBezTo>
                  <a:cubicBezTo>
                    <a:pt x="37903" y="48918"/>
                    <a:pt x="37903" y="46045"/>
                    <a:pt x="37763" y="43243"/>
                  </a:cubicBezTo>
                  <a:cubicBezTo>
                    <a:pt x="37599" y="39647"/>
                    <a:pt x="37109" y="35864"/>
                    <a:pt x="34843" y="32968"/>
                  </a:cubicBezTo>
                  <a:cubicBezTo>
                    <a:pt x="34328" y="33340"/>
                    <a:pt x="33732" y="33504"/>
                    <a:pt x="33120" y="33504"/>
                  </a:cubicBezTo>
                  <a:cubicBezTo>
                    <a:pt x="31541" y="33504"/>
                    <a:pt x="29852" y="32413"/>
                    <a:pt x="29145" y="30983"/>
                  </a:cubicBezTo>
                  <a:cubicBezTo>
                    <a:pt x="28281" y="29231"/>
                    <a:pt x="28094" y="26312"/>
                    <a:pt x="28912" y="24537"/>
                  </a:cubicBezTo>
                  <a:cubicBezTo>
                    <a:pt x="29290" y="23677"/>
                    <a:pt x="30391" y="22589"/>
                    <a:pt x="31449" y="22589"/>
                  </a:cubicBezTo>
                  <a:cubicBezTo>
                    <a:pt x="31825" y="22589"/>
                    <a:pt x="32197" y="22727"/>
                    <a:pt x="32528" y="23062"/>
                  </a:cubicBezTo>
                  <a:lnTo>
                    <a:pt x="32528" y="23062"/>
                  </a:lnTo>
                  <a:cubicBezTo>
                    <a:pt x="31927" y="22443"/>
                    <a:pt x="32648" y="18697"/>
                    <a:pt x="32601" y="17788"/>
                  </a:cubicBezTo>
                  <a:cubicBezTo>
                    <a:pt x="32555" y="16550"/>
                    <a:pt x="32531" y="15313"/>
                    <a:pt x="32438" y="14075"/>
                  </a:cubicBezTo>
                  <a:cubicBezTo>
                    <a:pt x="32251" y="11016"/>
                    <a:pt x="30710" y="8167"/>
                    <a:pt x="28234" y="6345"/>
                  </a:cubicBezTo>
                  <a:cubicBezTo>
                    <a:pt x="26203" y="4874"/>
                    <a:pt x="23634" y="4127"/>
                    <a:pt x="21812" y="2398"/>
                  </a:cubicBezTo>
                  <a:cubicBezTo>
                    <a:pt x="21042" y="1674"/>
                    <a:pt x="20551" y="180"/>
                    <a:pt x="19477" y="16"/>
                  </a:cubicBezTo>
                  <a:cubicBezTo>
                    <a:pt x="19403" y="6"/>
                    <a:pt x="19329" y="1"/>
                    <a:pt x="192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37" name="Google Shape;956;p49"/>
            <p:cNvSpPr/>
            <p:nvPr/>
          </p:nvSpPr>
          <p:spPr>
            <a:xfrm>
              <a:off x="1833892" y="3141532"/>
              <a:ext cx="93661" cy="695791"/>
            </a:xfrm>
            <a:custGeom>
              <a:avLst/>
              <a:gdLst/>
              <a:ahLst/>
              <a:cxnLst/>
              <a:rect l="l" t="t" r="r" b="b"/>
              <a:pathLst>
                <a:path w="5863" h="43555" extrusionOk="0">
                  <a:moveTo>
                    <a:pt x="4648" y="1"/>
                  </a:moveTo>
                  <a:lnTo>
                    <a:pt x="1846" y="374"/>
                  </a:lnTo>
                  <a:lnTo>
                    <a:pt x="1" y="43461"/>
                  </a:lnTo>
                  <a:lnTo>
                    <a:pt x="5862" y="43554"/>
                  </a:lnTo>
                  <a:cubicBezTo>
                    <a:pt x="5862" y="43554"/>
                    <a:pt x="4671" y="2313"/>
                    <a:pt x="4648" y="1"/>
                  </a:cubicBezTo>
                  <a:close/>
                </a:path>
              </a:pathLst>
            </a:custGeom>
            <a:solidFill>
              <a:srgbClr val="8BA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38" name="Google Shape;957;p49"/>
            <p:cNvSpPr/>
            <p:nvPr/>
          </p:nvSpPr>
          <p:spPr>
            <a:xfrm>
              <a:off x="1828301" y="4194242"/>
              <a:ext cx="104476" cy="294180"/>
            </a:xfrm>
            <a:custGeom>
              <a:avLst/>
              <a:gdLst/>
              <a:ahLst/>
              <a:cxnLst/>
              <a:rect l="l" t="t" r="r" b="b"/>
              <a:pathLst>
                <a:path w="6540" h="18415" extrusionOk="0">
                  <a:moveTo>
                    <a:pt x="0" y="0"/>
                  </a:moveTo>
                  <a:lnTo>
                    <a:pt x="1752" y="18379"/>
                  </a:lnTo>
                  <a:cubicBezTo>
                    <a:pt x="2184" y="18403"/>
                    <a:pt x="2628" y="18414"/>
                    <a:pt x="3071" y="18414"/>
                  </a:cubicBezTo>
                  <a:cubicBezTo>
                    <a:pt x="3515" y="18414"/>
                    <a:pt x="3959" y="18403"/>
                    <a:pt x="4391" y="18379"/>
                  </a:cubicBezTo>
                  <a:lnTo>
                    <a:pt x="4694" y="18356"/>
                  </a:lnTo>
                  <a:lnTo>
                    <a:pt x="6539" y="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39" name="Google Shape;958;p49"/>
            <p:cNvSpPr/>
            <p:nvPr/>
          </p:nvSpPr>
          <p:spPr>
            <a:xfrm>
              <a:off x="1891350" y="3143768"/>
              <a:ext cx="2620" cy="899105"/>
            </a:xfrm>
            <a:custGeom>
              <a:avLst/>
              <a:gdLst/>
              <a:ahLst/>
              <a:cxnLst/>
              <a:rect l="l" t="t" r="r" b="b"/>
              <a:pathLst>
                <a:path w="164" h="56282" fill="none" extrusionOk="0">
                  <a:moveTo>
                    <a:pt x="0" y="1"/>
                  </a:moveTo>
                  <a:lnTo>
                    <a:pt x="163" y="56282"/>
                  </a:lnTo>
                </a:path>
              </a:pathLst>
            </a:custGeom>
            <a:noFill/>
            <a:ln w="7600" cap="flat" cmpd="sng">
              <a:solidFill>
                <a:schemeClr val="lt2"/>
              </a:solidFill>
              <a:prstDash val="solid"/>
              <a:miter lim="233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40" name="Google Shape;959;p49"/>
            <p:cNvSpPr/>
            <p:nvPr/>
          </p:nvSpPr>
          <p:spPr>
            <a:xfrm>
              <a:off x="1837630" y="3141532"/>
              <a:ext cx="92911" cy="1079303"/>
            </a:xfrm>
            <a:custGeom>
              <a:avLst/>
              <a:gdLst/>
              <a:ahLst/>
              <a:cxnLst/>
              <a:rect l="l" t="t" r="r" b="b"/>
              <a:pathLst>
                <a:path w="5816" h="67562" fill="none" extrusionOk="0">
                  <a:moveTo>
                    <a:pt x="4414" y="1"/>
                  </a:moveTo>
                  <a:lnTo>
                    <a:pt x="5418" y="56469"/>
                  </a:lnTo>
                  <a:moveTo>
                    <a:pt x="1752" y="56095"/>
                  </a:moveTo>
                  <a:lnTo>
                    <a:pt x="2592" y="258"/>
                  </a:lnTo>
                  <a:moveTo>
                    <a:pt x="0" y="56375"/>
                  </a:moveTo>
                  <a:lnTo>
                    <a:pt x="1635" y="374"/>
                  </a:lnTo>
                  <a:moveTo>
                    <a:pt x="724" y="67094"/>
                  </a:moveTo>
                  <a:cubicBezTo>
                    <a:pt x="467" y="63638"/>
                    <a:pt x="234" y="60182"/>
                    <a:pt x="0" y="56726"/>
                  </a:cubicBezTo>
                  <a:moveTo>
                    <a:pt x="5815" y="56819"/>
                  </a:moveTo>
                  <a:cubicBezTo>
                    <a:pt x="5441" y="60369"/>
                    <a:pt x="5115" y="63942"/>
                    <a:pt x="4811" y="67515"/>
                  </a:cubicBezTo>
                  <a:moveTo>
                    <a:pt x="1728" y="56749"/>
                  </a:moveTo>
                  <a:cubicBezTo>
                    <a:pt x="1728" y="60252"/>
                    <a:pt x="1845" y="63778"/>
                    <a:pt x="2009" y="67281"/>
                  </a:cubicBezTo>
                  <a:moveTo>
                    <a:pt x="3386" y="67561"/>
                  </a:moveTo>
                  <a:cubicBezTo>
                    <a:pt x="3573" y="63965"/>
                    <a:pt x="3760" y="60369"/>
                    <a:pt x="3900" y="56772"/>
                  </a:cubicBezTo>
                </a:path>
              </a:pathLst>
            </a:custGeom>
            <a:solidFill>
              <a:schemeClr val="lt2"/>
            </a:solidFill>
            <a:ln w="7600" cap="flat" cmpd="sng">
              <a:solidFill>
                <a:schemeClr val="lt2"/>
              </a:solidFill>
              <a:prstDash val="solid"/>
              <a:miter lim="233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41" name="Google Shape;960;p49"/>
            <p:cNvSpPr/>
            <p:nvPr/>
          </p:nvSpPr>
          <p:spPr>
            <a:xfrm>
              <a:off x="1714152" y="3871431"/>
              <a:ext cx="104349" cy="187339"/>
            </a:xfrm>
            <a:custGeom>
              <a:avLst/>
              <a:gdLst/>
              <a:ahLst/>
              <a:cxnLst/>
              <a:rect l="l" t="t" r="r" b="b"/>
              <a:pathLst>
                <a:path w="6532" h="11727" extrusionOk="0">
                  <a:moveTo>
                    <a:pt x="5209" y="0"/>
                  </a:moveTo>
                  <a:cubicBezTo>
                    <a:pt x="5066" y="0"/>
                    <a:pt x="4923" y="26"/>
                    <a:pt x="4788" y="79"/>
                  </a:cubicBezTo>
                  <a:cubicBezTo>
                    <a:pt x="4110" y="336"/>
                    <a:pt x="3877" y="1060"/>
                    <a:pt x="3737" y="1690"/>
                  </a:cubicBezTo>
                  <a:cubicBezTo>
                    <a:pt x="3480" y="3021"/>
                    <a:pt x="3643" y="4423"/>
                    <a:pt x="3643" y="5777"/>
                  </a:cubicBezTo>
                  <a:cubicBezTo>
                    <a:pt x="3690" y="6641"/>
                    <a:pt x="3620" y="7505"/>
                    <a:pt x="3457" y="8346"/>
                  </a:cubicBezTo>
                  <a:cubicBezTo>
                    <a:pt x="3386" y="8626"/>
                    <a:pt x="3316" y="8906"/>
                    <a:pt x="3200" y="9187"/>
                  </a:cubicBezTo>
                  <a:cubicBezTo>
                    <a:pt x="3106" y="9514"/>
                    <a:pt x="2966" y="9817"/>
                    <a:pt x="2779" y="10097"/>
                  </a:cubicBezTo>
                  <a:cubicBezTo>
                    <a:pt x="2592" y="10494"/>
                    <a:pt x="2219" y="10728"/>
                    <a:pt x="1798" y="10751"/>
                  </a:cubicBezTo>
                  <a:cubicBezTo>
                    <a:pt x="1565" y="10635"/>
                    <a:pt x="1355" y="10471"/>
                    <a:pt x="1191" y="10261"/>
                  </a:cubicBezTo>
                  <a:cubicBezTo>
                    <a:pt x="1145" y="10097"/>
                    <a:pt x="1121" y="9934"/>
                    <a:pt x="1098" y="9770"/>
                  </a:cubicBezTo>
                  <a:cubicBezTo>
                    <a:pt x="1069" y="9641"/>
                    <a:pt x="943" y="9574"/>
                    <a:pt x="812" y="9574"/>
                  </a:cubicBezTo>
                  <a:cubicBezTo>
                    <a:pt x="730" y="9574"/>
                    <a:pt x="647" y="9600"/>
                    <a:pt x="584" y="9654"/>
                  </a:cubicBezTo>
                  <a:cubicBezTo>
                    <a:pt x="47" y="10051"/>
                    <a:pt x="0" y="10845"/>
                    <a:pt x="491" y="11312"/>
                  </a:cubicBezTo>
                  <a:lnTo>
                    <a:pt x="537" y="11335"/>
                  </a:lnTo>
                  <a:cubicBezTo>
                    <a:pt x="789" y="11587"/>
                    <a:pt x="1138" y="11727"/>
                    <a:pt x="1490" y="11727"/>
                  </a:cubicBezTo>
                  <a:cubicBezTo>
                    <a:pt x="1562" y="11727"/>
                    <a:pt x="1634" y="11721"/>
                    <a:pt x="1705" y="11709"/>
                  </a:cubicBezTo>
                  <a:cubicBezTo>
                    <a:pt x="2102" y="11639"/>
                    <a:pt x="2476" y="11452"/>
                    <a:pt x="2756" y="11148"/>
                  </a:cubicBezTo>
                  <a:cubicBezTo>
                    <a:pt x="2873" y="11055"/>
                    <a:pt x="2989" y="10938"/>
                    <a:pt x="3083" y="10821"/>
                  </a:cubicBezTo>
                  <a:cubicBezTo>
                    <a:pt x="4017" y="9747"/>
                    <a:pt x="4227" y="8229"/>
                    <a:pt x="4251" y="6898"/>
                  </a:cubicBezTo>
                  <a:lnTo>
                    <a:pt x="4251" y="6594"/>
                  </a:lnTo>
                  <a:lnTo>
                    <a:pt x="4251" y="6011"/>
                  </a:lnTo>
                  <a:cubicBezTo>
                    <a:pt x="4251" y="5217"/>
                    <a:pt x="4204" y="4399"/>
                    <a:pt x="4204" y="3605"/>
                  </a:cubicBezTo>
                  <a:lnTo>
                    <a:pt x="4204" y="3488"/>
                  </a:lnTo>
                  <a:cubicBezTo>
                    <a:pt x="4274" y="2321"/>
                    <a:pt x="4461" y="1223"/>
                    <a:pt x="4928" y="826"/>
                  </a:cubicBezTo>
                  <a:cubicBezTo>
                    <a:pt x="4968" y="907"/>
                    <a:pt x="5062" y="971"/>
                    <a:pt x="5162" y="971"/>
                  </a:cubicBezTo>
                  <a:cubicBezTo>
                    <a:pt x="5177" y="971"/>
                    <a:pt x="5193" y="969"/>
                    <a:pt x="5208" y="966"/>
                  </a:cubicBezTo>
                  <a:cubicBezTo>
                    <a:pt x="5253" y="1302"/>
                    <a:pt x="5533" y="1552"/>
                    <a:pt x="5864" y="1552"/>
                  </a:cubicBezTo>
                  <a:cubicBezTo>
                    <a:pt x="5879" y="1552"/>
                    <a:pt x="5894" y="1551"/>
                    <a:pt x="5909" y="1550"/>
                  </a:cubicBezTo>
                  <a:cubicBezTo>
                    <a:pt x="5930" y="1553"/>
                    <a:pt x="5951" y="1554"/>
                    <a:pt x="5972" y="1554"/>
                  </a:cubicBezTo>
                  <a:cubicBezTo>
                    <a:pt x="6310" y="1554"/>
                    <a:pt x="6531" y="1203"/>
                    <a:pt x="6399" y="873"/>
                  </a:cubicBezTo>
                  <a:lnTo>
                    <a:pt x="6399" y="873"/>
                  </a:lnTo>
                  <a:lnTo>
                    <a:pt x="6376" y="896"/>
                  </a:lnTo>
                  <a:cubicBezTo>
                    <a:pt x="6352" y="803"/>
                    <a:pt x="6259" y="686"/>
                    <a:pt x="6306" y="569"/>
                  </a:cubicBezTo>
                  <a:cubicBezTo>
                    <a:pt x="6346" y="448"/>
                    <a:pt x="6211" y="327"/>
                    <a:pt x="6084" y="327"/>
                  </a:cubicBezTo>
                  <a:cubicBezTo>
                    <a:pt x="6064" y="327"/>
                    <a:pt x="6044" y="330"/>
                    <a:pt x="6025" y="336"/>
                  </a:cubicBezTo>
                  <a:cubicBezTo>
                    <a:pt x="5804" y="114"/>
                    <a:pt x="5508" y="0"/>
                    <a:pt x="52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42" name="Google Shape;961;p49"/>
            <p:cNvSpPr/>
            <p:nvPr/>
          </p:nvSpPr>
          <p:spPr>
            <a:xfrm>
              <a:off x="1939097" y="3872262"/>
              <a:ext cx="103358" cy="188968"/>
            </a:xfrm>
            <a:custGeom>
              <a:avLst/>
              <a:gdLst/>
              <a:ahLst/>
              <a:cxnLst/>
              <a:rect l="l" t="t" r="r" b="b"/>
              <a:pathLst>
                <a:path w="6470" h="11829" extrusionOk="0">
                  <a:moveTo>
                    <a:pt x="1279" y="1"/>
                  </a:moveTo>
                  <a:cubicBezTo>
                    <a:pt x="983" y="1"/>
                    <a:pt x="696" y="109"/>
                    <a:pt x="467" y="307"/>
                  </a:cubicBezTo>
                  <a:cubicBezTo>
                    <a:pt x="445" y="301"/>
                    <a:pt x="423" y="298"/>
                    <a:pt x="401" y="298"/>
                  </a:cubicBezTo>
                  <a:cubicBezTo>
                    <a:pt x="258" y="298"/>
                    <a:pt x="123" y="419"/>
                    <a:pt x="164" y="541"/>
                  </a:cubicBezTo>
                  <a:cubicBezTo>
                    <a:pt x="210" y="657"/>
                    <a:pt x="94" y="774"/>
                    <a:pt x="70" y="868"/>
                  </a:cubicBezTo>
                  <a:cubicBezTo>
                    <a:pt x="24" y="961"/>
                    <a:pt x="0" y="1078"/>
                    <a:pt x="24" y="1171"/>
                  </a:cubicBezTo>
                  <a:cubicBezTo>
                    <a:pt x="94" y="1405"/>
                    <a:pt x="304" y="1545"/>
                    <a:pt x="537" y="1545"/>
                  </a:cubicBezTo>
                  <a:cubicBezTo>
                    <a:pt x="555" y="1546"/>
                    <a:pt x="572" y="1546"/>
                    <a:pt x="589" y="1546"/>
                  </a:cubicBezTo>
                  <a:cubicBezTo>
                    <a:pt x="941" y="1546"/>
                    <a:pt x="1240" y="1319"/>
                    <a:pt x="1285" y="984"/>
                  </a:cubicBezTo>
                  <a:cubicBezTo>
                    <a:pt x="1401" y="984"/>
                    <a:pt x="1518" y="938"/>
                    <a:pt x="1588" y="821"/>
                  </a:cubicBezTo>
                  <a:cubicBezTo>
                    <a:pt x="2055" y="1241"/>
                    <a:pt x="2219" y="2339"/>
                    <a:pt x="2242" y="3507"/>
                  </a:cubicBezTo>
                  <a:lnTo>
                    <a:pt x="2242" y="3623"/>
                  </a:lnTo>
                  <a:cubicBezTo>
                    <a:pt x="2219" y="4441"/>
                    <a:pt x="2149" y="5235"/>
                    <a:pt x="2125" y="6052"/>
                  </a:cubicBezTo>
                  <a:lnTo>
                    <a:pt x="2125" y="6636"/>
                  </a:lnTo>
                  <a:lnTo>
                    <a:pt x="2125" y="6916"/>
                  </a:lnTo>
                  <a:cubicBezTo>
                    <a:pt x="2102" y="8247"/>
                    <a:pt x="2289" y="9789"/>
                    <a:pt x="3200" y="10886"/>
                  </a:cubicBezTo>
                  <a:cubicBezTo>
                    <a:pt x="3316" y="11003"/>
                    <a:pt x="3433" y="11120"/>
                    <a:pt x="3550" y="11213"/>
                  </a:cubicBezTo>
                  <a:cubicBezTo>
                    <a:pt x="3830" y="11517"/>
                    <a:pt x="4204" y="11727"/>
                    <a:pt x="4624" y="11797"/>
                  </a:cubicBezTo>
                  <a:cubicBezTo>
                    <a:pt x="4724" y="11818"/>
                    <a:pt x="4824" y="11828"/>
                    <a:pt x="4923" y="11828"/>
                  </a:cubicBezTo>
                  <a:cubicBezTo>
                    <a:pt x="5263" y="11828"/>
                    <a:pt x="5590" y="11705"/>
                    <a:pt x="5862" y="11470"/>
                  </a:cubicBezTo>
                  <a:lnTo>
                    <a:pt x="5909" y="11447"/>
                  </a:lnTo>
                  <a:cubicBezTo>
                    <a:pt x="6469" y="10956"/>
                    <a:pt x="6376" y="10232"/>
                    <a:pt x="5839" y="9789"/>
                  </a:cubicBezTo>
                  <a:cubicBezTo>
                    <a:pt x="5782" y="9732"/>
                    <a:pt x="5694" y="9702"/>
                    <a:pt x="5607" y="9702"/>
                  </a:cubicBezTo>
                  <a:cubicBezTo>
                    <a:pt x="5480" y="9702"/>
                    <a:pt x="5353" y="9766"/>
                    <a:pt x="5325" y="9905"/>
                  </a:cubicBezTo>
                  <a:cubicBezTo>
                    <a:pt x="5301" y="10069"/>
                    <a:pt x="5255" y="10209"/>
                    <a:pt x="5208" y="10372"/>
                  </a:cubicBezTo>
                  <a:cubicBezTo>
                    <a:pt x="5021" y="10583"/>
                    <a:pt x="4811" y="10746"/>
                    <a:pt x="4554" y="10863"/>
                  </a:cubicBezTo>
                  <a:cubicBezTo>
                    <a:pt x="4110" y="10839"/>
                    <a:pt x="3737" y="10559"/>
                    <a:pt x="3550" y="10162"/>
                  </a:cubicBezTo>
                  <a:cubicBezTo>
                    <a:pt x="3363" y="9882"/>
                    <a:pt x="3223" y="9578"/>
                    <a:pt x="3130" y="9251"/>
                  </a:cubicBezTo>
                  <a:cubicBezTo>
                    <a:pt x="3036" y="8971"/>
                    <a:pt x="2966" y="8691"/>
                    <a:pt x="2919" y="8411"/>
                  </a:cubicBezTo>
                  <a:cubicBezTo>
                    <a:pt x="2756" y="7547"/>
                    <a:pt x="2709" y="6683"/>
                    <a:pt x="2779" y="5819"/>
                  </a:cubicBezTo>
                  <a:cubicBezTo>
                    <a:pt x="2803" y="4464"/>
                    <a:pt x="3036" y="3086"/>
                    <a:pt x="2803" y="1732"/>
                  </a:cubicBezTo>
                  <a:cubicBezTo>
                    <a:pt x="2709" y="1101"/>
                    <a:pt x="2476" y="377"/>
                    <a:pt x="1752" y="97"/>
                  </a:cubicBezTo>
                  <a:cubicBezTo>
                    <a:pt x="1597" y="32"/>
                    <a:pt x="1437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43" name="Google Shape;962;p49"/>
            <p:cNvSpPr/>
            <p:nvPr/>
          </p:nvSpPr>
          <p:spPr>
            <a:xfrm>
              <a:off x="1843972" y="3001315"/>
              <a:ext cx="85818" cy="165245"/>
            </a:xfrm>
            <a:custGeom>
              <a:avLst/>
              <a:gdLst/>
              <a:ahLst/>
              <a:cxnLst/>
              <a:rect l="l" t="t" r="r" b="b"/>
              <a:pathLst>
                <a:path w="5372" h="10344" extrusionOk="0">
                  <a:moveTo>
                    <a:pt x="2868" y="1"/>
                  </a:moveTo>
                  <a:cubicBezTo>
                    <a:pt x="2662" y="1"/>
                    <a:pt x="2448" y="24"/>
                    <a:pt x="2282" y="24"/>
                  </a:cubicBezTo>
                  <a:cubicBezTo>
                    <a:pt x="2251" y="24"/>
                    <a:pt x="2222" y="23"/>
                    <a:pt x="2195" y="21"/>
                  </a:cubicBezTo>
                  <a:cubicBezTo>
                    <a:pt x="2125" y="45"/>
                    <a:pt x="2055" y="68"/>
                    <a:pt x="2009" y="91"/>
                  </a:cubicBezTo>
                  <a:cubicBezTo>
                    <a:pt x="1588" y="418"/>
                    <a:pt x="1448" y="1399"/>
                    <a:pt x="1378" y="2286"/>
                  </a:cubicBezTo>
                  <a:cubicBezTo>
                    <a:pt x="1355" y="2310"/>
                    <a:pt x="1331" y="2357"/>
                    <a:pt x="1308" y="2380"/>
                  </a:cubicBezTo>
                  <a:cubicBezTo>
                    <a:pt x="1168" y="2403"/>
                    <a:pt x="1028" y="2497"/>
                    <a:pt x="934" y="2613"/>
                  </a:cubicBezTo>
                  <a:cubicBezTo>
                    <a:pt x="864" y="2730"/>
                    <a:pt x="794" y="2847"/>
                    <a:pt x="771" y="2987"/>
                  </a:cubicBezTo>
                  <a:cubicBezTo>
                    <a:pt x="304" y="2987"/>
                    <a:pt x="94" y="3454"/>
                    <a:pt x="47" y="3828"/>
                  </a:cubicBezTo>
                  <a:cubicBezTo>
                    <a:pt x="0" y="3991"/>
                    <a:pt x="47" y="4178"/>
                    <a:pt x="187" y="4318"/>
                  </a:cubicBezTo>
                  <a:cubicBezTo>
                    <a:pt x="257" y="4412"/>
                    <a:pt x="397" y="4458"/>
                    <a:pt x="514" y="4458"/>
                  </a:cubicBezTo>
                  <a:cubicBezTo>
                    <a:pt x="537" y="4552"/>
                    <a:pt x="561" y="4645"/>
                    <a:pt x="584" y="4739"/>
                  </a:cubicBezTo>
                  <a:cubicBezTo>
                    <a:pt x="654" y="4902"/>
                    <a:pt x="747" y="5019"/>
                    <a:pt x="888" y="5112"/>
                  </a:cubicBezTo>
                  <a:cubicBezTo>
                    <a:pt x="911" y="5159"/>
                    <a:pt x="958" y="5206"/>
                    <a:pt x="1028" y="5252"/>
                  </a:cubicBezTo>
                  <a:cubicBezTo>
                    <a:pt x="1074" y="5299"/>
                    <a:pt x="1144" y="5346"/>
                    <a:pt x="1238" y="5369"/>
                  </a:cubicBezTo>
                  <a:cubicBezTo>
                    <a:pt x="1168" y="6070"/>
                    <a:pt x="1074" y="6794"/>
                    <a:pt x="934" y="7518"/>
                  </a:cubicBezTo>
                  <a:cubicBezTo>
                    <a:pt x="911" y="7938"/>
                    <a:pt x="888" y="8382"/>
                    <a:pt x="841" y="8802"/>
                  </a:cubicBezTo>
                  <a:cubicBezTo>
                    <a:pt x="794" y="9292"/>
                    <a:pt x="747" y="9783"/>
                    <a:pt x="701" y="10273"/>
                  </a:cubicBezTo>
                  <a:lnTo>
                    <a:pt x="4718" y="10343"/>
                  </a:lnTo>
                  <a:cubicBezTo>
                    <a:pt x="4414" y="8755"/>
                    <a:pt x="4297" y="7121"/>
                    <a:pt x="4134" y="5509"/>
                  </a:cubicBezTo>
                  <a:cubicBezTo>
                    <a:pt x="4134" y="5449"/>
                    <a:pt x="4169" y="5388"/>
                    <a:pt x="4239" y="5388"/>
                  </a:cubicBezTo>
                  <a:cubicBezTo>
                    <a:pt x="4250" y="5388"/>
                    <a:pt x="4261" y="5389"/>
                    <a:pt x="4274" y="5392"/>
                  </a:cubicBezTo>
                  <a:lnTo>
                    <a:pt x="4414" y="5392"/>
                  </a:lnTo>
                  <a:cubicBezTo>
                    <a:pt x="4741" y="5229"/>
                    <a:pt x="4881" y="4809"/>
                    <a:pt x="4904" y="4318"/>
                  </a:cubicBezTo>
                  <a:cubicBezTo>
                    <a:pt x="5161" y="4225"/>
                    <a:pt x="5348" y="3968"/>
                    <a:pt x="5371" y="3664"/>
                  </a:cubicBezTo>
                  <a:cubicBezTo>
                    <a:pt x="5348" y="3337"/>
                    <a:pt x="5091" y="3080"/>
                    <a:pt x="4764" y="3034"/>
                  </a:cubicBezTo>
                  <a:lnTo>
                    <a:pt x="4764" y="2964"/>
                  </a:lnTo>
                  <a:cubicBezTo>
                    <a:pt x="4694" y="2683"/>
                    <a:pt x="4554" y="2263"/>
                    <a:pt x="4204" y="2193"/>
                  </a:cubicBezTo>
                  <a:cubicBezTo>
                    <a:pt x="4165" y="2180"/>
                    <a:pt x="4125" y="2174"/>
                    <a:pt x="4087" y="2174"/>
                  </a:cubicBezTo>
                  <a:cubicBezTo>
                    <a:pt x="3989" y="2174"/>
                    <a:pt x="3897" y="2213"/>
                    <a:pt x="3830" y="2263"/>
                  </a:cubicBezTo>
                  <a:cubicBezTo>
                    <a:pt x="3783" y="1960"/>
                    <a:pt x="3737" y="1633"/>
                    <a:pt x="3690" y="1306"/>
                  </a:cubicBezTo>
                  <a:cubicBezTo>
                    <a:pt x="3643" y="932"/>
                    <a:pt x="3783" y="418"/>
                    <a:pt x="3433" y="138"/>
                  </a:cubicBezTo>
                  <a:cubicBezTo>
                    <a:pt x="3300" y="27"/>
                    <a:pt x="3089" y="1"/>
                    <a:pt x="28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  <p:sp>
          <p:nvSpPr>
            <p:cNvPr id="44" name="Google Shape;963;p49"/>
            <p:cNvSpPr/>
            <p:nvPr/>
          </p:nvSpPr>
          <p:spPr>
            <a:xfrm>
              <a:off x="1801433" y="4031231"/>
              <a:ext cx="149254" cy="25001"/>
            </a:xfrm>
            <a:custGeom>
              <a:avLst/>
              <a:gdLst/>
              <a:ahLst/>
              <a:cxnLst/>
              <a:rect l="l" t="t" r="r" b="b"/>
              <a:pathLst>
                <a:path w="9343" h="1565" extrusionOk="0">
                  <a:moveTo>
                    <a:pt x="9342" y="0"/>
                  </a:moveTo>
                  <a:lnTo>
                    <a:pt x="24" y="117"/>
                  </a:lnTo>
                  <a:lnTo>
                    <a:pt x="1" y="1425"/>
                  </a:lnTo>
                  <a:lnTo>
                    <a:pt x="9319" y="1565"/>
                  </a:lnTo>
                  <a:lnTo>
                    <a:pt x="93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F77A7D"/>
                </a:solidFill>
              </a:endParaRPr>
            </a:p>
          </p:txBody>
        </p:sp>
      </p:grpSp>
      <p:grpSp>
        <p:nvGrpSpPr>
          <p:cNvPr id="47" name="Google Shape;969;p49"/>
          <p:cNvGrpSpPr/>
          <p:nvPr/>
        </p:nvGrpSpPr>
        <p:grpSpPr>
          <a:xfrm rot="21194428">
            <a:off x="4810037" y="5191877"/>
            <a:ext cx="1732317" cy="1044428"/>
            <a:chOff x="6593535" y="3833622"/>
            <a:chExt cx="1324517" cy="656488"/>
          </a:xfrm>
        </p:grpSpPr>
        <p:grpSp>
          <p:nvGrpSpPr>
            <p:cNvPr id="48" name="Google Shape;970;p49"/>
            <p:cNvGrpSpPr/>
            <p:nvPr/>
          </p:nvGrpSpPr>
          <p:grpSpPr>
            <a:xfrm>
              <a:off x="6593535" y="3868796"/>
              <a:ext cx="240044" cy="621313"/>
              <a:chOff x="6593535" y="3868796"/>
              <a:chExt cx="240044" cy="621313"/>
            </a:xfrm>
          </p:grpSpPr>
          <p:sp>
            <p:nvSpPr>
              <p:cNvPr id="55" name="Google Shape;971;p49"/>
              <p:cNvSpPr/>
              <p:nvPr/>
            </p:nvSpPr>
            <p:spPr>
              <a:xfrm rot="306375">
                <a:off x="6620287" y="3874982"/>
                <a:ext cx="166120" cy="608942"/>
              </a:xfrm>
              <a:custGeom>
                <a:avLst/>
                <a:gdLst/>
                <a:ahLst/>
                <a:cxnLst/>
                <a:rect l="l" t="t" r="r" b="b"/>
                <a:pathLst>
                  <a:path w="6645" h="33280" extrusionOk="0">
                    <a:moveTo>
                      <a:pt x="6195" y="1"/>
                    </a:moveTo>
                    <a:cubicBezTo>
                      <a:pt x="5961" y="1"/>
                      <a:pt x="5710" y="153"/>
                      <a:pt x="5675" y="456"/>
                    </a:cubicBezTo>
                    <a:cubicBezTo>
                      <a:pt x="4858" y="6645"/>
                      <a:pt x="3900" y="12810"/>
                      <a:pt x="2779" y="18952"/>
                    </a:cubicBezTo>
                    <a:cubicBezTo>
                      <a:pt x="2289" y="21731"/>
                      <a:pt x="1728" y="24533"/>
                      <a:pt x="1168" y="27312"/>
                    </a:cubicBezTo>
                    <a:cubicBezTo>
                      <a:pt x="864" y="28760"/>
                      <a:pt x="467" y="30232"/>
                      <a:pt x="210" y="31679"/>
                    </a:cubicBezTo>
                    <a:cubicBezTo>
                      <a:pt x="117" y="32240"/>
                      <a:pt x="0" y="32544"/>
                      <a:pt x="280" y="33034"/>
                    </a:cubicBezTo>
                    <a:cubicBezTo>
                      <a:pt x="377" y="33189"/>
                      <a:pt x="538" y="33279"/>
                      <a:pt x="710" y="33279"/>
                    </a:cubicBezTo>
                    <a:cubicBezTo>
                      <a:pt x="745" y="33279"/>
                      <a:pt x="781" y="33276"/>
                      <a:pt x="818" y="33268"/>
                    </a:cubicBezTo>
                    <a:cubicBezTo>
                      <a:pt x="1144" y="33174"/>
                      <a:pt x="1238" y="33057"/>
                      <a:pt x="1355" y="32730"/>
                    </a:cubicBezTo>
                    <a:cubicBezTo>
                      <a:pt x="1425" y="32520"/>
                      <a:pt x="1331" y="32310"/>
                      <a:pt x="1144" y="32193"/>
                    </a:cubicBezTo>
                    <a:lnTo>
                      <a:pt x="1051" y="32123"/>
                    </a:lnTo>
                    <a:cubicBezTo>
                      <a:pt x="1004" y="32100"/>
                      <a:pt x="958" y="32077"/>
                      <a:pt x="911" y="32077"/>
                    </a:cubicBezTo>
                    <a:cubicBezTo>
                      <a:pt x="1261" y="30862"/>
                      <a:pt x="1775" y="28807"/>
                      <a:pt x="1868" y="28433"/>
                    </a:cubicBezTo>
                    <a:cubicBezTo>
                      <a:pt x="2149" y="27102"/>
                      <a:pt x="2429" y="25794"/>
                      <a:pt x="2686" y="24463"/>
                    </a:cubicBezTo>
                    <a:cubicBezTo>
                      <a:pt x="3246" y="21684"/>
                      <a:pt x="3760" y="18882"/>
                      <a:pt x="4250" y="16080"/>
                    </a:cubicBezTo>
                    <a:cubicBezTo>
                      <a:pt x="5138" y="10895"/>
                      <a:pt x="5932" y="5687"/>
                      <a:pt x="6609" y="456"/>
                    </a:cubicBezTo>
                    <a:cubicBezTo>
                      <a:pt x="6644" y="153"/>
                      <a:pt x="6428" y="1"/>
                      <a:pt x="61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rgbClr val="F77A7D"/>
                  </a:solidFill>
                </a:endParaRPr>
              </a:p>
            </p:txBody>
          </p:sp>
          <p:sp>
            <p:nvSpPr>
              <p:cNvPr id="56" name="Google Shape;972;p49"/>
              <p:cNvSpPr/>
              <p:nvPr/>
            </p:nvSpPr>
            <p:spPr>
              <a:xfrm rot="306375">
                <a:off x="6760189" y="3880602"/>
                <a:ext cx="70898" cy="59173"/>
              </a:xfrm>
              <a:custGeom>
                <a:avLst/>
                <a:gdLst/>
                <a:ahLst/>
                <a:cxnLst/>
                <a:rect l="l" t="t" r="r" b="b"/>
                <a:pathLst>
                  <a:path w="2836" h="2367" extrusionOk="0">
                    <a:moveTo>
                      <a:pt x="1488" y="0"/>
                    </a:moveTo>
                    <a:cubicBezTo>
                      <a:pt x="1383" y="0"/>
                      <a:pt x="1276" y="15"/>
                      <a:pt x="1168" y="46"/>
                    </a:cubicBezTo>
                    <a:cubicBezTo>
                      <a:pt x="280" y="350"/>
                      <a:pt x="0" y="1657"/>
                      <a:pt x="841" y="2195"/>
                    </a:cubicBezTo>
                    <a:cubicBezTo>
                      <a:pt x="1031" y="2311"/>
                      <a:pt x="1241" y="2367"/>
                      <a:pt x="1448" y="2367"/>
                    </a:cubicBezTo>
                    <a:cubicBezTo>
                      <a:pt x="1902" y="2367"/>
                      <a:pt x="2338" y="2100"/>
                      <a:pt x="2499" y="1634"/>
                    </a:cubicBezTo>
                    <a:cubicBezTo>
                      <a:pt x="2522" y="1587"/>
                      <a:pt x="2546" y="1564"/>
                      <a:pt x="2569" y="1517"/>
                    </a:cubicBezTo>
                    <a:cubicBezTo>
                      <a:pt x="2835" y="759"/>
                      <a:pt x="2238" y="0"/>
                      <a:pt x="148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rgbClr val="F77A7D"/>
                  </a:solidFill>
                </a:endParaRPr>
              </a:p>
            </p:txBody>
          </p:sp>
        </p:grpSp>
        <p:grpSp>
          <p:nvGrpSpPr>
            <p:cNvPr id="49" name="Google Shape;973;p49"/>
            <p:cNvGrpSpPr/>
            <p:nvPr/>
          </p:nvGrpSpPr>
          <p:grpSpPr>
            <a:xfrm>
              <a:off x="7651916" y="3833622"/>
              <a:ext cx="266137" cy="640768"/>
              <a:chOff x="7651916" y="3833622"/>
              <a:chExt cx="266137" cy="640768"/>
            </a:xfrm>
          </p:grpSpPr>
          <p:sp>
            <p:nvSpPr>
              <p:cNvPr id="53" name="Google Shape;974;p49"/>
              <p:cNvSpPr/>
              <p:nvPr/>
            </p:nvSpPr>
            <p:spPr>
              <a:xfrm rot="-833920">
                <a:off x="7756053" y="3848464"/>
                <a:ext cx="88298" cy="624461"/>
              </a:xfrm>
              <a:custGeom>
                <a:avLst/>
                <a:gdLst/>
                <a:ahLst/>
                <a:cxnLst/>
                <a:rect l="l" t="t" r="r" b="b"/>
                <a:pathLst>
                  <a:path w="3532" h="34127" extrusionOk="0">
                    <a:moveTo>
                      <a:pt x="576" y="1"/>
                    </a:moveTo>
                    <a:cubicBezTo>
                      <a:pt x="306" y="1"/>
                      <a:pt x="1" y="223"/>
                      <a:pt x="28" y="568"/>
                    </a:cubicBezTo>
                    <a:cubicBezTo>
                      <a:pt x="729" y="6873"/>
                      <a:pt x="1266" y="13178"/>
                      <a:pt x="1616" y="19484"/>
                    </a:cubicBezTo>
                    <a:cubicBezTo>
                      <a:pt x="1803" y="22356"/>
                      <a:pt x="1920" y="25252"/>
                      <a:pt x="2013" y="28124"/>
                    </a:cubicBezTo>
                    <a:cubicBezTo>
                      <a:pt x="2060" y="29642"/>
                      <a:pt x="2037" y="31160"/>
                      <a:pt x="2153" y="32678"/>
                    </a:cubicBezTo>
                    <a:cubicBezTo>
                      <a:pt x="2177" y="33262"/>
                      <a:pt x="2130" y="33566"/>
                      <a:pt x="2527" y="33963"/>
                    </a:cubicBezTo>
                    <a:cubicBezTo>
                      <a:pt x="2619" y="34070"/>
                      <a:pt x="2751" y="34127"/>
                      <a:pt x="2884" y="34127"/>
                    </a:cubicBezTo>
                    <a:cubicBezTo>
                      <a:pt x="2954" y="34127"/>
                      <a:pt x="3023" y="34111"/>
                      <a:pt x="3088" y="34079"/>
                    </a:cubicBezTo>
                    <a:cubicBezTo>
                      <a:pt x="3344" y="33963"/>
                      <a:pt x="3531" y="33706"/>
                      <a:pt x="3508" y="33425"/>
                    </a:cubicBezTo>
                    <a:cubicBezTo>
                      <a:pt x="3508" y="33215"/>
                      <a:pt x="3391" y="33005"/>
                      <a:pt x="3181" y="32958"/>
                    </a:cubicBezTo>
                    <a:lnTo>
                      <a:pt x="3064" y="32912"/>
                    </a:lnTo>
                    <a:cubicBezTo>
                      <a:pt x="3017" y="32888"/>
                      <a:pt x="2971" y="32865"/>
                      <a:pt x="2901" y="32865"/>
                    </a:cubicBezTo>
                    <a:cubicBezTo>
                      <a:pt x="2971" y="31604"/>
                      <a:pt x="3017" y="29455"/>
                      <a:pt x="2994" y="29058"/>
                    </a:cubicBezTo>
                    <a:cubicBezTo>
                      <a:pt x="2947" y="27704"/>
                      <a:pt x="2901" y="26326"/>
                      <a:pt x="2854" y="24972"/>
                    </a:cubicBezTo>
                    <a:cubicBezTo>
                      <a:pt x="2714" y="22099"/>
                      <a:pt x="2574" y="19203"/>
                      <a:pt x="2387" y="16331"/>
                    </a:cubicBezTo>
                    <a:cubicBezTo>
                      <a:pt x="2013" y="11006"/>
                      <a:pt x="1546" y="5682"/>
                      <a:pt x="962" y="357"/>
                    </a:cubicBezTo>
                    <a:cubicBezTo>
                      <a:pt x="934" y="108"/>
                      <a:pt x="763" y="1"/>
                      <a:pt x="5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rgbClr val="F77A7D"/>
                  </a:solidFill>
                </a:endParaRPr>
              </a:p>
            </p:txBody>
          </p:sp>
          <p:sp>
            <p:nvSpPr>
              <p:cNvPr id="54" name="Google Shape;975;p49"/>
              <p:cNvSpPr/>
              <p:nvPr/>
            </p:nvSpPr>
            <p:spPr>
              <a:xfrm rot="-833920">
                <a:off x="7658167" y="3840603"/>
                <a:ext cx="65449" cy="60024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2401" extrusionOk="0">
                    <a:moveTo>
                      <a:pt x="1407" y="1"/>
                    </a:moveTo>
                    <a:cubicBezTo>
                      <a:pt x="1212" y="1"/>
                      <a:pt x="1010" y="53"/>
                      <a:pt x="818" y="168"/>
                    </a:cubicBezTo>
                    <a:cubicBezTo>
                      <a:pt x="1" y="658"/>
                      <a:pt x="47" y="2013"/>
                      <a:pt x="1005" y="2340"/>
                    </a:cubicBezTo>
                    <a:cubicBezTo>
                      <a:pt x="1124" y="2381"/>
                      <a:pt x="1246" y="2400"/>
                      <a:pt x="1366" y="2400"/>
                    </a:cubicBezTo>
                    <a:cubicBezTo>
                      <a:pt x="1925" y="2400"/>
                      <a:pt x="2442" y="1978"/>
                      <a:pt x="2499" y="1382"/>
                    </a:cubicBezTo>
                    <a:cubicBezTo>
                      <a:pt x="2523" y="1359"/>
                      <a:pt x="2523" y="1312"/>
                      <a:pt x="2546" y="1289"/>
                    </a:cubicBezTo>
                    <a:cubicBezTo>
                      <a:pt x="2618" y="556"/>
                      <a:pt x="2046" y="1"/>
                      <a:pt x="14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rgbClr val="F77A7D"/>
                  </a:solidFill>
                </a:endParaRPr>
              </a:p>
            </p:txBody>
          </p:sp>
        </p:grpSp>
        <p:grpSp>
          <p:nvGrpSpPr>
            <p:cNvPr id="50" name="Google Shape;976;p49"/>
            <p:cNvGrpSpPr/>
            <p:nvPr/>
          </p:nvGrpSpPr>
          <p:grpSpPr>
            <a:xfrm>
              <a:off x="6870113" y="3931415"/>
              <a:ext cx="798700" cy="440225"/>
              <a:chOff x="6870113" y="3931415"/>
              <a:chExt cx="798700" cy="440225"/>
            </a:xfrm>
          </p:grpSpPr>
          <p:sp>
            <p:nvSpPr>
              <p:cNvPr id="51" name="Google Shape;977;p49"/>
              <p:cNvSpPr/>
              <p:nvPr/>
            </p:nvSpPr>
            <p:spPr>
              <a:xfrm>
                <a:off x="6875363" y="3949765"/>
                <a:ext cx="793450" cy="406125"/>
              </a:xfrm>
              <a:custGeom>
                <a:avLst/>
                <a:gdLst/>
                <a:ahLst/>
                <a:cxnLst/>
                <a:rect l="l" t="t" r="r" b="b"/>
                <a:pathLst>
                  <a:path w="31738" h="16245" extrusionOk="0">
                    <a:moveTo>
                      <a:pt x="24899" y="0"/>
                    </a:moveTo>
                    <a:cubicBezTo>
                      <a:pt x="16596" y="0"/>
                      <a:pt x="8783" y="89"/>
                      <a:pt x="211" y="317"/>
                    </a:cubicBezTo>
                    <a:lnTo>
                      <a:pt x="1" y="551"/>
                    </a:lnTo>
                    <a:lnTo>
                      <a:pt x="258" y="15426"/>
                    </a:lnTo>
                    <a:cubicBezTo>
                      <a:pt x="258" y="15880"/>
                      <a:pt x="631" y="16245"/>
                      <a:pt x="1080" y="16245"/>
                    </a:cubicBezTo>
                    <a:cubicBezTo>
                      <a:pt x="1094" y="16245"/>
                      <a:pt x="1108" y="16245"/>
                      <a:pt x="1122" y="16244"/>
                    </a:cubicBezTo>
                    <a:lnTo>
                      <a:pt x="31037" y="15100"/>
                    </a:lnTo>
                    <a:cubicBezTo>
                      <a:pt x="31434" y="15100"/>
                      <a:pt x="31738" y="14749"/>
                      <a:pt x="31691" y="14352"/>
                    </a:cubicBezTo>
                    <a:lnTo>
                      <a:pt x="30687" y="13"/>
                    </a:lnTo>
                    <a:cubicBezTo>
                      <a:pt x="28722" y="5"/>
                      <a:pt x="26798" y="0"/>
                      <a:pt x="248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rgbClr val="F77A7D"/>
                  </a:solidFill>
                </a:endParaRPr>
              </a:p>
            </p:txBody>
          </p:sp>
          <p:sp>
            <p:nvSpPr>
              <p:cNvPr id="52" name="Google Shape;978;p49"/>
              <p:cNvSpPr/>
              <p:nvPr/>
            </p:nvSpPr>
            <p:spPr>
              <a:xfrm>
                <a:off x="6870113" y="3931415"/>
                <a:ext cx="792875" cy="440225"/>
              </a:xfrm>
              <a:custGeom>
                <a:avLst/>
                <a:gdLst/>
                <a:ahLst/>
                <a:cxnLst/>
                <a:rect l="l" t="t" r="r" b="b"/>
                <a:pathLst>
                  <a:path w="31715" h="17609" extrusionOk="0">
                    <a:moveTo>
                      <a:pt x="27370" y="0"/>
                    </a:moveTo>
                    <a:cubicBezTo>
                      <a:pt x="23354" y="47"/>
                      <a:pt x="19360" y="164"/>
                      <a:pt x="15344" y="234"/>
                    </a:cubicBezTo>
                    <a:lnTo>
                      <a:pt x="14947" y="234"/>
                    </a:lnTo>
                    <a:cubicBezTo>
                      <a:pt x="9972" y="420"/>
                      <a:pt x="4998" y="724"/>
                      <a:pt x="0" y="1121"/>
                    </a:cubicBezTo>
                    <a:cubicBezTo>
                      <a:pt x="0" y="1495"/>
                      <a:pt x="24" y="1868"/>
                      <a:pt x="24" y="2265"/>
                    </a:cubicBezTo>
                    <a:cubicBezTo>
                      <a:pt x="865" y="2265"/>
                      <a:pt x="1729" y="2219"/>
                      <a:pt x="2569" y="2172"/>
                    </a:cubicBezTo>
                    <a:cubicBezTo>
                      <a:pt x="3106" y="2172"/>
                      <a:pt x="3644" y="2125"/>
                      <a:pt x="4181" y="2079"/>
                    </a:cubicBezTo>
                    <a:lnTo>
                      <a:pt x="4181" y="2079"/>
                    </a:lnTo>
                    <a:cubicBezTo>
                      <a:pt x="3877" y="7240"/>
                      <a:pt x="3900" y="12424"/>
                      <a:pt x="4227" y="17608"/>
                    </a:cubicBezTo>
                    <a:lnTo>
                      <a:pt x="4975" y="17608"/>
                    </a:lnTo>
                    <a:cubicBezTo>
                      <a:pt x="5185" y="14969"/>
                      <a:pt x="5068" y="12261"/>
                      <a:pt x="5068" y="9598"/>
                    </a:cubicBezTo>
                    <a:cubicBezTo>
                      <a:pt x="5068" y="7076"/>
                      <a:pt x="5138" y="4531"/>
                      <a:pt x="5021" y="1985"/>
                    </a:cubicBezTo>
                    <a:cubicBezTo>
                      <a:pt x="5675" y="1915"/>
                      <a:pt x="6329" y="1822"/>
                      <a:pt x="6960" y="1775"/>
                    </a:cubicBezTo>
                    <a:cubicBezTo>
                      <a:pt x="9600" y="1602"/>
                      <a:pt x="12260" y="1469"/>
                      <a:pt x="14922" y="1469"/>
                    </a:cubicBezTo>
                    <a:cubicBezTo>
                      <a:pt x="15132" y="1469"/>
                      <a:pt x="15343" y="1470"/>
                      <a:pt x="15554" y="1471"/>
                    </a:cubicBezTo>
                    <a:lnTo>
                      <a:pt x="15647" y="1471"/>
                    </a:lnTo>
                    <a:cubicBezTo>
                      <a:pt x="15647" y="1495"/>
                      <a:pt x="15647" y="1518"/>
                      <a:pt x="15647" y="1541"/>
                    </a:cubicBezTo>
                    <a:cubicBezTo>
                      <a:pt x="16208" y="6656"/>
                      <a:pt x="16184" y="11887"/>
                      <a:pt x="16371" y="17025"/>
                    </a:cubicBezTo>
                    <a:lnTo>
                      <a:pt x="17235" y="16931"/>
                    </a:lnTo>
                    <a:cubicBezTo>
                      <a:pt x="17072" y="11793"/>
                      <a:pt x="17165" y="6516"/>
                      <a:pt x="16371" y="1448"/>
                    </a:cubicBezTo>
                    <a:cubicBezTo>
                      <a:pt x="18963" y="1448"/>
                      <a:pt x="21532" y="1355"/>
                      <a:pt x="24124" y="1285"/>
                    </a:cubicBezTo>
                    <a:cubicBezTo>
                      <a:pt x="25502" y="1238"/>
                      <a:pt x="26857" y="1191"/>
                      <a:pt x="28235" y="1191"/>
                    </a:cubicBezTo>
                    <a:cubicBezTo>
                      <a:pt x="28772" y="1191"/>
                      <a:pt x="27884" y="1121"/>
                      <a:pt x="28421" y="1098"/>
                    </a:cubicBezTo>
                    <a:lnTo>
                      <a:pt x="28421" y="1098"/>
                    </a:lnTo>
                    <a:cubicBezTo>
                      <a:pt x="28305" y="3807"/>
                      <a:pt x="28421" y="6539"/>
                      <a:pt x="28468" y="9225"/>
                    </a:cubicBezTo>
                    <a:cubicBezTo>
                      <a:pt x="28515" y="11607"/>
                      <a:pt x="28375" y="14082"/>
                      <a:pt x="28655" y="16441"/>
                    </a:cubicBezTo>
                    <a:cubicBezTo>
                      <a:pt x="28935" y="16417"/>
                      <a:pt x="29239" y="16417"/>
                      <a:pt x="29542" y="16417"/>
                    </a:cubicBezTo>
                    <a:cubicBezTo>
                      <a:pt x="29752" y="13849"/>
                      <a:pt x="29472" y="11140"/>
                      <a:pt x="29449" y="8594"/>
                    </a:cubicBezTo>
                    <a:cubicBezTo>
                      <a:pt x="29379" y="6095"/>
                      <a:pt x="29402" y="3596"/>
                      <a:pt x="29192" y="1098"/>
                    </a:cubicBezTo>
                    <a:cubicBezTo>
                      <a:pt x="29301" y="1098"/>
                      <a:pt x="30033" y="1118"/>
                      <a:pt x="30536" y="1118"/>
                    </a:cubicBezTo>
                    <a:cubicBezTo>
                      <a:pt x="30788" y="1118"/>
                      <a:pt x="30982" y="1113"/>
                      <a:pt x="31014" y="1098"/>
                    </a:cubicBezTo>
                    <a:lnTo>
                      <a:pt x="31270" y="1098"/>
                    </a:lnTo>
                    <a:cubicBezTo>
                      <a:pt x="31328" y="1117"/>
                      <a:pt x="31391" y="1128"/>
                      <a:pt x="31453" y="1128"/>
                    </a:cubicBezTo>
                    <a:cubicBezTo>
                      <a:pt x="31542" y="1128"/>
                      <a:pt x="31632" y="1106"/>
                      <a:pt x="31714" y="1051"/>
                    </a:cubicBezTo>
                    <a:cubicBezTo>
                      <a:pt x="31691" y="747"/>
                      <a:pt x="31667" y="444"/>
                      <a:pt x="31667" y="117"/>
                    </a:cubicBezTo>
                    <a:cubicBezTo>
                      <a:pt x="30243" y="47"/>
                      <a:pt x="28818" y="0"/>
                      <a:pt x="273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rgbClr val="F77A7D"/>
                  </a:solidFill>
                </a:endParaRPr>
              </a:p>
            </p:txBody>
          </p:sp>
        </p:grpSp>
      </p:grpSp>
      <p:grpSp>
        <p:nvGrpSpPr>
          <p:cNvPr id="71" name="Group 70"/>
          <p:cNvGrpSpPr/>
          <p:nvPr/>
        </p:nvGrpSpPr>
        <p:grpSpPr>
          <a:xfrm>
            <a:off x="5166185" y="3575535"/>
            <a:ext cx="2105526" cy="1082842"/>
            <a:chOff x="5975686" y="311182"/>
            <a:chExt cx="2105526" cy="1082842"/>
          </a:xfrm>
        </p:grpSpPr>
        <p:sp>
          <p:nvSpPr>
            <p:cNvPr id="72" name="Rounded Rectangle 71"/>
            <p:cNvSpPr/>
            <p:nvPr/>
          </p:nvSpPr>
          <p:spPr>
            <a:xfrm>
              <a:off x="5975686" y="311182"/>
              <a:ext cx="2105526" cy="1082842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solidFill>
                <a:srgbClr val="5B9BD5">
                  <a:shade val="50000"/>
                </a:srgbClr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73" name="Picture 72" descr="29,362 Listening Icon Stock Photos, Pictures &amp; Royalty-Free Images - iStock">
              <a:extLst>
                <a:ext uri="{FF2B5EF4-FFF2-40B4-BE49-F238E27FC236}">
                  <a16:creationId xmlns:a16="http://schemas.microsoft.com/office/drawing/2014/main" id="{24084AA4-EAF3-498D-9203-05F271DAD7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89849" y="521566"/>
              <a:ext cx="696734" cy="6967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74" name="Group 73"/>
            <p:cNvGrpSpPr/>
            <p:nvPr/>
          </p:nvGrpSpPr>
          <p:grpSpPr>
            <a:xfrm>
              <a:off x="7100746" y="546525"/>
              <a:ext cx="696734" cy="696734"/>
              <a:chOff x="4400457" y="4591387"/>
              <a:chExt cx="696734" cy="696734"/>
            </a:xfrm>
          </p:grpSpPr>
          <p:pic>
            <p:nvPicPr>
              <p:cNvPr id="75" name="Picture 6" descr="Say Icon #1566 - Free Icons Library">
                <a:extLst>
                  <a:ext uri="{FF2B5EF4-FFF2-40B4-BE49-F238E27FC236}">
                    <a16:creationId xmlns:a16="http://schemas.microsoft.com/office/drawing/2014/main" id="{EDD622AB-EE07-4F4E-A65F-66B24E0774F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400457" y="4591387"/>
                <a:ext cx="696734" cy="69673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76" name="Oval 75"/>
              <p:cNvSpPr/>
              <p:nvPr/>
            </p:nvSpPr>
            <p:spPr>
              <a:xfrm>
                <a:off x="4496726" y="4654876"/>
                <a:ext cx="504196" cy="490410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7" name="Google Shape;8848;p65"/>
              <p:cNvGrpSpPr/>
              <p:nvPr/>
            </p:nvGrpSpPr>
            <p:grpSpPr>
              <a:xfrm>
                <a:off x="4543887" y="4691021"/>
                <a:ext cx="431117" cy="454265"/>
                <a:chOff x="-9089725" y="3180200"/>
                <a:chExt cx="353550" cy="351900"/>
              </a:xfrm>
              <a:solidFill>
                <a:sysClr val="windowText" lastClr="000000"/>
              </a:solidFill>
            </p:grpSpPr>
            <p:sp>
              <p:nvSpPr>
                <p:cNvPr id="78" name="Google Shape;8849;p65"/>
                <p:cNvSpPr/>
                <p:nvPr/>
              </p:nvSpPr>
              <p:spPr>
                <a:xfrm>
                  <a:off x="-9089725" y="3180200"/>
                  <a:ext cx="165425" cy="25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7" h="10012" extrusionOk="0">
                      <a:moveTo>
                        <a:pt x="2945" y="1"/>
                      </a:moveTo>
                      <a:cubicBezTo>
                        <a:pt x="2900" y="1"/>
                        <a:pt x="2854" y="8"/>
                        <a:pt x="2805" y="25"/>
                      </a:cubicBezTo>
                      <a:cubicBezTo>
                        <a:pt x="2647" y="56"/>
                        <a:pt x="2521" y="214"/>
                        <a:pt x="2521" y="434"/>
                      </a:cubicBezTo>
                      <a:lnTo>
                        <a:pt x="2521" y="6924"/>
                      </a:lnTo>
                      <a:cubicBezTo>
                        <a:pt x="2301" y="6767"/>
                        <a:pt x="2017" y="6704"/>
                        <a:pt x="1702" y="6704"/>
                      </a:cubicBezTo>
                      <a:cubicBezTo>
                        <a:pt x="788" y="6704"/>
                        <a:pt x="64" y="7428"/>
                        <a:pt x="64" y="8342"/>
                      </a:cubicBezTo>
                      <a:cubicBezTo>
                        <a:pt x="1" y="9256"/>
                        <a:pt x="757" y="10012"/>
                        <a:pt x="1671" y="10012"/>
                      </a:cubicBezTo>
                      <a:cubicBezTo>
                        <a:pt x="2584" y="10012"/>
                        <a:pt x="3309" y="9256"/>
                        <a:pt x="3309" y="8342"/>
                      </a:cubicBezTo>
                      <a:lnTo>
                        <a:pt x="3309" y="1820"/>
                      </a:lnTo>
                      <a:cubicBezTo>
                        <a:pt x="3907" y="2545"/>
                        <a:pt x="4632" y="3144"/>
                        <a:pt x="5294" y="3616"/>
                      </a:cubicBezTo>
                      <a:cubicBezTo>
                        <a:pt x="5609" y="3868"/>
                        <a:pt x="5798" y="4215"/>
                        <a:pt x="5798" y="4593"/>
                      </a:cubicBezTo>
                      <a:cubicBezTo>
                        <a:pt x="5798" y="5286"/>
                        <a:pt x="5262" y="5822"/>
                        <a:pt x="4537" y="5822"/>
                      </a:cubicBezTo>
                      <a:cubicBezTo>
                        <a:pt x="4317" y="5822"/>
                        <a:pt x="4159" y="6011"/>
                        <a:pt x="4159" y="6263"/>
                      </a:cubicBezTo>
                      <a:cubicBezTo>
                        <a:pt x="4159" y="6483"/>
                        <a:pt x="4348" y="6704"/>
                        <a:pt x="4537" y="6704"/>
                      </a:cubicBezTo>
                      <a:cubicBezTo>
                        <a:pt x="5672" y="6704"/>
                        <a:pt x="6617" y="5727"/>
                        <a:pt x="6617" y="4593"/>
                      </a:cubicBezTo>
                      <a:cubicBezTo>
                        <a:pt x="6617" y="3931"/>
                        <a:pt x="6302" y="3333"/>
                        <a:pt x="5798" y="2955"/>
                      </a:cubicBezTo>
                      <a:cubicBezTo>
                        <a:pt x="5042" y="2388"/>
                        <a:pt x="4317" y="1726"/>
                        <a:pt x="3750" y="907"/>
                      </a:cubicBezTo>
                      <a:lnTo>
                        <a:pt x="3277" y="182"/>
                      </a:lnTo>
                      <a:cubicBezTo>
                        <a:pt x="3184" y="65"/>
                        <a:pt x="3073" y="1"/>
                        <a:pt x="294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</a:endParaRPr>
                </a:p>
              </p:txBody>
            </p:sp>
            <p:sp>
              <p:nvSpPr>
                <p:cNvPr id="79" name="Google Shape;8850;p65"/>
                <p:cNvSpPr/>
                <p:nvPr/>
              </p:nvSpPr>
              <p:spPr>
                <a:xfrm>
                  <a:off x="-8965275" y="3264575"/>
                  <a:ext cx="229100" cy="26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64" h="10701" extrusionOk="0">
                      <a:moveTo>
                        <a:pt x="8747" y="0"/>
                      </a:moveTo>
                      <a:cubicBezTo>
                        <a:pt x="8709" y="0"/>
                        <a:pt x="8671" y="7"/>
                        <a:pt x="8633" y="21"/>
                      </a:cubicBezTo>
                      <a:lnTo>
                        <a:pt x="2804" y="1659"/>
                      </a:lnTo>
                      <a:cubicBezTo>
                        <a:pt x="2584" y="1690"/>
                        <a:pt x="2489" y="1848"/>
                        <a:pt x="2489" y="2069"/>
                      </a:cubicBezTo>
                      <a:lnTo>
                        <a:pt x="2489" y="7645"/>
                      </a:lnTo>
                      <a:cubicBezTo>
                        <a:pt x="2237" y="7487"/>
                        <a:pt x="1985" y="7424"/>
                        <a:pt x="1670" y="7424"/>
                      </a:cubicBezTo>
                      <a:cubicBezTo>
                        <a:pt x="757" y="7424"/>
                        <a:pt x="1" y="8149"/>
                        <a:pt x="1" y="9063"/>
                      </a:cubicBezTo>
                      <a:cubicBezTo>
                        <a:pt x="1" y="9976"/>
                        <a:pt x="757" y="10701"/>
                        <a:pt x="1670" y="10701"/>
                      </a:cubicBezTo>
                      <a:cubicBezTo>
                        <a:pt x="2552" y="10701"/>
                        <a:pt x="3309" y="9976"/>
                        <a:pt x="3309" y="9063"/>
                      </a:cubicBezTo>
                      <a:lnTo>
                        <a:pt x="3309" y="3990"/>
                      </a:lnTo>
                      <a:lnTo>
                        <a:pt x="8318" y="2573"/>
                      </a:lnTo>
                      <a:lnTo>
                        <a:pt x="8318" y="5944"/>
                      </a:lnTo>
                      <a:cubicBezTo>
                        <a:pt x="8066" y="5786"/>
                        <a:pt x="7814" y="5723"/>
                        <a:pt x="7499" y="5723"/>
                      </a:cubicBezTo>
                      <a:cubicBezTo>
                        <a:pt x="6585" y="5723"/>
                        <a:pt x="5829" y="6448"/>
                        <a:pt x="5829" y="7361"/>
                      </a:cubicBezTo>
                      <a:cubicBezTo>
                        <a:pt x="5829" y="8275"/>
                        <a:pt x="6585" y="9031"/>
                        <a:pt x="7499" y="9031"/>
                      </a:cubicBezTo>
                      <a:cubicBezTo>
                        <a:pt x="8381" y="9031"/>
                        <a:pt x="9137" y="8275"/>
                        <a:pt x="9137" y="7361"/>
                      </a:cubicBezTo>
                      <a:lnTo>
                        <a:pt x="9137" y="367"/>
                      </a:lnTo>
                      <a:cubicBezTo>
                        <a:pt x="9164" y="207"/>
                        <a:pt x="8963" y="0"/>
                        <a:pt x="874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</a:endParaRPr>
                </a:p>
              </p:txBody>
            </p:sp>
          </p:grpSp>
        </p:grpSp>
      </p:grpSp>
      <p:pic>
        <p:nvPicPr>
          <p:cNvPr id="57" name="Picture 56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54727426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136478" y="1569495"/>
            <a:ext cx="11941791" cy="3862318"/>
          </a:xfrm>
          <a:prstGeom prst="roundRect">
            <a:avLst/>
          </a:prstGeom>
          <a:solidFill>
            <a:srgbClr val="CCC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7024" y="1757266"/>
            <a:ext cx="5168748" cy="3445832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sp>
        <p:nvSpPr>
          <p:cNvPr id="5" name="Rectangle 4"/>
          <p:cNvSpPr/>
          <p:nvPr/>
        </p:nvSpPr>
        <p:spPr>
          <a:xfrm>
            <a:off x="341198" y="2331104"/>
            <a:ext cx="579370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dirty="0">
                <a:solidFill>
                  <a:schemeClr val="bg2"/>
                </a:solidFill>
                <a:latin typeface="Myriad Pro" panose="020B0503030403020204" pitchFamily="34" charset="0"/>
              </a:rPr>
              <a:t>Dance everybody! We can dance.</a:t>
            </a:r>
          </a:p>
        </p:txBody>
      </p:sp>
      <p:sp>
        <p:nvSpPr>
          <p:cNvPr id="6" name="Rectangle 5"/>
          <p:cNvSpPr/>
          <p:nvPr/>
        </p:nvSpPr>
        <p:spPr>
          <a:xfrm>
            <a:off x="375635" y="3500654"/>
            <a:ext cx="644631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dirty="0">
                <a:solidFill>
                  <a:schemeClr val="bg2"/>
                </a:solidFill>
                <a:latin typeface="Myriad Pro" panose="020B0503030403020204" pitchFamily="34" charset="0"/>
              </a:rPr>
              <a:t>We can’t sit down! We move our feet!</a:t>
            </a:r>
          </a:p>
        </p:txBody>
      </p:sp>
      <p:sp>
        <p:nvSpPr>
          <p:cNvPr id="7" name="Rectangle 6"/>
          <p:cNvSpPr/>
          <p:nvPr/>
        </p:nvSpPr>
        <p:spPr>
          <a:xfrm>
            <a:off x="341198" y="2915879"/>
            <a:ext cx="579370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dirty="0">
                <a:solidFill>
                  <a:schemeClr val="bg2"/>
                </a:solidFill>
                <a:latin typeface="Myriad Pro" panose="020B0503030403020204" pitchFamily="34" charset="0"/>
              </a:rPr>
              <a:t>Dance everybody! We can dance.</a:t>
            </a:r>
          </a:p>
        </p:txBody>
      </p:sp>
      <p:sp>
        <p:nvSpPr>
          <p:cNvPr id="8" name="Rectangle 7"/>
          <p:cNvSpPr/>
          <p:nvPr/>
        </p:nvSpPr>
        <p:spPr>
          <a:xfrm>
            <a:off x="402931" y="4085429"/>
            <a:ext cx="579370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dirty="0">
                <a:solidFill>
                  <a:schemeClr val="bg2"/>
                </a:solidFill>
                <a:latin typeface="Myriad Pro" panose="020B0503030403020204" pitchFamily="34" charset="0"/>
              </a:rPr>
              <a:t>Dance everybody! We can dance.</a:t>
            </a:r>
          </a:p>
        </p:txBody>
      </p:sp>
      <p:pic>
        <p:nvPicPr>
          <p:cNvPr id="9" name="6.11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4098878" y="318451"/>
            <a:ext cx="1251044" cy="1251044"/>
          </a:xfrm>
          <a:prstGeom prst="rect">
            <a:avLst/>
          </a:prstGeom>
        </p:spPr>
      </p:pic>
      <p:pic>
        <p:nvPicPr>
          <p:cNvPr id="10" name="6.11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2">
                  <p14:trim st="12122" end="14491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7599870" y="-935494"/>
            <a:ext cx="584373" cy="584373"/>
          </a:xfrm>
          <a:prstGeom prst="rect">
            <a:avLst/>
          </a:prstGeom>
        </p:spPr>
      </p:pic>
      <p:pic>
        <p:nvPicPr>
          <p:cNvPr id="11" name="6.11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2">
                  <p14:trim st="12122" end="14491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7599870" y="-935495"/>
            <a:ext cx="584373" cy="584373"/>
          </a:xfrm>
          <a:prstGeom prst="rect">
            <a:avLst/>
          </a:prstGeom>
        </p:spPr>
      </p:pic>
      <p:pic>
        <p:nvPicPr>
          <p:cNvPr id="12" name="6.11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2">
                  <p14:trim st="20063" end="6211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7599870" y="-880025"/>
            <a:ext cx="473432" cy="473432"/>
          </a:xfrm>
          <a:prstGeom prst="rect">
            <a:avLst/>
          </a:prstGeom>
        </p:spPr>
      </p:pic>
      <p:pic>
        <p:nvPicPr>
          <p:cNvPr id="13" name="6.11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2">
                  <p14:trim st="23603" end="1615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7599870" y="-823399"/>
            <a:ext cx="416806" cy="416806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873457" y="599828"/>
            <a:ext cx="3069943" cy="613607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Myriad Pro" panose="020B0503030403020204" pitchFamily="34" charset="0"/>
              </a:rPr>
              <a:t>Listen and sing.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9147198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39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C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40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C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41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3" dur="3387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47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C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48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C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49" dur="3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1" dur="3387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55" dur="3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C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56" dur="3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C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57" dur="3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9" dur="3726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3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C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64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C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65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" dur="4782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2" dur="30000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audio>
              <p:cMediaNode vol="80000">
                <p:cTn id="7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  <p:audio>
              <p:cMediaNode vol="80000">
                <p:cTn id="7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>
                <p:cTn id="7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  <p:audio>
              <p:cMediaNode vol="80000">
                <p:cTn id="7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  <p:audio>
              <p:cMediaNode vol="80000">
                <p:cTn id="7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</p:childTnLst>
        </p:cTn>
      </p:par>
    </p:tnLst>
    <p:bldLst>
      <p:bldP spid="5" grpId="0"/>
      <p:bldP spid="5" grpId="1"/>
      <p:bldP spid="6" grpId="0"/>
      <p:bldP spid="6" grpId="1"/>
      <p:bldP spid="7" grpId="0"/>
      <p:bldP spid="7" grpId="1"/>
      <p:bldP spid="8" grpId="0"/>
      <p:bldP spid="8" grpId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873457" y="599828"/>
            <a:ext cx="3069943" cy="613607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ysClr val="windowText" lastClr="000000"/>
                </a:solidFill>
                <a:latin typeface="Myriad Pro" panose="020B0503030403020204" pitchFamily="34" charset="0"/>
              </a:rPr>
              <a:t>Song performance.</a:t>
            </a:r>
            <a:endParaRPr lang="en-US" sz="2400" dirty="0">
              <a:solidFill>
                <a:sysClr val="windowText" lastClr="000000"/>
              </a:solidFill>
              <a:latin typeface="Myriad Pro" panose="020B050303040302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0058601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/>
          <p:cNvGrpSpPr/>
          <p:nvPr/>
        </p:nvGrpSpPr>
        <p:grpSpPr>
          <a:xfrm>
            <a:off x="1057022" y="786623"/>
            <a:ext cx="9572625" cy="6048375"/>
            <a:chOff x="1057022" y="786623"/>
            <a:chExt cx="9572625" cy="6048375"/>
          </a:xfrm>
        </p:grpSpPr>
        <p:grpSp>
          <p:nvGrpSpPr>
            <p:cNvPr id="16" name="Group 15"/>
            <p:cNvGrpSpPr/>
            <p:nvPr/>
          </p:nvGrpSpPr>
          <p:grpSpPr>
            <a:xfrm>
              <a:off x="1057022" y="786623"/>
              <a:ext cx="9572625" cy="6048375"/>
              <a:chOff x="1057022" y="786623"/>
              <a:chExt cx="9572625" cy="6048375"/>
            </a:xfrm>
          </p:grpSpPr>
          <p:pic>
            <p:nvPicPr>
              <p:cNvPr id="4" name="Picture 3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057022" y="786623"/>
                <a:ext cx="9572625" cy="6048375"/>
              </a:xfrm>
              <a:prstGeom prst="rect">
                <a:avLst/>
              </a:prstGeom>
            </p:spPr>
          </p:pic>
          <p:sp>
            <p:nvSpPr>
              <p:cNvPr id="15" name="Rounded Rectangle 14"/>
              <p:cNvSpPr/>
              <p:nvPr/>
            </p:nvSpPr>
            <p:spPr>
              <a:xfrm>
                <a:off x="6850506" y="5495282"/>
                <a:ext cx="2908091" cy="477684"/>
              </a:xfrm>
              <a:prstGeom prst="roundRect">
                <a:avLst/>
              </a:prstGeom>
              <a:solidFill>
                <a:srgbClr val="CCFF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ysClr val="windowText" lastClr="000000"/>
                    </a:solidFill>
                  </a:rPr>
                  <a:t>____________________</a:t>
                </a:r>
              </a:p>
            </p:txBody>
          </p:sp>
        </p:grpSp>
        <p:sp>
          <p:nvSpPr>
            <p:cNvPr id="17" name="Rounded Rectangle 16"/>
            <p:cNvSpPr/>
            <p:nvPr/>
          </p:nvSpPr>
          <p:spPr>
            <a:xfrm>
              <a:off x="1882202" y="5468282"/>
              <a:ext cx="2959621" cy="477684"/>
            </a:xfrm>
            <a:prstGeom prst="roundRect">
              <a:avLst/>
            </a:prstGeom>
            <a:solidFill>
              <a:srgbClr val="CCFF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ysClr val="windowText" lastClr="000000"/>
                  </a:solidFill>
                </a:rPr>
                <a:t>____________________</a:t>
              </a:r>
            </a:p>
          </p:txBody>
        </p:sp>
      </p:grp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3679183" y="42963"/>
            <a:ext cx="417774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dirty="0">
                <a:solidFill>
                  <a:srgbClr val="000000"/>
                </a:solidFill>
                <a:latin typeface="Myriad Pro" panose="020B0503030403020204" pitchFamily="34" charset="0"/>
              </a:rPr>
              <a:t>5  </a:t>
            </a:r>
            <a:r>
              <a:rPr lang="en-US" sz="4800" dirty="0">
                <a:solidFill>
                  <a:srgbClr val="000000"/>
                </a:solidFill>
                <a:latin typeface="Myriad Pro" panose="020B0503030403020204" pitchFamily="34" charset="0"/>
              </a:rPr>
              <a:t>ASSESSMENT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116179" y="2772229"/>
            <a:ext cx="12073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chemeClr val="tx1">
                    <a:lumMod val="50000"/>
                  </a:schemeClr>
                </a:solidFill>
                <a:latin typeface="Myriad Pro" panose="020B0503030403020204" pitchFamily="34" charset="0"/>
              </a:rPr>
              <a:t>the piano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318084" y="3396233"/>
            <a:ext cx="101816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chemeClr val="tx1">
                    <a:lumMod val="50000"/>
                  </a:schemeClr>
                </a:solidFill>
                <a:latin typeface="Myriad Pro" panose="020B0503030403020204" pitchFamily="34" charset="0"/>
              </a:rPr>
              <a:t>he can’t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237621" y="2772229"/>
            <a:ext cx="74732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chemeClr val="tx1">
                    <a:lumMod val="50000"/>
                  </a:schemeClr>
                </a:solidFill>
                <a:latin typeface="Myriad Pro" panose="020B0503030403020204" pitchFamily="34" charset="0"/>
              </a:rPr>
              <a:t>swim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403899" y="3402562"/>
            <a:ext cx="76495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chemeClr val="tx1">
                    <a:lumMod val="50000"/>
                  </a:schemeClr>
                </a:solidFill>
                <a:latin typeface="Myriad Pro" panose="020B0503030403020204" pitchFamily="34" charset="0"/>
              </a:rPr>
              <a:t>it can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058334" y="5507069"/>
            <a:ext cx="25741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chemeClr val="tx1">
                    <a:lumMod val="50000"/>
                  </a:schemeClr>
                </a:solidFill>
                <a:latin typeface="Myriad Pro" panose="020B0503030403020204" pitchFamily="34" charset="0"/>
              </a:rPr>
              <a:t>Can he play the drums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365726" y="6206159"/>
            <a:ext cx="89159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chemeClr val="tx1">
                    <a:lumMod val="50000"/>
                  </a:schemeClr>
                </a:solidFill>
                <a:latin typeface="Myriad Pro" panose="020B0503030403020204" pitchFamily="34" charset="0"/>
              </a:rPr>
              <a:t>he can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7253239" y="6203927"/>
            <a:ext cx="122334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chemeClr val="tx1">
                    <a:lumMod val="50000"/>
                  </a:schemeClr>
                </a:solidFill>
                <a:latin typeface="Myriad Pro" panose="020B0503030403020204" pitchFamily="34" charset="0"/>
              </a:rPr>
              <a:t>they can’t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938952" y="5545856"/>
            <a:ext cx="273119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chemeClr val="tx1">
                    <a:lumMod val="50000"/>
                  </a:schemeClr>
                </a:solidFill>
                <a:latin typeface="Myriad Pro" panose="020B0503030403020204" pitchFamily="34" charset="0"/>
              </a:rPr>
              <a:t>Can they play the guitar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146254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1" grpId="0"/>
      <p:bldP spid="12" grpId="0"/>
      <p:bldP spid="14" grpId="0"/>
      <p:bldP spid="1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42" name="图片 64541" descr="封面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5" name="图片 64544" descr="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118279" y="1605064"/>
            <a:ext cx="2233532" cy="74680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6" name="图片 64545" descr="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07129" y="1094936"/>
            <a:ext cx="11569787" cy="1152612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8" name="图片 64547" descr="1-1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8738" y="700852"/>
            <a:ext cx="1693532" cy="788171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64534" name="文本框 64533"/>
          <p:cNvSpPr txBox="1"/>
          <p:nvPr/>
        </p:nvSpPr>
        <p:spPr>
          <a:xfrm>
            <a:off x="2328275" y="3272655"/>
            <a:ext cx="6786995" cy="2308324"/>
          </a:xfrm>
          <a:prstGeom prst="rect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defTabSz="1085912">
              <a:spcBef>
                <a:spcPct val="50000"/>
              </a:spcBef>
            </a:pPr>
            <a:r>
              <a:rPr lang="en-US" altLang="zh-CN" sz="7200" b="1" dirty="0">
                <a:solidFill>
                  <a:srgbClr val="E15C7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ea typeface="黑体" panose="02010609060101010101" pitchFamily="2" charset="-122"/>
              </a:rPr>
              <a:t>Thank you &amp; goodbye!</a:t>
            </a:r>
            <a:endParaRPr lang="zh-CN" altLang="en-US" sz="7200" b="1" dirty="0">
              <a:solidFill>
                <a:srgbClr val="E15C7A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anose="030F0702030302020204" pitchFamily="66" charset="0"/>
              <a:ea typeface="黑体" panose="02010609060101010101" pitchFamily="2" charset="-122"/>
            </a:endParaRPr>
          </a:p>
        </p:txBody>
      </p:sp>
      <p:pic>
        <p:nvPicPr>
          <p:cNvPr id="2" name="🎵 Mr. Sunny Face - Wayne Jones 🎧 No Copyright Music 🎶 YouTube Audio Library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665145" y="874340"/>
            <a:ext cx="441192" cy="441192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58134301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1" dur="10000" fill="hold"/>
                                        <p:tgtEl>
                                          <p:spTgt spid="645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4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4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45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1175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6453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764;p93"/>
          <p:cNvSpPr/>
          <p:nvPr/>
        </p:nvSpPr>
        <p:spPr>
          <a:xfrm>
            <a:off x="1551660" y="2072063"/>
            <a:ext cx="9204571" cy="2869380"/>
          </a:xfrm>
          <a:custGeom>
            <a:avLst/>
            <a:gdLst/>
            <a:ahLst/>
            <a:cxnLst/>
            <a:rect l="l" t="t" r="r" b="b"/>
            <a:pathLst>
              <a:path w="144795" h="29926" extrusionOk="0">
                <a:moveTo>
                  <a:pt x="140320" y="2923"/>
                </a:moveTo>
                <a:cubicBezTo>
                  <a:pt x="140941" y="2923"/>
                  <a:pt x="141536" y="3402"/>
                  <a:pt x="141536" y="4124"/>
                </a:cubicBezTo>
                <a:cubicBezTo>
                  <a:pt x="141554" y="4800"/>
                  <a:pt x="141016" y="5337"/>
                  <a:pt x="140341" y="5354"/>
                </a:cubicBezTo>
                <a:cubicBezTo>
                  <a:pt x="139266" y="5354"/>
                  <a:pt x="138712" y="4055"/>
                  <a:pt x="139457" y="3292"/>
                </a:cubicBezTo>
                <a:cubicBezTo>
                  <a:pt x="139707" y="3037"/>
                  <a:pt x="140017" y="2923"/>
                  <a:pt x="140320" y="2923"/>
                </a:cubicBezTo>
                <a:close/>
                <a:moveTo>
                  <a:pt x="136315" y="2958"/>
                </a:moveTo>
                <a:cubicBezTo>
                  <a:pt x="136937" y="2958"/>
                  <a:pt x="137534" y="3441"/>
                  <a:pt x="137534" y="4176"/>
                </a:cubicBezTo>
                <a:cubicBezTo>
                  <a:pt x="137534" y="4835"/>
                  <a:pt x="136996" y="5389"/>
                  <a:pt x="136338" y="5389"/>
                </a:cubicBezTo>
                <a:cubicBezTo>
                  <a:pt x="136331" y="5389"/>
                  <a:pt x="136323" y="5389"/>
                  <a:pt x="136316" y="5389"/>
                </a:cubicBezTo>
                <a:cubicBezTo>
                  <a:pt x="135239" y="5389"/>
                  <a:pt x="134697" y="4102"/>
                  <a:pt x="135454" y="3327"/>
                </a:cubicBezTo>
                <a:cubicBezTo>
                  <a:pt x="135703" y="3072"/>
                  <a:pt x="136012" y="2958"/>
                  <a:pt x="136315" y="2958"/>
                </a:cubicBezTo>
                <a:close/>
                <a:moveTo>
                  <a:pt x="132304" y="3005"/>
                </a:moveTo>
                <a:cubicBezTo>
                  <a:pt x="132923" y="3005"/>
                  <a:pt x="133513" y="3480"/>
                  <a:pt x="133513" y="4211"/>
                </a:cubicBezTo>
                <a:cubicBezTo>
                  <a:pt x="133531" y="4869"/>
                  <a:pt x="132994" y="5424"/>
                  <a:pt x="132318" y="5424"/>
                </a:cubicBezTo>
                <a:cubicBezTo>
                  <a:pt x="132311" y="5424"/>
                  <a:pt x="132304" y="5424"/>
                  <a:pt x="132297" y="5424"/>
                </a:cubicBezTo>
                <a:cubicBezTo>
                  <a:pt x="131236" y="5424"/>
                  <a:pt x="130694" y="4136"/>
                  <a:pt x="131434" y="3379"/>
                </a:cubicBezTo>
                <a:cubicBezTo>
                  <a:pt x="131686" y="3121"/>
                  <a:pt x="131999" y="3005"/>
                  <a:pt x="132304" y="3005"/>
                </a:cubicBezTo>
                <a:close/>
                <a:moveTo>
                  <a:pt x="128290" y="3052"/>
                </a:moveTo>
                <a:cubicBezTo>
                  <a:pt x="128908" y="3052"/>
                  <a:pt x="129499" y="3523"/>
                  <a:pt x="129511" y="4245"/>
                </a:cubicBezTo>
                <a:cubicBezTo>
                  <a:pt x="129511" y="4921"/>
                  <a:pt x="128973" y="5458"/>
                  <a:pt x="128315" y="5476"/>
                </a:cubicBezTo>
                <a:cubicBezTo>
                  <a:pt x="127223" y="5476"/>
                  <a:pt x="126669" y="4193"/>
                  <a:pt x="127431" y="3414"/>
                </a:cubicBezTo>
                <a:cubicBezTo>
                  <a:pt x="127681" y="3164"/>
                  <a:pt x="127989" y="3052"/>
                  <a:pt x="128290" y="3052"/>
                </a:cubicBezTo>
                <a:close/>
                <a:moveTo>
                  <a:pt x="124271" y="3087"/>
                </a:moveTo>
                <a:cubicBezTo>
                  <a:pt x="124894" y="3087"/>
                  <a:pt x="125490" y="3563"/>
                  <a:pt x="125490" y="4297"/>
                </a:cubicBezTo>
                <a:cubicBezTo>
                  <a:pt x="125508" y="4956"/>
                  <a:pt x="124971" y="5510"/>
                  <a:pt x="124295" y="5510"/>
                </a:cubicBezTo>
                <a:cubicBezTo>
                  <a:pt x="124288" y="5511"/>
                  <a:pt x="124281" y="5511"/>
                  <a:pt x="124274" y="5511"/>
                </a:cubicBezTo>
                <a:cubicBezTo>
                  <a:pt x="123213" y="5511"/>
                  <a:pt x="122671" y="4223"/>
                  <a:pt x="123411" y="3448"/>
                </a:cubicBezTo>
                <a:cubicBezTo>
                  <a:pt x="123660" y="3199"/>
                  <a:pt x="123969" y="3087"/>
                  <a:pt x="124271" y="3087"/>
                </a:cubicBezTo>
                <a:close/>
                <a:moveTo>
                  <a:pt x="120259" y="3138"/>
                </a:moveTo>
                <a:cubicBezTo>
                  <a:pt x="120877" y="3138"/>
                  <a:pt x="121476" y="3610"/>
                  <a:pt x="121488" y="4332"/>
                </a:cubicBezTo>
                <a:cubicBezTo>
                  <a:pt x="121488" y="5008"/>
                  <a:pt x="120951" y="5545"/>
                  <a:pt x="120275" y="5562"/>
                </a:cubicBezTo>
                <a:cubicBezTo>
                  <a:pt x="119200" y="5562"/>
                  <a:pt x="118646" y="4263"/>
                  <a:pt x="119408" y="3500"/>
                </a:cubicBezTo>
                <a:cubicBezTo>
                  <a:pt x="119653" y="3250"/>
                  <a:pt x="119958" y="3138"/>
                  <a:pt x="120259" y="3138"/>
                </a:cubicBezTo>
                <a:close/>
                <a:moveTo>
                  <a:pt x="116241" y="3177"/>
                </a:moveTo>
                <a:cubicBezTo>
                  <a:pt x="116866" y="3177"/>
                  <a:pt x="117468" y="3658"/>
                  <a:pt x="117468" y="4384"/>
                </a:cubicBezTo>
                <a:cubicBezTo>
                  <a:pt x="117468" y="5060"/>
                  <a:pt x="116930" y="5597"/>
                  <a:pt x="116272" y="5597"/>
                </a:cubicBezTo>
                <a:cubicBezTo>
                  <a:pt x="116265" y="5597"/>
                  <a:pt x="116258" y="5597"/>
                  <a:pt x="116250" y="5597"/>
                </a:cubicBezTo>
                <a:cubicBezTo>
                  <a:pt x="115173" y="5597"/>
                  <a:pt x="114631" y="4310"/>
                  <a:pt x="115388" y="3535"/>
                </a:cubicBezTo>
                <a:cubicBezTo>
                  <a:pt x="115635" y="3288"/>
                  <a:pt x="115941" y="3177"/>
                  <a:pt x="116241" y="3177"/>
                </a:cubicBezTo>
                <a:close/>
                <a:moveTo>
                  <a:pt x="112237" y="3217"/>
                </a:moveTo>
                <a:cubicBezTo>
                  <a:pt x="112854" y="3217"/>
                  <a:pt x="113453" y="3697"/>
                  <a:pt x="113465" y="4419"/>
                </a:cubicBezTo>
                <a:cubicBezTo>
                  <a:pt x="113465" y="5095"/>
                  <a:pt x="112928" y="5632"/>
                  <a:pt x="112252" y="5649"/>
                </a:cubicBezTo>
                <a:cubicBezTo>
                  <a:pt x="111177" y="5649"/>
                  <a:pt x="110623" y="4349"/>
                  <a:pt x="111385" y="3587"/>
                </a:cubicBezTo>
                <a:cubicBezTo>
                  <a:pt x="111630" y="3331"/>
                  <a:pt x="111935" y="3217"/>
                  <a:pt x="112237" y="3217"/>
                </a:cubicBezTo>
                <a:close/>
                <a:moveTo>
                  <a:pt x="108222" y="3260"/>
                </a:moveTo>
                <a:cubicBezTo>
                  <a:pt x="108840" y="3260"/>
                  <a:pt x="109433" y="3736"/>
                  <a:pt x="109445" y="4471"/>
                </a:cubicBezTo>
                <a:cubicBezTo>
                  <a:pt x="109445" y="5129"/>
                  <a:pt x="108907" y="5684"/>
                  <a:pt x="108249" y="5684"/>
                </a:cubicBezTo>
                <a:cubicBezTo>
                  <a:pt x="108242" y="5684"/>
                  <a:pt x="108235" y="5684"/>
                  <a:pt x="108227" y="5684"/>
                </a:cubicBezTo>
                <a:cubicBezTo>
                  <a:pt x="107150" y="5684"/>
                  <a:pt x="106608" y="4396"/>
                  <a:pt x="107365" y="3622"/>
                </a:cubicBezTo>
                <a:cubicBezTo>
                  <a:pt x="107614" y="3372"/>
                  <a:pt x="107921" y="3260"/>
                  <a:pt x="108222" y="3260"/>
                </a:cubicBezTo>
                <a:close/>
                <a:moveTo>
                  <a:pt x="104213" y="3312"/>
                </a:moveTo>
                <a:cubicBezTo>
                  <a:pt x="104829" y="3312"/>
                  <a:pt x="105424" y="3783"/>
                  <a:pt x="105424" y="4505"/>
                </a:cubicBezTo>
                <a:cubicBezTo>
                  <a:pt x="105442" y="5181"/>
                  <a:pt x="104905" y="5718"/>
                  <a:pt x="104229" y="5736"/>
                </a:cubicBezTo>
                <a:cubicBezTo>
                  <a:pt x="103155" y="5736"/>
                  <a:pt x="102600" y="4436"/>
                  <a:pt x="103362" y="3674"/>
                </a:cubicBezTo>
                <a:cubicBezTo>
                  <a:pt x="103607" y="3424"/>
                  <a:pt x="103912" y="3312"/>
                  <a:pt x="104213" y="3312"/>
                </a:cubicBezTo>
                <a:close/>
                <a:moveTo>
                  <a:pt x="100191" y="3347"/>
                </a:moveTo>
                <a:cubicBezTo>
                  <a:pt x="100810" y="3347"/>
                  <a:pt x="101410" y="3823"/>
                  <a:pt x="101422" y="4557"/>
                </a:cubicBezTo>
                <a:cubicBezTo>
                  <a:pt x="101422" y="5216"/>
                  <a:pt x="100885" y="5753"/>
                  <a:pt x="100226" y="5770"/>
                </a:cubicBezTo>
                <a:cubicBezTo>
                  <a:pt x="100219" y="5770"/>
                  <a:pt x="100212" y="5770"/>
                  <a:pt x="100204" y="5770"/>
                </a:cubicBezTo>
                <a:cubicBezTo>
                  <a:pt x="99127" y="5770"/>
                  <a:pt x="98585" y="4483"/>
                  <a:pt x="99342" y="3708"/>
                </a:cubicBezTo>
                <a:cubicBezTo>
                  <a:pt x="99586" y="3459"/>
                  <a:pt x="99891" y="3347"/>
                  <a:pt x="100191" y="3347"/>
                </a:cubicBezTo>
                <a:close/>
                <a:moveTo>
                  <a:pt x="96185" y="3390"/>
                </a:moveTo>
                <a:cubicBezTo>
                  <a:pt x="96807" y="3390"/>
                  <a:pt x="97402" y="3870"/>
                  <a:pt x="97402" y="4592"/>
                </a:cubicBezTo>
                <a:cubicBezTo>
                  <a:pt x="97419" y="5268"/>
                  <a:pt x="96882" y="5805"/>
                  <a:pt x="96206" y="5805"/>
                </a:cubicBezTo>
                <a:lnTo>
                  <a:pt x="96206" y="5822"/>
                </a:lnTo>
                <a:cubicBezTo>
                  <a:pt x="95132" y="5822"/>
                  <a:pt x="94577" y="4523"/>
                  <a:pt x="95322" y="3760"/>
                </a:cubicBezTo>
                <a:cubicBezTo>
                  <a:pt x="95572" y="3505"/>
                  <a:pt x="95882" y="3390"/>
                  <a:pt x="96185" y="3390"/>
                </a:cubicBezTo>
                <a:close/>
                <a:moveTo>
                  <a:pt x="92168" y="3433"/>
                </a:moveTo>
                <a:cubicBezTo>
                  <a:pt x="92787" y="3433"/>
                  <a:pt x="93387" y="3909"/>
                  <a:pt x="93399" y="4644"/>
                </a:cubicBezTo>
                <a:cubicBezTo>
                  <a:pt x="93399" y="5302"/>
                  <a:pt x="92862" y="5840"/>
                  <a:pt x="92203" y="5857"/>
                </a:cubicBezTo>
                <a:cubicBezTo>
                  <a:pt x="92196" y="5857"/>
                  <a:pt x="92189" y="5857"/>
                  <a:pt x="92182" y="5857"/>
                </a:cubicBezTo>
                <a:cubicBezTo>
                  <a:pt x="91104" y="5857"/>
                  <a:pt x="90562" y="4570"/>
                  <a:pt x="91319" y="3795"/>
                </a:cubicBezTo>
                <a:cubicBezTo>
                  <a:pt x="91563" y="3546"/>
                  <a:pt x="91868" y="3433"/>
                  <a:pt x="92168" y="3433"/>
                </a:cubicBezTo>
                <a:close/>
                <a:moveTo>
                  <a:pt x="88158" y="3477"/>
                </a:moveTo>
                <a:cubicBezTo>
                  <a:pt x="88776" y="3477"/>
                  <a:pt x="89367" y="3957"/>
                  <a:pt x="89379" y="4679"/>
                </a:cubicBezTo>
                <a:cubicBezTo>
                  <a:pt x="89396" y="5354"/>
                  <a:pt x="88859" y="5892"/>
                  <a:pt x="88183" y="5909"/>
                </a:cubicBezTo>
                <a:cubicBezTo>
                  <a:pt x="87109" y="5909"/>
                  <a:pt x="86537" y="4609"/>
                  <a:pt x="87299" y="3847"/>
                </a:cubicBezTo>
                <a:cubicBezTo>
                  <a:pt x="87549" y="3591"/>
                  <a:pt x="87857" y="3477"/>
                  <a:pt x="88158" y="3477"/>
                </a:cubicBezTo>
                <a:close/>
                <a:moveTo>
                  <a:pt x="84142" y="3512"/>
                </a:moveTo>
                <a:cubicBezTo>
                  <a:pt x="84764" y="3512"/>
                  <a:pt x="85359" y="3991"/>
                  <a:pt x="85359" y="4713"/>
                </a:cubicBezTo>
                <a:cubicBezTo>
                  <a:pt x="85359" y="5389"/>
                  <a:pt x="84839" y="5926"/>
                  <a:pt x="84163" y="5944"/>
                </a:cubicBezTo>
                <a:cubicBezTo>
                  <a:pt x="84156" y="5944"/>
                  <a:pt x="84149" y="5944"/>
                  <a:pt x="84142" y="5944"/>
                </a:cubicBezTo>
                <a:cubicBezTo>
                  <a:pt x="83081" y="5944"/>
                  <a:pt x="82522" y="4639"/>
                  <a:pt x="83279" y="3882"/>
                </a:cubicBezTo>
                <a:cubicBezTo>
                  <a:pt x="83529" y="3626"/>
                  <a:pt x="83839" y="3512"/>
                  <a:pt x="84142" y="3512"/>
                </a:cubicBezTo>
                <a:close/>
                <a:moveTo>
                  <a:pt x="80127" y="3554"/>
                </a:moveTo>
                <a:cubicBezTo>
                  <a:pt x="80745" y="3554"/>
                  <a:pt x="81344" y="4026"/>
                  <a:pt x="81356" y="4748"/>
                </a:cubicBezTo>
                <a:cubicBezTo>
                  <a:pt x="81356" y="5424"/>
                  <a:pt x="80819" y="5978"/>
                  <a:pt x="80143" y="5978"/>
                </a:cubicBezTo>
                <a:cubicBezTo>
                  <a:pt x="80136" y="5978"/>
                  <a:pt x="80129" y="5978"/>
                  <a:pt x="80122" y="5978"/>
                </a:cubicBezTo>
                <a:cubicBezTo>
                  <a:pt x="79061" y="5978"/>
                  <a:pt x="78519" y="4691"/>
                  <a:pt x="79276" y="3916"/>
                </a:cubicBezTo>
                <a:cubicBezTo>
                  <a:pt x="79521" y="3666"/>
                  <a:pt x="79826" y="3554"/>
                  <a:pt x="80127" y="3554"/>
                </a:cubicBezTo>
                <a:close/>
                <a:moveTo>
                  <a:pt x="76115" y="3595"/>
                </a:moveTo>
                <a:cubicBezTo>
                  <a:pt x="76730" y="3595"/>
                  <a:pt x="77324" y="4069"/>
                  <a:pt x="77336" y="4800"/>
                </a:cubicBezTo>
                <a:cubicBezTo>
                  <a:pt x="77336" y="5458"/>
                  <a:pt x="76816" y="6013"/>
                  <a:pt x="76140" y="6030"/>
                </a:cubicBezTo>
                <a:lnTo>
                  <a:pt x="76157" y="6030"/>
                </a:lnTo>
                <a:cubicBezTo>
                  <a:pt x="76150" y="6030"/>
                  <a:pt x="76143" y="6030"/>
                  <a:pt x="76136" y="6030"/>
                </a:cubicBezTo>
                <a:cubicBezTo>
                  <a:pt x="75058" y="6030"/>
                  <a:pt x="74499" y="4743"/>
                  <a:pt x="75256" y="3968"/>
                </a:cubicBezTo>
                <a:cubicBezTo>
                  <a:pt x="75503" y="3710"/>
                  <a:pt x="75811" y="3595"/>
                  <a:pt x="76115" y="3595"/>
                </a:cubicBezTo>
                <a:close/>
                <a:moveTo>
                  <a:pt x="72112" y="3641"/>
                </a:moveTo>
                <a:cubicBezTo>
                  <a:pt x="72730" y="3641"/>
                  <a:pt x="73321" y="4112"/>
                  <a:pt x="73333" y="4835"/>
                </a:cubicBezTo>
                <a:cubicBezTo>
                  <a:pt x="73350" y="5510"/>
                  <a:pt x="72813" y="6065"/>
                  <a:pt x="72137" y="6065"/>
                </a:cubicBezTo>
                <a:cubicBezTo>
                  <a:pt x="72130" y="6065"/>
                  <a:pt x="72123" y="6065"/>
                  <a:pt x="72116" y="6065"/>
                </a:cubicBezTo>
                <a:cubicBezTo>
                  <a:pt x="71055" y="6065"/>
                  <a:pt x="70496" y="4777"/>
                  <a:pt x="71253" y="4003"/>
                </a:cubicBezTo>
                <a:cubicBezTo>
                  <a:pt x="71503" y="3753"/>
                  <a:pt x="71811" y="3641"/>
                  <a:pt x="72112" y="3641"/>
                </a:cubicBezTo>
                <a:close/>
                <a:moveTo>
                  <a:pt x="68093" y="3676"/>
                </a:moveTo>
                <a:cubicBezTo>
                  <a:pt x="68716" y="3676"/>
                  <a:pt x="69313" y="4152"/>
                  <a:pt x="69313" y="4887"/>
                </a:cubicBezTo>
                <a:cubicBezTo>
                  <a:pt x="69330" y="5562"/>
                  <a:pt x="68793" y="6117"/>
                  <a:pt x="68117" y="6117"/>
                </a:cubicBezTo>
                <a:cubicBezTo>
                  <a:pt x="67043" y="6117"/>
                  <a:pt x="66488" y="4817"/>
                  <a:pt x="67233" y="4037"/>
                </a:cubicBezTo>
                <a:cubicBezTo>
                  <a:pt x="67483" y="3788"/>
                  <a:pt x="67791" y="3676"/>
                  <a:pt x="68093" y="3676"/>
                </a:cubicBezTo>
                <a:close/>
                <a:moveTo>
                  <a:pt x="64082" y="3720"/>
                </a:moveTo>
                <a:cubicBezTo>
                  <a:pt x="64699" y="3720"/>
                  <a:pt x="65298" y="4199"/>
                  <a:pt x="65310" y="4921"/>
                </a:cubicBezTo>
                <a:cubicBezTo>
                  <a:pt x="65310" y="5597"/>
                  <a:pt x="64773" y="6152"/>
                  <a:pt x="64097" y="6152"/>
                </a:cubicBezTo>
                <a:cubicBezTo>
                  <a:pt x="64090" y="6152"/>
                  <a:pt x="64083" y="6152"/>
                  <a:pt x="64076" y="6152"/>
                </a:cubicBezTo>
                <a:cubicBezTo>
                  <a:pt x="63015" y="6152"/>
                  <a:pt x="62473" y="4864"/>
                  <a:pt x="63230" y="4089"/>
                </a:cubicBezTo>
                <a:cubicBezTo>
                  <a:pt x="63475" y="3834"/>
                  <a:pt x="63781" y="3720"/>
                  <a:pt x="64082" y="3720"/>
                </a:cubicBezTo>
                <a:close/>
                <a:moveTo>
                  <a:pt x="60070" y="3763"/>
                </a:moveTo>
                <a:cubicBezTo>
                  <a:pt x="60693" y="3763"/>
                  <a:pt x="61290" y="4238"/>
                  <a:pt x="61290" y="4973"/>
                </a:cubicBezTo>
                <a:cubicBezTo>
                  <a:pt x="61307" y="5632"/>
                  <a:pt x="60770" y="6186"/>
                  <a:pt x="60094" y="6186"/>
                </a:cubicBezTo>
                <a:cubicBezTo>
                  <a:pt x="60087" y="6186"/>
                  <a:pt x="60080" y="6186"/>
                  <a:pt x="60073" y="6186"/>
                </a:cubicBezTo>
                <a:cubicBezTo>
                  <a:pt x="58995" y="6186"/>
                  <a:pt x="58453" y="4899"/>
                  <a:pt x="59210" y="4124"/>
                </a:cubicBezTo>
                <a:cubicBezTo>
                  <a:pt x="59460" y="3875"/>
                  <a:pt x="59768" y="3763"/>
                  <a:pt x="60070" y="3763"/>
                </a:cubicBezTo>
                <a:close/>
                <a:moveTo>
                  <a:pt x="56059" y="3806"/>
                </a:moveTo>
                <a:cubicBezTo>
                  <a:pt x="56677" y="3806"/>
                  <a:pt x="57275" y="4286"/>
                  <a:pt x="57287" y="5008"/>
                </a:cubicBezTo>
                <a:cubicBezTo>
                  <a:pt x="57287" y="5684"/>
                  <a:pt x="56750" y="6221"/>
                  <a:pt x="56074" y="6238"/>
                </a:cubicBezTo>
                <a:cubicBezTo>
                  <a:pt x="56067" y="6238"/>
                  <a:pt x="56060" y="6238"/>
                  <a:pt x="56053" y="6238"/>
                </a:cubicBezTo>
                <a:cubicBezTo>
                  <a:pt x="54992" y="6238"/>
                  <a:pt x="54450" y="4934"/>
                  <a:pt x="55208" y="4176"/>
                </a:cubicBezTo>
                <a:cubicBezTo>
                  <a:pt x="55452" y="3920"/>
                  <a:pt x="55758" y="3806"/>
                  <a:pt x="56059" y="3806"/>
                </a:cubicBezTo>
                <a:close/>
                <a:moveTo>
                  <a:pt x="52044" y="3849"/>
                </a:moveTo>
                <a:cubicBezTo>
                  <a:pt x="52663" y="3849"/>
                  <a:pt x="53255" y="4325"/>
                  <a:pt x="53267" y="5060"/>
                </a:cubicBezTo>
                <a:cubicBezTo>
                  <a:pt x="53267" y="5718"/>
                  <a:pt x="52730" y="6273"/>
                  <a:pt x="52071" y="6273"/>
                </a:cubicBezTo>
                <a:cubicBezTo>
                  <a:pt x="52064" y="6273"/>
                  <a:pt x="52057" y="6273"/>
                  <a:pt x="52050" y="6273"/>
                </a:cubicBezTo>
                <a:cubicBezTo>
                  <a:pt x="50990" y="6273"/>
                  <a:pt x="50447" y="4985"/>
                  <a:pt x="51187" y="4211"/>
                </a:cubicBezTo>
                <a:cubicBezTo>
                  <a:pt x="51437" y="3962"/>
                  <a:pt x="51743" y="3849"/>
                  <a:pt x="52044" y="3849"/>
                </a:cubicBezTo>
                <a:close/>
                <a:moveTo>
                  <a:pt x="48030" y="3893"/>
                </a:moveTo>
                <a:cubicBezTo>
                  <a:pt x="48652" y="3893"/>
                  <a:pt x="49247" y="4372"/>
                  <a:pt x="49247" y="5095"/>
                </a:cubicBezTo>
                <a:cubicBezTo>
                  <a:pt x="49264" y="5770"/>
                  <a:pt x="48727" y="6307"/>
                  <a:pt x="48051" y="6325"/>
                </a:cubicBezTo>
                <a:cubicBezTo>
                  <a:pt x="48044" y="6325"/>
                  <a:pt x="48037" y="6325"/>
                  <a:pt x="48030" y="6325"/>
                </a:cubicBezTo>
                <a:cubicBezTo>
                  <a:pt x="46970" y="6325"/>
                  <a:pt x="46427" y="5020"/>
                  <a:pt x="47167" y="4263"/>
                </a:cubicBezTo>
                <a:cubicBezTo>
                  <a:pt x="47417" y="4007"/>
                  <a:pt x="47727" y="3893"/>
                  <a:pt x="48030" y="3893"/>
                </a:cubicBezTo>
                <a:close/>
                <a:moveTo>
                  <a:pt x="44021" y="3936"/>
                </a:moveTo>
                <a:cubicBezTo>
                  <a:pt x="44640" y="3936"/>
                  <a:pt x="45232" y="4412"/>
                  <a:pt x="45244" y="5146"/>
                </a:cubicBezTo>
                <a:cubicBezTo>
                  <a:pt x="45244" y="5805"/>
                  <a:pt x="44707" y="6359"/>
                  <a:pt x="44048" y="6359"/>
                </a:cubicBezTo>
                <a:cubicBezTo>
                  <a:pt x="44041" y="6360"/>
                  <a:pt x="44034" y="6360"/>
                  <a:pt x="44027" y="6360"/>
                </a:cubicBezTo>
                <a:cubicBezTo>
                  <a:pt x="42950" y="6360"/>
                  <a:pt x="42424" y="5072"/>
                  <a:pt x="43165" y="4297"/>
                </a:cubicBezTo>
                <a:cubicBezTo>
                  <a:pt x="43414" y="4048"/>
                  <a:pt x="43720" y="3936"/>
                  <a:pt x="44021" y="3936"/>
                </a:cubicBezTo>
                <a:close/>
                <a:moveTo>
                  <a:pt x="40007" y="3980"/>
                </a:moveTo>
                <a:cubicBezTo>
                  <a:pt x="40629" y="3980"/>
                  <a:pt x="41224" y="4459"/>
                  <a:pt x="41224" y="5181"/>
                </a:cubicBezTo>
                <a:cubicBezTo>
                  <a:pt x="41241" y="5857"/>
                  <a:pt x="40704" y="6394"/>
                  <a:pt x="40028" y="6411"/>
                </a:cubicBezTo>
                <a:cubicBezTo>
                  <a:pt x="38954" y="6411"/>
                  <a:pt x="38399" y="5112"/>
                  <a:pt x="39144" y="4349"/>
                </a:cubicBezTo>
                <a:cubicBezTo>
                  <a:pt x="39394" y="4094"/>
                  <a:pt x="39704" y="3980"/>
                  <a:pt x="40007" y="3980"/>
                </a:cubicBezTo>
                <a:close/>
                <a:moveTo>
                  <a:pt x="36000" y="4022"/>
                </a:moveTo>
                <a:cubicBezTo>
                  <a:pt x="36618" y="4022"/>
                  <a:pt x="37209" y="4494"/>
                  <a:pt x="37221" y="5216"/>
                </a:cubicBezTo>
                <a:cubicBezTo>
                  <a:pt x="37221" y="5892"/>
                  <a:pt x="36684" y="6446"/>
                  <a:pt x="36025" y="6446"/>
                </a:cubicBezTo>
                <a:cubicBezTo>
                  <a:pt x="36018" y="6446"/>
                  <a:pt x="36011" y="6446"/>
                  <a:pt x="36004" y="6446"/>
                </a:cubicBezTo>
                <a:cubicBezTo>
                  <a:pt x="34926" y="6446"/>
                  <a:pt x="34384" y="5159"/>
                  <a:pt x="35142" y="4384"/>
                </a:cubicBezTo>
                <a:cubicBezTo>
                  <a:pt x="35392" y="4134"/>
                  <a:pt x="35699" y="4022"/>
                  <a:pt x="36000" y="4022"/>
                </a:cubicBezTo>
                <a:close/>
                <a:moveTo>
                  <a:pt x="31992" y="4062"/>
                </a:moveTo>
                <a:cubicBezTo>
                  <a:pt x="32611" y="4062"/>
                  <a:pt x="33201" y="4537"/>
                  <a:pt x="33201" y="5268"/>
                </a:cubicBezTo>
                <a:cubicBezTo>
                  <a:pt x="33201" y="5926"/>
                  <a:pt x="32681" y="6481"/>
                  <a:pt x="32005" y="6481"/>
                </a:cubicBezTo>
                <a:cubicBezTo>
                  <a:pt x="31998" y="6481"/>
                  <a:pt x="31991" y="6481"/>
                  <a:pt x="31984" y="6481"/>
                </a:cubicBezTo>
                <a:cubicBezTo>
                  <a:pt x="30923" y="6481"/>
                  <a:pt x="30364" y="5193"/>
                  <a:pt x="31121" y="4436"/>
                </a:cubicBezTo>
                <a:cubicBezTo>
                  <a:pt x="31374" y="4178"/>
                  <a:pt x="31686" y="4062"/>
                  <a:pt x="31992" y="4062"/>
                </a:cubicBezTo>
                <a:close/>
                <a:moveTo>
                  <a:pt x="27970" y="4109"/>
                </a:moveTo>
                <a:cubicBezTo>
                  <a:pt x="28587" y="4109"/>
                  <a:pt x="29186" y="4580"/>
                  <a:pt x="29198" y="5302"/>
                </a:cubicBezTo>
                <a:cubicBezTo>
                  <a:pt x="29198" y="5978"/>
                  <a:pt x="28661" y="6533"/>
                  <a:pt x="27985" y="6533"/>
                </a:cubicBezTo>
                <a:cubicBezTo>
                  <a:pt x="26911" y="6533"/>
                  <a:pt x="26356" y="5250"/>
                  <a:pt x="27119" y="4471"/>
                </a:cubicBezTo>
                <a:cubicBezTo>
                  <a:pt x="27363" y="4221"/>
                  <a:pt x="27669" y="4109"/>
                  <a:pt x="27970" y="4109"/>
                </a:cubicBezTo>
                <a:close/>
                <a:moveTo>
                  <a:pt x="23955" y="4144"/>
                </a:moveTo>
                <a:cubicBezTo>
                  <a:pt x="24574" y="4144"/>
                  <a:pt x="25166" y="4620"/>
                  <a:pt x="25178" y="5354"/>
                </a:cubicBezTo>
                <a:cubicBezTo>
                  <a:pt x="25178" y="6013"/>
                  <a:pt x="24641" y="6567"/>
                  <a:pt x="23982" y="6567"/>
                </a:cubicBezTo>
                <a:cubicBezTo>
                  <a:pt x="23975" y="6568"/>
                  <a:pt x="23968" y="6568"/>
                  <a:pt x="23961" y="6568"/>
                </a:cubicBezTo>
                <a:cubicBezTo>
                  <a:pt x="22883" y="6568"/>
                  <a:pt x="22341" y="5280"/>
                  <a:pt x="23099" y="4505"/>
                </a:cubicBezTo>
                <a:cubicBezTo>
                  <a:pt x="23348" y="4256"/>
                  <a:pt x="23654" y="4144"/>
                  <a:pt x="23955" y="4144"/>
                </a:cubicBezTo>
                <a:close/>
                <a:moveTo>
                  <a:pt x="19942" y="4188"/>
                </a:moveTo>
                <a:cubicBezTo>
                  <a:pt x="20565" y="4188"/>
                  <a:pt x="21163" y="4667"/>
                  <a:pt x="21175" y="5389"/>
                </a:cubicBezTo>
                <a:cubicBezTo>
                  <a:pt x="21175" y="6065"/>
                  <a:pt x="20638" y="6602"/>
                  <a:pt x="19962" y="6619"/>
                </a:cubicBezTo>
                <a:cubicBezTo>
                  <a:pt x="19955" y="6620"/>
                  <a:pt x="19948" y="6620"/>
                  <a:pt x="19941" y="6620"/>
                </a:cubicBezTo>
                <a:cubicBezTo>
                  <a:pt x="18881" y="6620"/>
                  <a:pt x="18338" y="5315"/>
                  <a:pt x="19078" y="4557"/>
                </a:cubicBezTo>
                <a:cubicBezTo>
                  <a:pt x="19328" y="4302"/>
                  <a:pt x="19638" y="4188"/>
                  <a:pt x="19942" y="4188"/>
                </a:cubicBezTo>
                <a:close/>
                <a:moveTo>
                  <a:pt x="15932" y="4231"/>
                </a:moveTo>
                <a:cubicBezTo>
                  <a:pt x="16551" y="4231"/>
                  <a:pt x="17143" y="4706"/>
                  <a:pt x="17155" y="5441"/>
                </a:cubicBezTo>
                <a:cubicBezTo>
                  <a:pt x="17155" y="6100"/>
                  <a:pt x="16618" y="6654"/>
                  <a:pt x="15959" y="6654"/>
                </a:cubicBezTo>
                <a:cubicBezTo>
                  <a:pt x="15952" y="6654"/>
                  <a:pt x="15945" y="6654"/>
                  <a:pt x="15938" y="6654"/>
                </a:cubicBezTo>
                <a:cubicBezTo>
                  <a:pt x="14860" y="6654"/>
                  <a:pt x="14318" y="5367"/>
                  <a:pt x="15076" y="4592"/>
                </a:cubicBezTo>
                <a:cubicBezTo>
                  <a:pt x="15325" y="4343"/>
                  <a:pt x="15631" y="4231"/>
                  <a:pt x="15932" y="4231"/>
                </a:cubicBezTo>
                <a:close/>
                <a:moveTo>
                  <a:pt x="11922" y="4270"/>
                </a:moveTo>
                <a:cubicBezTo>
                  <a:pt x="12537" y="4270"/>
                  <a:pt x="13123" y="4745"/>
                  <a:pt x="13135" y="5476"/>
                </a:cubicBezTo>
                <a:cubicBezTo>
                  <a:pt x="13152" y="6134"/>
                  <a:pt x="12615" y="6689"/>
                  <a:pt x="11939" y="6706"/>
                </a:cubicBezTo>
                <a:cubicBezTo>
                  <a:pt x="10865" y="6706"/>
                  <a:pt x="10310" y="5424"/>
                  <a:pt x="11055" y="4644"/>
                </a:cubicBezTo>
                <a:cubicBezTo>
                  <a:pt x="11308" y="4386"/>
                  <a:pt x="11618" y="4270"/>
                  <a:pt x="11922" y="4270"/>
                </a:cubicBezTo>
                <a:close/>
                <a:moveTo>
                  <a:pt x="7901" y="4317"/>
                </a:moveTo>
                <a:cubicBezTo>
                  <a:pt x="8520" y="4317"/>
                  <a:pt x="9120" y="4793"/>
                  <a:pt x="9132" y="5528"/>
                </a:cubicBezTo>
                <a:cubicBezTo>
                  <a:pt x="9132" y="6186"/>
                  <a:pt x="8595" y="6741"/>
                  <a:pt x="7936" y="6741"/>
                </a:cubicBezTo>
                <a:cubicBezTo>
                  <a:pt x="7929" y="6741"/>
                  <a:pt x="7922" y="6741"/>
                  <a:pt x="7915" y="6741"/>
                </a:cubicBezTo>
                <a:cubicBezTo>
                  <a:pt x="6837" y="6741"/>
                  <a:pt x="6295" y="5453"/>
                  <a:pt x="7053" y="4679"/>
                </a:cubicBezTo>
                <a:cubicBezTo>
                  <a:pt x="7296" y="4429"/>
                  <a:pt x="7601" y="4317"/>
                  <a:pt x="7901" y="4317"/>
                </a:cubicBezTo>
                <a:close/>
                <a:moveTo>
                  <a:pt x="3895" y="4361"/>
                </a:moveTo>
                <a:cubicBezTo>
                  <a:pt x="4517" y="4361"/>
                  <a:pt x="5112" y="4840"/>
                  <a:pt x="5112" y="5562"/>
                </a:cubicBezTo>
                <a:cubicBezTo>
                  <a:pt x="5129" y="6238"/>
                  <a:pt x="4592" y="6775"/>
                  <a:pt x="3916" y="6793"/>
                </a:cubicBezTo>
                <a:cubicBezTo>
                  <a:pt x="2842" y="6793"/>
                  <a:pt x="2287" y="5493"/>
                  <a:pt x="3033" y="4731"/>
                </a:cubicBezTo>
                <a:cubicBezTo>
                  <a:pt x="3283" y="4475"/>
                  <a:pt x="3592" y="4361"/>
                  <a:pt x="3895" y="4361"/>
                </a:cubicBezTo>
                <a:close/>
                <a:moveTo>
                  <a:pt x="144240" y="0"/>
                </a:moveTo>
                <a:lnTo>
                  <a:pt x="0" y="2928"/>
                </a:lnTo>
                <a:lnTo>
                  <a:pt x="537" y="29926"/>
                </a:lnTo>
                <a:lnTo>
                  <a:pt x="144794" y="26997"/>
                </a:lnTo>
                <a:lnTo>
                  <a:pt x="14424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rgbClr val="783F04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287398" y="895187"/>
            <a:ext cx="332033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dirty="0">
                <a:solidFill>
                  <a:srgbClr val="000000"/>
                </a:solidFill>
                <a:latin typeface="Myriad Pro" panose="020B0503030403020204" pitchFamily="34" charset="0"/>
              </a:rPr>
              <a:t>1  </a:t>
            </a:r>
            <a:r>
              <a:rPr lang="en-US" sz="4800" dirty="0">
                <a:solidFill>
                  <a:srgbClr val="000000"/>
                </a:solidFill>
                <a:latin typeface="Myriad Pro" panose="020B0503030403020204" pitchFamily="34" charset="0"/>
              </a:rPr>
              <a:t>WARM UP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2660002" y="3273495"/>
            <a:ext cx="67916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dirty="0">
                <a:ln>
                  <a:solidFill>
                    <a:schemeClr val="tx2">
                      <a:lumMod val="25000"/>
                    </a:schemeClr>
                  </a:solidFill>
                </a:ln>
                <a:solidFill>
                  <a:schemeClr val="tx2">
                    <a:lumMod val="50000"/>
                  </a:schemeClr>
                </a:solidFill>
                <a:effectLst>
                  <a:glow rad="101600">
                    <a:schemeClr val="accent2">
                      <a:satMod val="175000"/>
                      <a:alpha val="40000"/>
                    </a:schemeClr>
                  </a:glow>
                </a:effectLst>
                <a:latin typeface="Myriad Pro" panose="020B0503030403020204" pitchFamily="34" charset="0"/>
              </a:rPr>
              <a:t>Move and Freeze Game</a:t>
            </a:r>
            <a:r>
              <a:rPr lang="en-US" sz="4800" dirty="0">
                <a:ln>
                  <a:solidFill>
                    <a:schemeClr val="tx2">
                      <a:lumMod val="25000"/>
                    </a:schemeClr>
                  </a:solidFill>
                </a:ln>
                <a:solidFill>
                  <a:schemeClr val="tx2">
                    <a:lumMod val="50000"/>
                  </a:schemeClr>
                </a:solidFill>
                <a:effectLst>
                  <a:glow rad="101600">
                    <a:schemeClr val="accent2">
                      <a:satMod val="175000"/>
                      <a:alpha val="40000"/>
                    </a:schemeClr>
                  </a:glow>
                </a:effectLst>
                <a:latin typeface="Myriad Pro" panose="020B0503030403020204" pitchFamily="34" charset="0"/>
              </a:rPr>
              <a:t>. </a:t>
            </a:r>
          </a:p>
        </p:txBody>
      </p:sp>
      <p:grpSp>
        <p:nvGrpSpPr>
          <p:cNvPr id="23" name="Google Shape;940;p49"/>
          <p:cNvGrpSpPr/>
          <p:nvPr/>
        </p:nvGrpSpPr>
        <p:grpSpPr>
          <a:xfrm rot="18764416">
            <a:off x="9638500" y="2458079"/>
            <a:ext cx="1580301" cy="1415210"/>
            <a:chOff x="3781849" y="3530530"/>
            <a:chExt cx="1580301" cy="1415210"/>
          </a:xfrm>
        </p:grpSpPr>
        <p:sp>
          <p:nvSpPr>
            <p:cNvPr id="24" name="Google Shape;941;p49"/>
            <p:cNvSpPr/>
            <p:nvPr/>
          </p:nvSpPr>
          <p:spPr>
            <a:xfrm rot="-3678203" flipH="1">
              <a:off x="4099034" y="3604146"/>
              <a:ext cx="919366" cy="1267978"/>
            </a:xfrm>
            <a:custGeom>
              <a:avLst/>
              <a:gdLst/>
              <a:ahLst/>
              <a:cxnLst/>
              <a:rect l="l" t="t" r="r" b="b"/>
              <a:pathLst>
                <a:path w="30524" h="42100" extrusionOk="0">
                  <a:moveTo>
                    <a:pt x="15741" y="3941"/>
                  </a:moveTo>
                  <a:cubicBezTo>
                    <a:pt x="15834" y="4034"/>
                    <a:pt x="15998" y="4128"/>
                    <a:pt x="16021" y="4244"/>
                  </a:cubicBezTo>
                  <a:cubicBezTo>
                    <a:pt x="16161" y="4805"/>
                    <a:pt x="16231" y="5389"/>
                    <a:pt x="16371" y="5949"/>
                  </a:cubicBezTo>
                  <a:cubicBezTo>
                    <a:pt x="16628" y="6953"/>
                    <a:pt x="16932" y="7934"/>
                    <a:pt x="17165" y="8938"/>
                  </a:cubicBezTo>
                  <a:cubicBezTo>
                    <a:pt x="17329" y="9592"/>
                    <a:pt x="17446" y="10270"/>
                    <a:pt x="17562" y="10923"/>
                  </a:cubicBezTo>
                  <a:cubicBezTo>
                    <a:pt x="17562" y="11134"/>
                    <a:pt x="17539" y="11320"/>
                    <a:pt x="17516" y="11507"/>
                  </a:cubicBezTo>
                  <a:lnTo>
                    <a:pt x="17282" y="11531"/>
                  </a:lnTo>
                  <a:lnTo>
                    <a:pt x="17282" y="11554"/>
                  </a:lnTo>
                  <a:cubicBezTo>
                    <a:pt x="17165" y="11157"/>
                    <a:pt x="17002" y="10783"/>
                    <a:pt x="16909" y="10386"/>
                  </a:cubicBezTo>
                  <a:cubicBezTo>
                    <a:pt x="16582" y="9102"/>
                    <a:pt x="16301" y="7794"/>
                    <a:pt x="15974" y="6486"/>
                  </a:cubicBezTo>
                  <a:cubicBezTo>
                    <a:pt x="15834" y="5856"/>
                    <a:pt x="15671" y="5249"/>
                    <a:pt x="15531" y="4618"/>
                  </a:cubicBezTo>
                  <a:cubicBezTo>
                    <a:pt x="15507" y="4525"/>
                    <a:pt x="15507" y="4408"/>
                    <a:pt x="15531" y="4291"/>
                  </a:cubicBezTo>
                  <a:cubicBezTo>
                    <a:pt x="15577" y="4174"/>
                    <a:pt x="15647" y="4058"/>
                    <a:pt x="15741" y="3941"/>
                  </a:cubicBezTo>
                  <a:close/>
                  <a:moveTo>
                    <a:pt x="15297" y="15150"/>
                  </a:moveTo>
                  <a:cubicBezTo>
                    <a:pt x="15531" y="15291"/>
                    <a:pt x="15764" y="15431"/>
                    <a:pt x="15974" y="15594"/>
                  </a:cubicBezTo>
                  <a:cubicBezTo>
                    <a:pt x="15998" y="15617"/>
                    <a:pt x="15881" y="15874"/>
                    <a:pt x="15881" y="15874"/>
                  </a:cubicBezTo>
                  <a:cubicBezTo>
                    <a:pt x="15671" y="15874"/>
                    <a:pt x="15484" y="15804"/>
                    <a:pt x="15321" y="15711"/>
                  </a:cubicBezTo>
                  <a:cubicBezTo>
                    <a:pt x="15204" y="15617"/>
                    <a:pt x="15227" y="15407"/>
                    <a:pt x="15180" y="15244"/>
                  </a:cubicBezTo>
                  <a:lnTo>
                    <a:pt x="15297" y="15150"/>
                  </a:lnTo>
                  <a:close/>
                  <a:moveTo>
                    <a:pt x="14110" y="17049"/>
                  </a:moveTo>
                  <a:cubicBezTo>
                    <a:pt x="14471" y="17049"/>
                    <a:pt x="14934" y="17263"/>
                    <a:pt x="14970" y="17532"/>
                  </a:cubicBezTo>
                  <a:cubicBezTo>
                    <a:pt x="14994" y="17626"/>
                    <a:pt x="14807" y="17789"/>
                    <a:pt x="14690" y="17813"/>
                  </a:cubicBezTo>
                  <a:cubicBezTo>
                    <a:pt x="14679" y="17815"/>
                    <a:pt x="14668" y="17816"/>
                    <a:pt x="14657" y="17816"/>
                  </a:cubicBezTo>
                  <a:cubicBezTo>
                    <a:pt x="14407" y="17816"/>
                    <a:pt x="13893" y="17357"/>
                    <a:pt x="13826" y="17112"/>
                  </a:cubicBezTo>
                  <a:cubicBezTo>
                    <a:pt x="13902" y="17069"/>
                    <a:pt x="14001" y="17049"/>
                    <a:pt x="14110" y="17049"/>
                  </a:cubicBezTo>
                  <a:close/>
                  <a:moveTo>
                    <a:pt x="12860" y="19212"/>
                  </a:moveTo>
                  <a:cubicBezTo>
                    <a:pt x="12863" y="19212"/>
                    <a:pt x="12866" y="19213"/>
                    <a:pt x="12868" y="19214"/>
                  </a:cubicBezTo>
                  <a:cubicBezTo>
                    <a:pt x="13172" y="19377"/>
                    <a:pt x="13499" y="19541"/>
                    <a:pt x="13803" y="19728"/>
                  </a:cubicBezTo>
                  <a:cubicBezTo>
                    <a:pt x="13605" y="19915"/>
                    <a:pt x="13496" y="20018"/>
                    <a:pt x="13365" y="20018"/>
                  </a:cubicBezTo>
                  <a:cubicBezTo>
                    <a:pt x="13202" y="20018"/>
                    <a:pt x="13006" y="19857"/>
                    <a:pt x="12565" y="19494"/>
                  </a:cubicBezTo>
                  <a:cubicBezTo>
                    <a:pt x="12676" y="19406"/>
                    <a:pt x="12807" y="19212"/>
                    <a:pt x="12860" y="19212"/>
                  </a:cubicBezTo>
                  <a:close/>
                  <a:moveTo>
                    <a:pt x="11561" y="21573"/>
                  </a:moveTo>
                  <a:lnTo>
                    <a:pt x="11561" y="21573"/>
                  </a:lnTo>
                  <a:cubicBezTo>
                    <a:pt x="11818" y="21736"/>
                    <a:pt x="12074" y="21899"/>
                    <a:pt x="12308" y="22086"/>
                  </a:cubicBezTo>
                  <a:cubicBezTo>
                    <a:pt x="12378" y="22133"/>
                    <a:pt x="12355" y="22343"/>
                    <a:pt x="12355" y="22460"/>
                  </a:cubicBezTo>
                  <a:cubicBezTo>
                    <a:pt x="11537" y="22390"/>
                    <a:pt x="11280" y="22110"/>
                    <a:pt x="11561" y="21573"/>
                  </a:cubicBezTo>
                  <a:close/>
                  <a:moveTo>
                    <a:pt x="9878" y="25035"/>
                  </a:moveTo>
                  <a:cubicBezTo>
                    <a:pt x="10124" y="25035"/>
                    <a:pt x="10673" y="25475"/>
                    <a:pt x="10673" y="25706"/>
                  </a:cubicBezTo>
                  <a:cubicBezTo>
                    <a:pt x="10612" y="25747"/>
                    <a:pt x="10514" y="25878"/>
                    <a:pt x="10460" y="25878"/>
                  </a:cubicBezTo>
                  <a:cubicBezTo>
                    <a:pt x="10452" y="25878"/>
                    <a:pt x="10445" y="25875"/>
                    <a:pt x="10440" y="25870"/>
                  </a:cubicBezTo>
                  <a:cubicBezTo>
                    <a:pt x="10159" y="25753"/>
                    <a:pt x="9879" y="25589"/>
                    <a:pt x="9646" y="25402"/>
                  </a:cubicBezTo>
                  <a:cubicBezTo>
                    <a:pt x="9646" y="25262"/>
                    <a:pt x="9716" y="25146"/>
                    <a:pt x="9809" y="25052"/>
                  </a:cubicBezTo>
                  <a:cubicBezTo>
                    <a:pt x="9828" y="25041"/>
                    <a:pt x="9851" y="25035"/>
                    <a:pt x="9878" y="25035"/>
                  </a:cubicBezTo>
                  <a:close/>
                  <a:moveTo>
                    <a:pt x="8142" y="27993"/>
                  </a:moveTo>
                  <a:cubicBezTo>
                    <a:pt x="8195" y="27993"/>
                    <a:pt x="8247" y="28000"/>
                    <a:pt x="8291" y="28018"/>
                  </a:cubicBezTo>
                  <a:cubicBezTo>
                    <a:pt x="8455" y="28088"/>
                    <a:pt x="8595" y="28205"/>
                    <a:pt x="8688" y="28345"/>
                  </a:cubicBezTo>
                  <a:cubicBezTo>
                    <a:pt x="8735" y="28392"/>
                    <a:pt x="8618" y="28555"/>
                    <a:pt x="8595" y="28672"/>
                  </a:cubicBezTo>
                  <a:cubicBezTo>
                    <a:pt x="8501" y="28649"/>
                    <a:pt x="8385" y="28602"/>
                    <a:pt x="8291" y="28555"/>
                  </a:cubicBezTo>
                  <a:cubicBezTo>
                    <a:pt x="8268" y="28532"/>
                    <a:pt x="8268" y="28438"/>
                    <a:pt x="8244" y="28392"/>
                  </a:cubicBezTo>
                  <a:lnTo>
                    <a:pt x="8174" y="28508"/>
                  </a:lnTo>
                  <a:lnTo>
                    <a:pt x="8174" y="28485"/>
                  </a:lnTo>
                  <a:cubicBezTo>
                    <a:pt x="8058" y="28438"/>
                    <a:pt x="7918" y="28392"/>
                    <a:pt x="7871" y="28322"/>
                  </a:cubicBezTo>
                  <a:cubicBezTo>
                    <a:pt x="7824" y="28252"/>
                    <a:pt x="7847" y="28065"/>
                    <a:pt x="7894" y="28041"/>
                  </a:cubicBezTo>
                  <a:cubicBezTo>
                    <a:pt x="7966" y="28012"/>
                    <a:pt x="8056" y="27993"/>
                    <a:pt x="8142" y="27993"/>
                  </a:cubicBezTo>
                  <a:close/>
                  <a:moveTo>
                    <a:pt x="6574" y="30861"/>
                  </a:moveTo>
                  <a:cubicBezTo>
                    <a:pt x="6634" y="30861"/>
                    <a:pt x="6698" y="30918"/>
                    <a:pt x="6773" y="31077"/>
                  </a:cubicBezTo>
                  <a:cubicBezTo>
                    <a:pt x="6797" y="31124"/>
                    <a:pt x="6890" y="31124"/>
                    <a:pt x="6960" y="31124"/>
                  </a:cubicBezTo>
                  <a:cubicBezTo>
                    <a:pt x="7124" y="31147"/>
                    <a:pt x="7310" y="31241"/>
                    <a:pt x="7170" y="31451"/>
                  </a:cubicBezTo>
                  <a:cubicBezTo>
                    <a:pt x="7092" y="31513"/>
                    <a:pt x="6994" y="31544"/>
                    <a:pt x="6888" y="31544"/>
                  </a:cubicBezTo>
                  <a:cubicBezTo>
                    <a:pt x="6836" y="31544"/>
                    <a:pt x="6781" y="31537"/>
                    <a:pt x="6727" y="31521"/>
                  </a:cubicBezTo>
                  <a:cubicBezTo>
                    <a:pt x="6563" y="31428"/>
                    <a:pt x="6376" y="31311"/>
                    <a:pt x="6236" y="31147"/>
                  </a:cubicBezTo>
                  <a:cubicBezTo>
                    <a:pt x="6371" y="31043"/>
                    <a:pt x="6467" y="30861"/>
                    <a:pt x="6574" y="30861"/>
                  </a:cubicBezTo>
                  <a:close/>
                  <a:moveTo>
                    <a:pt x="14013" y="20475"/>
                  </a:moveTo>
                  <a:cubicBezTo>
                    <a:pt x="14713" y="20825"/>
                    <a:pt x="15297" y="21386"/>
                    <a:pt x="15624" y="22086"/>
                  </a:cubicBezTo>
                  <a:cubicBezTo>
                    <a:pt x="15881" y="22530"/>
                    <a:pt x="15928" y="23044"/>
                    <a:pt x="15764" y="23511"/>
                  </a:cubicBezTo>
                  <a:cubicBezTo>
                    <a:pt x="15531" y="24141"/>
                    <a:pt x="15274" y="24772"/>
                    <a:pt x="14994" y="25356"/>
                  </a:cubicBezTo>
                  <a:cubicBezTo>
                    <a:pt x="14690" y="25846"/>
                    <a:pt x="14386" y="26313"/>
                    <a:pt x="14036" y="26757"/>
                  </a:cubicBezTo>
                  <a:cubicBezTo>
                    <a:pt x="13476" y="27574"/>
                    <a:pt x="12915" y="28438"/>
                    <a:pt x="12331" y="29256"/>
                  </a:cubicBezTo>
                  <a:cubicBezTo>
                    <a:pt x="12074" y="29536"/>
                    <a:pt x="11818" y="29793"/>
                    <a:pt x="11514" y="30050"/>
                  </a:cubicBezTo>
                  <a:cubicBezTo>
                    <a:pt x="11210" y="30377"/>
                    <a:pt x="10930" y="30727"/>
                    <a:pt x="10650" y="31077"/>
                  </a:cubicBezTo>
                  <a:cubicBezTo>
                    <a:pt x="10258" y="31564"/>
                    <a:pt x="9994" y="31755"/>
                    <a:pt x="9718" y="31755"/>
                  </a:cubicBezTo>
                  <a:cubicBezTo>
                    <a:pt x="9450" y="31755"/>
                    <a:pt x="9172" y="31575"/>
                    <a:pt x="8758" y="31311"/>
                  </a:cubicBezTo>
                  <a:cubicBezTo>
                    <a:pt x="8548" y="31171"/>
                    <a:pt x="8361" y="31007"/>
                    <a:pt x="8174" y="30844"/>
                  </a:cubicBezTo>
                  <a:lnTo>
                    <a:pt x="14013" y="20475"/>
                  </a:lnTo>
                  <a:close/>
                  <a:moveTo>
                    <a:pt x="14970" y="19004"/>
                  </a:moveTo>
                  <a:cubicBezTo>
                    <a:pt x="15788" y="19377"/>
                    <a:pt x="16465" y="19938"/>
                    <a:pt x="16932" y="20685"/>
                  </a:cubicBezTo>
                  <a:cubicBezTo>
                    <a:pt x="17329" y="21292"/>
                    <a:pt x="17469" y="22016"/>
                    <a:pt x="17306" y="22717"/>
                  </a:cubicBezTo>
                  <a:cubicBezTo>
                    <a:pt x="17072" y="23931"/>
                    <a:pt x="16652" y="25099"/>
                    <a:pt x="16068" y="26173"/>
                  </a:cubicBezTo>
                  <a:cubicBezTo>
                    <a:pt x="15531" y="27131"/>
                    <a:pt x="15087" y="28135"/>
                    <a:pt x="14503" y="29069"/>
                  </a:cubicBezTo>
                  <a:cubicBezTo>
                    <a:pt x="14059" y="29723"/>
                    <a:pt x="13592" y="30330"/>
                    <a:pt x="13079" y="30914"/>
                  </a:cubicBezTo>
                  <a:cubicBezTo>
                    <a:pt x="12658" y="31358"/>
                    <a:pt x="12285" y="31848"/>
                    <a:pt x="11841" y="32268"/>
                  </a:cubicBezTo>
                  <a:cubicBezTo>
                    <a:pt x="11280" y="32805"/>
                    <a:pt x="10580" y="33202"/>
                    <a:pt x="9832" y="33436"/>
                  </a:cubicBezTo>
                  <a:cubicBezTo>
                    <a:pt x="9599" y="33485"/>
                    <a:pt x="9361" y="33509"/>
                    <a:pt x="9125" y="33509"/>
                  </a:cubicBezTo>
                  <a:cubicBezTo>
                    <a:pt x="8794" y="33509"/>
                    <a:pt x="8464" y="33461"/>
                    <a:pt x="8151" y="33366"/>
                  </a:cubicBezTo>
                  <a:lnTo>
                    <a:pt x="7147" y="32595"/>
                  </a:lnTo>
                  <a:cubicBezTo>
                    <a:pt x="7380" y="32222"/>
                    <a:pt x="7591" y="31871"/>
                    <a:pt x="7801" y="31544"/>
                  </a:cubicBezTo>
                  <a:cubicBezTo>
                    <a:pt x="7824" y="31498"/>
                    <a:pt x="7918" y="31474"/>
                    <a:pt x="7988" y="31451"/>
                  </a:cubicBezTo>
                  <a:lnTo>
                    <a:pt x="7988" y="31474"/>
                  </a:lnTo>
                  <a:cubicBezTo>
                    <a:pt x="8291" y="31661"/>
                    <a:pt x="8618" y="31871"/>
                    <a:pt x="8922" y="32035"/>
                  </a:cubicBezTo>
                  <a:cubicBezTo>
                    <a:pt x="9202" y="32128"/>
                    <a:pt x="9482" y="32222"/>
                    <a:pt x="9762" y="32292"/>
                  </a:cubicBezTo>
                  <a:lnTo>
                    <a:pt x="10860" y="31708"/>
                  </a:lnTo>
                  <a:lnTo>
                    <a:pt x="11164" y="31521"/>
                  </a:lnTo>
                  <a:cubicBezTo>
                    <a:pt x="11304" y="31264"/>
                    <a:pt x="11491" y="31031"/>
                    <a:pt x="11654" y="30797"/>
                  </a:cubicBezTo>
                  <a:cubicBezTo>
                    <a:pt x="11911" y="30493"/>
                    <a:pt x="12215" y="30260"/>
                    <a:pt x="12425" y="29980"/>
                  </a:cubicBezTo>
                  <a:cubicBezTo>
                    <a:pt x="13125" y="29022"/>
                    <a:pt x="13779" y="28065"/>
                    <a:pt x="14480" y="27107"/>
                  </a:cubicBezTo>
                  <a:cubicBezTo>
                    <a:pt x="14737" y="26780"/>
                    <a:pt x="14994" y="26430"/>
                    <a:pt x="15227" y="26056"/>
                  </a:cubicBezTo>
                  <a:cubicBezTo>
                    <a:pt x="15461" y="25659"/>
                    <a:pt x="15601" y="25192"/>
                    <a:pt x="15811" y="24772"/>
                  </a:cubicBezTo>
                  <a:cubicBezTo>
                    <a:pt x="15951" y="24468"/>
                    <a:pt x="16115" y="24188"/>
                    <a:pt x="16255" y="23884"/>
                  </a:cubicBezTo>
                  <a:cubicBezTo>
                    <a:pt x="16278" y="23721"/>
                    <a:pt x="16278" y="23581"/>
                    <a:pt x="16255" y="23417"/>
                  </a:cubicBezTo>
                  <a:lnTo>
                    <a:pt x="16208" y="23394"/>
                  </a:lnTo>
                  <a:lnTo>
                    <a:pt x="16255" y="23371"/>
                  </a:lnTo>
                  <a:lnTo>
                    <a:pt x="16255" y="23417"/>
                  </a:lnTo>
                  <a:cubicBezTo>
                    <a:pt x="16301" y="23347"/>
                    <a:pt x="16395" y="23231"/>
                    <a:pt x="16395" y="23137"/>
                  </a:cubicBezTo>
                  <a:cubicBezTo>
                    <a:pt x="16255" y="22016"/>
                    <a:pt x="15881" y="21059"/>
                    <a:pt x="14900" y="20405"/>
                  </a:cubicBezTo>
                  <a:cubicBezTo>
                    <a:pt x="14713" y="20288"/>
                    <a:pt x="14503" y="20195"/>
                    <a:pt x="14246" y="20055"/>
                  </a:cubicBezTo>
                  <a:cubicBezTo>
                    <a:pt x="14480" y="19704"/>
                    <a:pt x="14737" y="19354"/>
                    <a:pt x="14970" y="19004"/>
                  </a:cubicBezTo>
                  <a:close/>
                  <a:moveTo>
                    <a:pt x="5325" y="33226"/>
                  </a:moveTo>
                  <a:cubicBezTo>
                    <a:pt x="5410" y="33226"/>
                    <a:pt x="5527" y="33284"/>
                    <a:pt x="5699" y="33389"/>
                  </a:cubicBezTo>
                  <a:cubicBezTo>
                    <a:pt x="5769" y="33436"/>
                    <a:pt x="5862" y="33483"/>
                    <a:pt x="5933" y="33529"/>
                  </a:cubicBezTo>
                  <a:cubicBezTo>
                    <a:pt x="6003" y="33623"/>
                    <a:pt x="6096" y="33740"/>
                    <a:pt x="6166" y="33856"/>
                  </a:cubicBezTo>
                  <a:cubicBezTo>
                    <a:pt x="6049" y="33895"/>
                    <a:pt x="5915" y="33984"/>
                    <a:pt x="5806" y="33984"/>
                  </a:cubicBezTo>
                  <a:cubicBezTo>
                    <a:pt x="5785" y="33984"/>
                    <a:pt x="5765" y="33981"/>
                    <a:pt x="5746" y="33973"/>
                  </a:cubicBezTo>
                  <a:cubicBezTo>
                    <a:pt x="5512" y="33880"/>
                    <a:pt x="5302" y="33763"/>
                    <a:pt x="5092" y="33623"/>
                  </a:cubicBezTo>
                  <a:cubicBezTo>
                    <a:pt x="5147" y="33347"/>
                    <a:pt x="5202" y="33226"/>
                    <a:pt x="5325" y="33226"/>
                  </a:cubicBezTo>
                  <a:close/>
                  <a:moveTo>
                    <a:pt x="3504" y="36332"/>
                  </a:moveTo>
                  <a:cubicBezTo>
                    <a:pt x="3877" y="36425"/>
                    <a:pt x="4344" y="36308"/>
                    <a:pt x="4531" y="36916"/>
                  </a:cubicBezTo>
                  <a:lnTo>
                    <a:pt x="4228" y="36775"/>
                  </a:lnTo>
                  <a:cubicBezTo>
                    <a:pt x="4140" y="36900"/>
                    <a:pt x="4054" y="36939"/>
                    <a:pt x="3970" y="36939"/>
                  </a:cubicBezTo>
                  <a:cubicBezTo>
                    <a:pt x="3822" y="36939"/>
                    <a:pt x="3676" y="36818"/>
                    <a:pt x="3526" y="36818"/>
                  </a:cubicBezTo>
                  <a:cubicBezTo>
                    <a:pt x="3488" y="36818"/>
                    <a:pt x="3449" y="36826"/>
                    <a:pt x="3410" y="36846"/>
                  </a:cubicBezTo>
                  <a:lnTo>
                    <a:pt x="3434" y="36822"/>
                  </a:lnTo>
                  <a:cubicBezTo>
                    <a:pt x="3457" y="36612"/>
                    <a:pt x="3504" y="36472"/>
                    <a:pt x="3504" y="36332"/>
                  </a:cubicBezTo>
                  <a:close/>
                  <a:moveTo>
                    <a:pt x="2761" y="37838"/>
                  </a:moveTo>
                  <a:cubicBezTo>
                    <a:pt x="3181" y="37838"/>
                    <a:pt x="3474" y="38066"/>
                    <a:pt x="3784" y="38293"/>
                  </a:cubicBezTo>
                  <a:cubicBezTo>
                    <a:pt x="3734" y="38475"/>
                    <a:pt x="3568" y="38587"/>
                    <a:pt x="3400" y="38587"/>
                  </a:cubicBezTo>
                  <a:cubicBezTo>
                    <a:pt x="3331" y="38587"/>
                    <a:pt x="3262" y="38568"/>
                    <a:pt x="3200" y="38527"/>
                  </a:cubicBezTo>
                  <a:cubicBezTo>
                    <a:pt x="2943" y="38387"/>
                    <a:pt x="2523" y="38363"/>
                    <a:pt x="2593" y="37850"/>
                  </a:cubicBezTo>
                  <a:cubicBezTo>
                    <a:pt x="2651" y="37842"/>
                    <a:pt x="2707" y="37838"/>
                    <a:pt x="2761" y="37838"/>
                  </a:cubicBezTo>
                  <a:close/>
                  <a:moveTo>
                    <a:pt x="13441" y="0"/>
                  </a:moveTo>
                  <a:cubicBezTo>
                    <a:pt x="13271" y="0"/>
                    <a:pt x="13102" y="53"/>
                    <a:pt x="12962" y="158"/>
                  </a:cubicBezTo>
                  <a:cubicBezTo>
                    <a:pt x="13009" y="181"/>
                    <a:pt x="13032" y="204"/>
                    <a:pt x="13079" y="228"/>
                  </a:cubicBezTo>
                  <a:cubicBezTo>
                    <a:pt x="12822" y="601"/>
                    <a:pt x="13102" y="952"/>
                    <a:pt x="13149" y="1325"/>
                  </a:cubicBezTo>
                  <a:cubicBezTo>
                    <a:pt x="13125" y="1792"/>
                    <a:pt x="13195" y="2283"/>
                    <a:pt x="13335" y="2726"/>
                  </a:cubicBezTo>
                  <a:cubicBezTo>
                    <a:pt x="13616" y="3357"/>
                    <a:pt x="13803" y="4011"/>
                    <a:pt x="13896" y="4688"/>
                  </a:cubicBezTo>
                  <a:cubicBezTo>
                    <a:pt x="14036" y="5225"/>
                    <a:pt x="14176" y="5739"/>
                    <a:pt x="14386" y="6253"/>
                  </a:cubicBezTo>
                  <a:cubicBezTo>
                    <a:pt x="14713" y="7444"/>
                    <a:pt x="15064" y="8658"/>
                    <a:pt x="15391" y="9873"/>
                  </a:cubicBezTo>
                  <a:cubicBezTo>
                    <a:pt x="15577" y="10690"/>
                    <a:pt x="15741" y="11531"/>
                    <a:pt x="15904" y="12348"/>
                  </a:cubicBezTo>
                  <a:cubicBezTo>
                    <a:pt x="15928" y="12418"/>
                    <a:pt x="15904" y="12511"/>
                    <a:pt x="15858" y="12558"/>
                  </a:cubicBezTo>
                  <a:cubicBezTo>
                    <a:pt x="15601" y="13049"/>
                    <a:pt x="15344" y="13539"/>
                    <a:pt x="15040" y="13983"/>
                  </a:cubicBezTo>
                  <a:cubicBezTo>
                    <a:pt x="14340" y="15127"/>
                    <a:pt x="13616" y="16248"/>
                    <a:pt x="12892" y="17369"/>
                  </a:cubicBezTo>
                  <a:cubicBezTo>
                    <a:pt x="12588" y="18023"/>
                    <a:pt x="12285" y="18677"/>
                    <a:pt x="11934" y="19307"/>
                  </a:cubicBezTo>
                  <a:cubicBezTo>
                    <a:pt x="11467" y="20148"/>
                    <a:pt x="10953" y="20989"/>
                    <a:pt x="10463" y="21829"/>
                  </a:cubicBezTo>
                  <a:cubicBezTo>
                    <a:pt x="10323" y="22086"/>
                    <a:pt x="10183" y="22367"/>
                    <a:pt x="10043" y="22623"/>
                  </a:cubicBezTo>
                  <a:cubicBezTo>
                    <a:pt x="9949" y="22787"/>
                    <a:pt x="9856" y="22974"/>
                    <a:pt x="9786" y="23137"/>
                  </a:cubicBezTo>
                  <a:lnTo>
                    <a:pt x="8548" y="25543"/>
                  </a:lnTo>
                  <a:lnTo>
                    <a:pt x="8198" y="26243"/>
                  </a:lnTo>
                  <a:cubicBezTo>
                    <a:pt x="8128" y="26360"/>
                    <a:pt x="8034" y="26500"/>
                    <a:pt x="7964" y="26640"/>
                  </a:cubicBezTo>
                  <a:lnTo>
                    <a:pt x="6937" y="28368"/>
                  </a:lnTo>
                  <a:cubicBezTo>
                    <a:pt x="6750" y="28812"/>
                    <a:pt x="6540" y="29232"/>
                    <a:pt x="6353" y="29653"/>
                  </a:cubicBezTo>
                  <a:lnTo>
                    <a:pt x="6096" y="30143"/>
                  </a:lnTo>
                  <a:cubicBezTo>
                    <a:pt x="6096" y="30190"/>
                    <a:pt x="6096" y="30260"/>
                    <a:pt x="6073" y="30307"/>
                  </a:cubicBezTo>
                  <a:cubicBezTo>
                    <a:pt x="5746" y="30914"/>
                    <a:pt x="5419" y="31521"/>
                    <a:pt x="5092" y="32128"/>
                  </a:cubicBezTo>
                  <a:cubicBezTo>
                    <a:pt x="4882" y="32502"/>
                    <a:pt x="4671" y="32875"/>
                    <a:pt x="4461" y="33249"/>
                  </a:cubicBezTo>
                  <a:cubicBezTo>
                    <a:pt x="4391" y="33413"/>
                    <a:pt x="4391" y="33553"/>
                    <a:pt x="4274" y="33740"/>
                  </a:cubicBezTo>
                  <a:cubicBezTo>
                    <a:pt x="4181" y="33926"/>
                    <a:pt x="4064" y="34113"/>
                    <a:pt x="3947" y="34300"/>
                  </a:cubicBezTo>
                  <a:cubicBezTo>
                    <a:pt x="3574" y="35047"/>
                    <a:pt x="3224" y="35795"/>
                    <a:pt x="2850" y="36565"/>
                  </a:cubicBezTo>
                  <a:cubicBezTo>
                    <a:pt x="2359" y="37523"/>
                    <a:pt x="1846" y="38504"/>
                    <a:pt x="1355" y="39484"/>
                  </a:cubicBezTo>
                  <a:cubicBezTo>
                    <a:pt x="1542" y="39741"/>
                    <a:pt x="1472" y="39928"/>
                    <a:pt x="1215" y="40068"/>
                  </a:cubicBezTo>
                  <a:cubicBezTo>
                    <a:pt x="1028" y="40185"/>
                    <a:pt x="818" y="40325"/>
                    <a:pt x="631" y="40442"/>
                  </a:cubicBezTo>
                  <a:lnTo>
                    <a:pt x="1" y="40816"/>
                  </a:lnTo>
                  <a:lnTo>
                    <a:pt x="2103" y="42100"/>
                  </a:lnTo>
                  <a:cubicBezTo>
                    <a:pt x="2173" y="41656"/>
                    <a:pt x="2243" y="41306"/>
                    <a:pt x="2289" y="40932"/>
                  </a:cubicBezTo>
                  <a:cubicBezTo>
                    <a:pt x="2317" y="40700"/>
                    <a:pt x="2360" y="40596"/>
                    <a:pt x="2461" y="40596"/>
                  </a:cubicBezTo>
                  <a:cubicBezTo>
                    <a:pt x="2533" y="40596"/>
                    <a:pt x="2634" y="40648"/>
                    <a:pt x="2780" y="40745"/>
                  </a:cubicBezTo>
                  <a:cubicBezTo>
                    <a:pt x="2990" y="40489"/>
                    <a:pt x="3200" y="40208"/>
                    <a:pt x="3364" y="39928"/>
                  </a:cubicBezTo>
                  <a:cubicBezTo>
                    <a:pt x="3644" y="39414"/>
                    <a:pt x="3831" y="38854"/>
                    <a:pt x="4088" y="38317"/>
                  </a:cubicBezTo>
                  <a:cubicBezTo>
                    <a:pt x="4765" y="37009"/>
                    <a:pt x="5465" y="35701"/>
                    <a:pt x="6166" y="34393"/>
                  </a:cubicBezTo>
                  <a:cubicBezTo>
                    <a:pt x="6400" y="33973"/>
                    <a:pt x="6656" y="33529"/>
                    <a:pt x="6843" y="33179"/>
                  </a:cubicBezTo>
                  <a:lnTo>
                    <a:pt x="7521" y="33366"/>
                  </a:lnTo>
                  <a:cubicBezTo>
                    <a:pt x="7544" y="33413"/>
                    <a:pt x="7567" y="33459"/>
                    <a:pt x="7591" y="33529"/>
                  </a:cubicBezTo>
                  <a:cubicBezTo>
                    <a:pt x="7614" y="33529"/>
                    <a:pt x="7614" y="33553"/>
                    <a:pt x="7637" y="33576"/>
                  </a:cubicBezTo>
                  <a:cubicBezTo>
                    <a:pt x="8076" y="33909"/>
                    <a:pt x="8613" y="34085"/>
                    <a:pt x="9153" y="34085"/>
                  </a:cubicBezTo>
                  <a:cubicBezTo>
                    <a:pt x="9446" y="34085"/>
                    <a:pt x="9740" y="34033"/>
                    <a:pt x="10019" y="33926"/>
                  </a:cubicBezTo>
                  <a:cubicBezTo>
                    <a:pt x="10370" y="33810"/>
                    <a:pt x="10697" y="33669"/>
                    <a:pt x="11024" y="33506"/>
                  </a:cubicBezTo>
                  <a:cubicBezTo>
                    <a:pt x="11444" y="33319"/>
                    <a:pt x="11841" y="33039"/>
                    <a:pt x="12191" y="32735"/>
                  </a:cubicBezTo>
                  <a:cubicBezTo>
                    <a:pt x="12892" y="31965"/>
                    <a:pt x="13522" y="31147"/>
                    <a:pt x="14176" y="30353"/>
                  </a:cubicBezTo>
                  <a:cubicBezTo>
                    <a:pt x="14246" y="30283"/>
                    <a:pt x="14340" y="30213"/>
                    <a:pt x="14433" y="30166"/>
                  </a:cubicBezTo>
                  <a:cubicBezTo>
                    <a:pt x="14760" y="29606"/>
                    <a:pt x="15110" y="29046"/>
                    <a:pt x="15461" y="28508"/>
                  </a:cubicBezTo>
                  <a:cubicBezTo>
                    <a:pt x="15904" y="27808"/>
                    <a:pt x="16301" y="27107"/>
                    <a:pt x="16675" y="26383"/>
                  </a:cubicBezTo>
                  <a:cubicBezTo>
                    <a:pt x="17072" y="25473"/>
                    <a:pt x="17376" y="24538"/>
                    <a:pt x="17703" y="23604"/>
                  </a:cubicBezTo>
                  <a:cubicBezTo>
                    <a:pt x="18029" y="22717"/>
                    <a:pt x="18006" y="21759"/>
                    <a:pt x="17656" y="20872"/>
                  </a:cubicBezTo>
                  <a:cubicBezTo>
                    <a:pt x="17282" y="19938"/>
                    <a:pt x="16488" y="19331"/>
                    <a:pt x="15718" y="18747"/>
                  </a:cubicBezTo>
                  <a:cubicBezTo>
                    <a:pt x="15577" y="18653"/>
                    <a:pt x="15414" y="18583"/>
                    <a:pt x="15274" y="18513"/>
                  </a:cubicBezTo>
                  <a:cubicBezTo>
                    <a:pt x="15858" y="17346"/>
                    <a:pt x="16441" y="16201"/>
                    <a:pt x="17025" y="15057"/>
                  </a:cubicBezTo>
                  <a:cubicBezTo>
                    <a:pt x="17259" y="14637"/>
                    <a:pt x="17492" y="14216"/>
                    <a:pt x="17749" y="13796"/>
                  </a:cubicBezTo>
                  <a:cubicBezTo>
                    <a:pt x="17843" y="13627"/>
                    <a:pt x="18027" y="13519"/>
                    <a:pt x="18229" y="13519"/>
                  </a:cubicBezTo>
                  <a:cubicBezTo>
                    <a:pt x="18278" y="13519"/>
                    <a:pt x="18329" y="13525"/>
                    <a:pt x="18380" y="13539"/>
                  </a:cubicBezTo>
                  <a:cubicBezTo>
                    <a:pt x="18847" y="13562"/>
                    <a:pt x="19337" y="13562"/>
                    <a:pt x="19804" y="13562"/>
                  </a:cubicBezTo>
                  <a:lnTo>
                    <a:pt x="19851" y="13562"/>
                  </a:lnTo>
                  <a:lnTo>
                    <a:pt x="19944" y="13539"/>
                  </a:lnTo>
                  <a:cubicBezTo>
                    <a:pt x="20855" y="13376"/>
                    <a:pt x="21766" y="13189"/>
                    <a:pt x="22700" y="13025"/>
                  </a:cubicBezTo>
                  <a:cubicBezTo>
                    <a:pt x="23541" y="12885"/>
                    <a:pt x="24428" y="12768"/>
                    <a:pt x="25292" y="12652"/>
                  </a:cubicBezTo>
                  <a:cubicBezTo>
                    <a:pt x="26834" y="12418"/>
                    <a:pt x="28352" y="12185"/>
                    <a:pt x="29870" y="11928"/>
                  </a:cubicBezTo>
                  <a:cubicBezTo>
                    <a:pt x="30407" y="11858"/>
                    <a:pt x="30523" y="11484"/>
                    <a:pt x="30173" y="11110"/>
                  </a:cubicBezTo>
                  <a:cubicBezTo>
                    <a:pt x="30010" y="10923"/>
                    <a:pt x="29823" y="10760"/>
                    <a:pt x="29613" y="10643"/>
                  </a:cubicBezTo>
                  <a:cubicBezTo>
                    <a:pt x="29005" y="10223"/>
                    <a:pt x="28375" y="9826"/>
                    <a:pt x="27744" y="9429"/>
                  </a:cubicBezTo>
                  <a:cubicBezTo>
                    <a:pt x="27324" y="9172"/>
                    <a:pt x="26810" y="9008"/>
                    <a:pt x="26530" y="8658"/>
                  </a:cubicBezTo>
                  <a:cubicBezTo>
                    <a:pt x="26063" y="8144"/>
                    <a:pt x="25549" y="7724"/>
                    <a:pt x="24965" y="7374"/>
                  </a:cubicBezTo>
                  <a:cubicBezTo>
                    <a:pt x="24755" y="7234"/>
                    <a:pt x="24522" y="7117"/>
                    <a:pt x="24311" y="6953"/>
                  </a:cubicBezTo>
                  <a:cubicBezTo>
                    <a:pt x="23985" y="6697"/>
                    <a:pt x="23681" y="6370"/>
                    <a:pt x="23354" y="6136"/>
                  </a:cubicBezTo>
                  <a:cubicBezTo>
                    <a:pt x="22887" y="5786"/>
                    <a:pt x="22350" y="5482"/>
                    <a:pt x="21883" y="5132"/>
                  </a:cubicBezTo>
                  <a:cubicBezTo>
                    <a:pt x="21509" y="4875"/>
                    <a:pt x="21229" y="4501"/>
                    <a:pt x="20832" y="4268"/>
                  </a:cubicBezTo>
                  <a:cubicBezTo>
                    <a:pt x="20131" y="3801"/>
                    <a:pt x="19314" y="3544"/>
                    <a:pt x="18730" y="2867"/>
                  </a:cubicBezTo>
                  <a:cubicBezTo>
                    <a:pt x="18660" y="2797"/>
                    <a:pt x="18567" y="2750"/>
                    <a:pt x="18473" y="2703"/>
                  </a:cubicBezTo>
                  <a:cubicBezTo>
                    <a:pt x="17843" y="2446"/>
                    <a:pt x="17259" y="2143"/>
                    <a:pt x="16675" y="1769"/>
                  </a:cubicBezTo>
                  <a:cubicBezTo>
                    <a:pt x="15811" y="1162"/>
                    <a:pt x="14877" y="601"/>
                    <a:pt x="13919" y="158"/>
                  </a:cubicBezTo>
                  <a:cubicBezTo>
                    <a:pt x="13779" y="53"/>
                    <a:pt x="13610" y="0"/>
                    <a:pt x="13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942;p49"/>
            <p:cNvSpPr/>
            <p:nvPr/>
          </p:nvSpPr>
          <p:spPr>
            <a:xfrm rot="-3678203" flipH="1">
              <a:off x="5238890" y="4102018"/>
              <a:ext cx="110448" cy="94662"/>
            </a:xfrm>
            <a:custGeom>
              <a:avLst/>
              <a:gdLst/>
              <a:ahLst/>
              <a:cxnLst/>
              <a:rect l="l" t="t" r="r" b="b"/>
              <a:pathLst>
                <a:path w="3667" h="3143" extrusionOk="0">
                  <a:moveTo>
                    <a:pt x="2242" y="0"/>
                  </a:moveTo>
                  <a:lnTo>
                    <a:pt x="2242" y="0"/>
                  </a:lnTo>
                  <a:cubicBezTo>
                    <a:pt x="2032" y="70"/>
                    <a:pt x="1799" y="141"/>
                    <a:pt x="1612" y="234"/>
                  </a:cubicBezTo>
                  <a:cubicBezTo>
                    <a:pt x="1215" y="444"/>
                    <a:pt x="818" y="701"/>
                    <a:pt x="397" y="888"/>
                  </a:cubicBezTo>
                  <a:cubicBezTo>
                    <a:pt x="94" y="1051"/>
                    <a:pt x="0" y="1285"/>
                    <a:pt x="281" y="1518"/>
                  </a:cubicBezTo>
                  <a:cubicBezTo>
                    <a:pt x="584" y="1752"/>
                    <a:pt x="888" y="1962"/>
                    <a:pt x="1215" y="2172"/>
                  </a:cubicBezTo>
                  <a:cubicBezTo>
                    <a:pt x="1658" y="2429"/>
                    <a:pt x="2126" y="2663"/>
                    <a:pt x="2569" y="2943"/>
                  </a:cubicBezTo>
                  <a:cubicBezTo>
                    <a:pt x="2748" y="3072"/>
                    <a:pt x="2910" y="3142"/>
                    <a:pt x="3050" y="3142"/>
                  </a:cubicBezTo>
                  <a:cubicBezTo>
                    <a:pt x="3238" y="3142"/>
                    <a:pt x="3386" y="3014"/>
                    <a:pt x="3480" y="2733"/>
                  </a:cubicBezTo>
                  <a:cubicBezTo>
                    <a:pt x="3573" y="2242"/>
                    <a:pt x="3643" y="1752"/>
                    <a:pt x="3667" y="1261"/>
                  </a:cubicBezTo>
                  <a:cubicBezTo>
                    <a:pt x="3526" y="1167"/>
                    <a:pt x="3426" y="1119"/>
                    <a:pt x="3355" y="1119"/>
                  </a:cubicBezTo>
                  <a:cubicBezTo>
                    <a:pt x="3249" y="1119"/>
                    <a:pt x="3204" y="1225"/>
                    <a:pt x="3176" y="1448"/>
                  </a:cubicBezTo>
                  <a:cubicBezTo>
                    <a:pt x="3130" y="1822"/>
                    <a:pt x="3060" y="2196"/>
                    <a:pt x="2990" y="2616"/>
                  </a:cubicBezTo>
                  <a:lnTo>
                    <a:pt x="888" y="1332"/>
                  </a:lnTo>
                  <a:lnTo>
                    <a:pt x="1518" y="958"/>
                  </a:lnTo>
                  <a:cubicBezTo>
                    <a:pt x="1705" y="841"/>
                    <a:pt x="1892" y="724"/>
                    <a:pt x="2102" y="608"/>
                  </a:cubicBezTo>
                  <a:cubicBezTo>
                    <a:pt x="2359" y="444"/>
                    <a:pt x="2429" y="257"/>
                    <a:pt x="2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943;p49"/>
            <p:cNvSpPr/>
            <p:nvPr/>
          </p:nvSpPr>
          <p:spPr>
            <a:xfrm rot="-3678203" flipH="1">
              <a:off x="4996989" y="4211093"/>
              <a:ext cx="1446" cy="4970"/>
            </a:xfrm>
            <a:custGeom>
              <a:avLst/>
              <a:gdLst/>
              <a:ahLst/>
              <a:cxnLst/>
              <a:rect l="l" t="t" r="r" b="b"/>
              <a:pathLst>
                <a:path w="48" h="165" extrusionOk="0">
                  <a:moveTo>
                    <a:pt x="1" y="1"/>
                  </a:moveTo>
                  <a:cubicBezTo>
                    <a:pt x="1" y="48"/>
                    <a:pt x="24" y="118"/>
                    <a:pt x="47" y="164"/>
                  </a:cubicBezTo>
                  <a:cubicBezTo>
                    <a:pt x="47" y="118"/>
                    <a:pt x="24" y="48"/>
                    <a:pt x="1" y="1"/>
                  </a:cubicBezTo>
                  <a:close/>
                </a:path>
              </a:pathLst>
            </a:custGeom>
            <a:solidFill>
              <a:srgbClr val="91C5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944;p49"/>
            <p:cNvSpPr/>
            <p:nvPr/>
          </p:nvSpPr>
          <p:spPr>
            <a:xfrm rot="-3678203" flipH="1">
              <a:off x="4292038" y="4251770"/>
              <a:ext cx="2831" cy="723"/>
            </a:xfrm>
            <a:custGeom>
              <a:avLst/>
              <a:gdLst/>
              <a:ahLst/>
              <a:cxnLst/>
              <a:rect l="l" t="t" r="r" b="b"/>
              <a:pathLst>
                <a:path w="94" h="24" extrusionOk="0">
                  <a:moveTo>
                    <a:pt x="0" y="23"/>
                  </a:moveTo>
                  <a:lnTo>
                    <a:pt x="93" y="0"/>
                  </a:lnTo>
                  <a:close/>
                </a:path>
              </a:pathLst>
            </a:custGeom>
            <a:solidFill>
              <a:srgbClr val="FCFA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945;p49"/>
            <p:cNvSpPr/>
            <p:nvPr/>
          </p:nvSpPr>
          <p:spPr>
            <a:xfrm rot="-3678203" flipH="1">
              <a:off x="4157838" y="3964681"/>
              <a:ext cx="61926" cy="229320"/>
            </a:xfrm>
            <a:custGeom>
              <a:avLst/>
              <a:gdLst/>
              <a:ahLst/>
              <a:cxnLst/>
              <a:rect l="l" t="t" r="r" b="b"/>
              <a:pathLst>
                <a:path w="2056" h="7614" extrusionOk="0">
                  <a:moveTo>
                    <a:pt x="234" y="1"/>
                  </a:moveTo>
                  <a:cubicBezTo>
                    <a:pt x="140" y="94"/>
                    <a:pt x="70" y="211"/>
                    <a:pt x="24" y="351"/>
                  </a:cubicBezTo>
                  <a:cubicBezTo>
                    <a:pt x="0" y="445"/>
                    <a:pt x="0" y="561"/>
                    <a:pt x="24" y="678"/>
                  </a:cubicBezTo>
                  <a:cubicBezTo>
                    <a:pt x="187" y="1285"/>
                    <a:pt x="327" y="1916"/>
                    <a:pt x="491" y="2523"/>
                  </a:cubicBezTo>
                  <a:cubicBezTo>
                    <a:pt x="794" y="3831"/>
                    <a:pt x="1098" y="5139"/>
                    <a:pt x="1402" y="6446"/>
                  </a:cubicBezTo>
                  <a:cubicBezTo>
                    <a:pt x="1495" y="6843"/>
                    <a:pt x="1658" y="7217"/>
                    <a:pt x="1775" y="7614"/>
                  </a:cubicBezTo>
                  <a:lnTo>
                    <a:pt x="2009" y="7567"/>
                  </a:lnTo>
                  <a:cubicBezTo>
                    <a:pt x="2032" y="7357"/>
                    <a:pt x="2055" y="7170"/>
                    <a:pt x="2055" y="6983"/>
                  </a:cubicBezTo>
                  <a:cubicBezTo>
                    <a:pt x="1939" y="6306"/>
                    <a:pt x="1822" y="5629"/>
                    <a:pt x="1658" y="4975"/>
                  </a:cubicBezTo>
                  <a:cubicBezTo>
                    <a:pt x="1425" y="3971"/>
                    <a:pt x="1121" y="2990"/>
                    <a:pt x="888" y="1986"/>
                  </a:cubicBezTo>
                  <a:cubicBezTo>
                    <a:pt x="748" y="1425"/>
                    <a:pt x="654" y="842"/>
                    <a:pt x="514" y="281"/>
                  </a:cubicBezTo>
                  <a:cubicBezTo>
                    <a:pt x="491" y="188"/>
                    <a:pt x="327" y="94"/>
                    <a:pt x="2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946;p49"/>
            <p:cNvSpPr/>
            <p:nvPr/>
          </p:nvSpPr>
          <p:spPr>
            <a:xfrm rot="-3678203" flipH="1">
              <a:off x="4743421" y="3902185"/>
              <a:ext cx="240594" cy="373346"/>
            </a:xfrm>
            <a:custGeom>
              <a:avLst/>
              <a:gdLst/>
              <a:ahLst/>
              <a:cxnLst/>
              <a:rect l="l" t="t" r="r" b="b"/>
              <a:pathLst>
                <a:path w="7988" h="12396" extrusionOk="0">
                  <a:moveTo>
                    <a:pt x="6942" y="1"/>
                  </a:moveTo>
                  <a:cubicBezTo>
                    <a:pt x="6744" y="1"/>
                    <a:pt x="6569" y="70"/>
                    <a:pt x="6446" y="192"/>
                  </a:cubicBezTo>
                  <a:cubicBezTo>
                    <a:pt x="6260" y="519"/>
                    <a:pt x="6143" y="869"/>
                    <a:pt x="6119" y="1220"/>
                  </a:cubicBezTo>
                  <a:cubicBezTo>
                    <a:pt x="6103" y="1475"/>
                    <a:pt x="6229" y="1632"/>
                    <a:pt x="6399" y="1632"/>
                  </a:cubicBezTo>
                  <a:cubicBezTo>
                    <a:pt x="6478" y="1632"/>
                    <a:pt x="6567" y="1598"/>
                    <a:pt x="6657" y="1523"/>
                  </a:cubicBezTo>
                  <a:cubicBezTo>
                    <a:pt x="6808" y="1380"/>
                    <a:pt x="6929" y="1325"/>
                    <a:pt x="7034" y="1325"/>
                  </a:cubicBezTo>
                  <a:cubicBezTo>
                    <a:pt x="7221" y="1325"/>
                    <a:pt x="7356" y="1499"/>
                    <a:pt x="7521" y="1663"/>
                  </a:cubicBezTo>
                  <a:cubicBezTo>
                    <a:pt x="7591" y="1710"/>
                    <a:pt x="7661" y="1757"/>
                    <a:pt x="7731" y="1780"/>
                  </a:cubicBezTo>
                  <a:lnTo>
                    <a:pt x="7988" y="1266"/>
                  </a:lnTo>
                  <a:cubicBezTo>
                    <a:pt x="7777" y="1103"/>
                    <a:pt x="7544" y="916"/>
                    <a:pt x="7334" y="729"/>
                  </a:cubicBezTo>
                  <a:cubicBezTo>
                    <a:pt x="7287" y="683"/>
                    <a:pt x="7334" y="566"/>
                    <a:pt x="7287" y="496"/>
                  </a:cubicBezTo>
                  <a:cubicBezTo>
                    <a:pt x="7217" y="309"/>
                    <a:pt x="7124" y="5"/>
                    <a:pt x="7030" y="5"/>
                  </a:cubicBezTo>
                  <a:cubicBezTo>
                    <a:pt x="7001" y="2"/>
                    <a:pt x="6971" y="1"/>
                    <a:pt x="6942" y="1"/>
                  </a:cubicBezTo>
                  <a:close/>
                  <a:moveTo>
                    <a:pt x="5106" y="3174"/>
                  </a:moveTo>
                  <a:cubicBezTo>
                    <a:pt x="5027" y="3174"/>
                    <a:pt x="4950" y="3197"/>
                    <a:pt x="4882" y="3251"/>
                  </a:cubicBezTo>
                  <a:cubicBezTo>
                    <a:pt x="4695" y="3415"/>
                    <a:pt x="4508" y="3602"/>
                    <a:pt x="4368" y="3789"/>
                  </a:cubicBezTo>
                  <a:cubicBezTo>
                    <a:pt x="4298" y="4256"/>
                    <a:pt x="3994" y="4723"/>
                    <a:pt x="4415" y="5143"/>
                  </a:cubicBezTo>
                  <a:lnTo>
                    <a:pt x="4438" y="5143"/>
                  </a:lnTo>
                  <a:cubicBezTo>
                    <a:pt x="4504" y="5166"/>
                    <a:pt x="4563" y="5177"/>
                    <a:pt x="4615" y="5177"/>
                  </a:cubicBezTo>
                  <a:cubicBezTo>
                    <a:pt x="4877" y="5177"/>
                    <a:pt x="4987" y="4917"/>
                    <a:pt x="5162" y="4723"/>
                  </a:cubicBezTo>
                  <a:lnTo>
                    <a:pt x="5933" y="5307"/>
                  </a:lnTo>
                  <a:cubicBezTo>
                    <a:pt x="6003" y="5166"/>
                    <a:pt x="6073" y="5026"/>
                    <a:pt x="6143" y="4886"/>
                  </a:cubicBezTo>
                  <a:cubicBezTo>
                    <a:pt x="6073" y="4769"/>
                    <a:pt x="6003" y="4629"/>
                    <a:pt x="5909" y="4559"/>
                  </a:cubicBezTo>
                  <a:cubicBezTo>
                    <a:pt x="5512" y="4349"/>
                    <a:pt x="5325" y="4069"/>
                    <a:pt x="5466" y="3602"/>
                  </a:cubicBezTo>
                  <a:cubicBezTo>
                    <a:pt x="5489" y="3438"/>
                    <a:pt x="5419" y="3298"/>
                    <a:pt x="5279" y="3205"/>
                  </a:cubicBezTo>
                  <a:cubicBezTo>
                    <a:pt x="5221" y="3185"/>
                    <a:pt x="5163" y="3174"/>
                    <a:pt x="5106" y="3174"/>
                  </a:cubicBezTo>
                  <a:close/>
                  <a:moveTo>
                    <a:pt x="3457" y="6614"/>
                  </a:moveTo>
                  <a:cubicBezTo>
                    <a:pt x="3247" y="6661"/>
                    <a:pt x="2943" y="6661"/>
                    <a:pt x="2850" y="6801"/>
                  </a:cubicBezTo>
                  <a:cubicBezTo>
                    <a:pt x="2476" y="7221"/>
                    <a:pt x="2149" y="7712"/>
                    <a:pt x="2196" y="8319"/>
                  </a:cubicBezTo>
                  <a:cubicBezTo>
                    <a:pt x="2219" y="8506"/>
                    <a:pt x="2313" y="8693"/>
                    <a:pt x="2476" y="8786"/>
                  </a:cubicBezTo>
                  <a:cubicBezTo>
                    <a:pt x="2485" y="8792"/>
                    <a:pt x="2496" y="8794"/>
                    <a:pt x="2509" y="8794"/>
                  </a:cubicBezTo>
                  <a:cubicBezTo>
                    <a:pt x="2606" y="8794"/>
                    <a:pt x="2817" y="8655"/>
                    <a:pt x="2920" y="8553"/>
                  </a:cubicBezTo>
                  <a:cubicBezTo>
                    <a:pt x="3014" y="8405"/>
                    <a:pt x="3169" y="8327"/>
                    <a:pt x="3325" y="8327"/>
                  </a:cubicBezTo>
                  <a:cubicBezTo>
                    <a:pt x="3440" y="8327"/>
                    <a:pt x="3555" y="8370"/>
                    <a:pt x="3644" y="8459"/>
                  </a:cubicBezTo>
                  <a:lnTo>
                    <a:pt x="4018" y="8786"/>
                  </a:lnTo>
                  <a:lnTo>
                    <a:pt x="4275" y="8296"/>
                  </a:lnTo>
                  <a:cubicBezTo>
                    <a:pt x="4134" y="8179"/>
                    <a:pt x="3994" y="8062"/>
                    <a:pt x="3831" y="7969"/>
                  </a:cubicBezTo>
                  <a:lnTo>
                    <a:pt x="3854" y="7969"/>
                  </a:lnTo>
                  <a:cubicBezTo>
                    <a:pt x="3551" y="7805"/>
                    <a:pt x="3364" y="7665"/>
                    <a:pt x="3551" y="7292"/>
                  </a:cubicBezTo>
                  <a:cubicBezTo>
                    <a:pt x="3644" y="7128"/>
                    <a:pt x="3504" y="6848"/>
                    <a:pt x="3457" y="6614"/>
                  </a:cubicBezTo>
                  <a:close/>
                  <a:moveTo>
                    <a:pt x="857" y="10121"/>
                  </a:moveTo>
                  <a:cubicBezTo>
                    <a:pt x="694" y="10121"/>
                    <a:pt x="545" y="10253"/>
                    <a:pt x="445" y="10421"/>
                  </a:cubicBezTo>
                  <a:cubicBezTo>
                    <a:pt x="258" y="10678"/>
                    <a:pt x="118" y="10935"/>
                    <a:pt x="24" y="11238"/>
                  </a:cubicBezTo>
                  <a:cubicBezTo>
                    <a:pt x="1" y="11565"/>
                    <a:pt x="24" y="11915"/>
                    <a:pt x="71" y="12242"/>
                  </a:cubicBezTo>
                  <a:lnTo>
                    <a:pt x="1005" y="11915"/>
                  </a:lnTo>
                  <a:cubicBezTo>
                    <a:pt x="1301" y="12021"/>
                    <a:pt x="1597" y="12395"/>
                    <a:pt x="2067" y="12395"/>
                  </a:cubicBezTo>
                  <a:cubicBezTo>
                    <a:pt x="2116" y="12395"/>
                    <a:pt x="2167" y="12391"/>
                    <a:pt x="2219" y="12383"/>
                  </a:cubicBezTo>
                  <a:cubicBezTo>
                    <a:pt x="2266" y="12219"/>
                    <a:pt x="2336" y="12056"/>
                    <a:pt x="2383" y="11892"/>
                  </a:cubicBezTo>
                  <a:lnTo>
                    <a:pt x="1192" y="11005"/>
                  </a:lnTo>
                  <a:cubicBezTo>
                    <a:pt x="1215" y="10911"/>
                    <a:pt x="1239" y="10795"/>
                    <a:pt x="1239" y="10701"/>
                  </a:cubicBezTo>
                  <a:cubicBezTo>
                    <a:pt x="1192" y="10514"/>
                    <a:pt x="1169" y="10257"/>
                    <a:pt x="1052" y="10187"/>
                  </a:cubicBezTo>
                  <a:cubicBezTo>
                    <a:pt x="986" y="10141"/>
                    <a:pt x="921" y="10121"/>
                    <a:pt x="857" y="10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947;p49"/>
            <p:cNvSpPr/>
            <p:nvPr/>
          </p:nvSpPr>
          <p:spPr>
            <a:xfrm rot="-3678203" flipH="1">
              <a:off x="4595922" y="3810287"/>
              <a:ext cx="405889" cy="706574"/>
            </a:xfrm>
            <a:custGeom>
              <a:avLst/>
              <a:gdLst/>
              <a:ahLst/>
              <a:cxnLst/>
              <a:rect l="l" t="t" r="r" b="b"/>
              <a:pathLst>
                <a:path w="13476" h="23460" extrusionOk="0">
                  <a:moveTo>
                    <a:pt x="12799" y="0"/>
                  </a:moveTo>
                  <a:lnTo>
                    <a:pt x="12658" y="93"/>
                  </a:lnTo>
                  <a:cubicBezTo>
                    <a:pt x="12705" y="257"/>
                    <a:pt x="12705" y="490"/>
                    <a:pt x="12799" y="561"/>
                  </a:cubicBezTo>
                  <a:cubicBezTo>
                    <a:pt x="12962" y="677"/>
                    <a:pt x="13172" y="724"/>
                    <a:pt x="13359" y="724"/>
                  </a:cubicBezTo>
                  <a:cubicBezTo>
                    <a:pt x="13382" y="724"/>
                    <a:pt x="13476" y="490"/>
                    <a:pt x="13452" y="467"/>
                  </a:cubicBezTo>
                  <a:cubicBezTo>
                    <a:pt x="13242" y="304"/>
                    <a:pt x="13009" y="164"/>
                    <a:pt x="12799" y="0"/>
                  </a:cubicBezTo>
                  <a:close/>
                  <a:moveTo>
                    <a:pt x="11588" y="1922"/>
                  </a:moveTo>
                  <a:cubicBezTo>
                    <a:pt x="11479" y="1922"/>
                    <a:pt x="11380" y="1942"/>
                    <a:pt x="11304" y="1985"/>
                  </a:cubicBezTo>
                  <a:cubicBezTo>
                    <a:pt x="11371" y="2230"/>
                    <a:pt x="11885" y="2689"/>
                    <a:pt x="12135" y="2689"/>
                  </a:cubicBezTo>
                  <a:cubicBezTo>
                    <a:pt x="12146" y="2689"/>
                    <a:pt x="12157" y="2688"/>
                    <a:pt x="12168" y="2686"/>
                  </a:cubicBezTo>
                  <a:cubicBezTo>
                    <a:pt x="12285" y="2662"/>
                    <a:pt x="12448" y="2499"/>
                    <a:pt x="12448" y="2405"/>
                  </a:cubicBezTo>
                  <a:cubicBezTo>
                    <a:pt x="12412" y="2136"/>
                    <a:pt x="11949" y="1922"/>
                    <a:pt x="11588" y="1922"/>
                  </a:cubicBezTo>
                  <a:close/>
                  <a:moveTo>
                    <a:pt x="10338" y="4085"/>
                  </a:moveTo>
                  <a:cubicBezTo>
                    <a:pt x="10285" y="4085"/>
                    <a:pt x="10154" y="4279"/>
                    <a:pt x="10043" y="4367"/>
                  </a:cubicBezTo>
                  <a:cubicBezTo>
                    <a:pt x="10484" y="4730"/>
                    <a:pt x="10680" y="4891"/>
                    <a:pt x="10843" y="4891"/>
                  </a:cubicBezTo>
                  <a:cubicBezTo>
                    <a:pt x="10974" y="4891"/>
                    <a:pt x="11083" y="4788"/>
                    <a:pt x="11281" y="4601"/>
                  </a:cubicBezTo>
                  <a:cubicBezTo>
                    <a:pt x="10977" y="4414"/>
                    <a:pt x="10673" y="4250"/>
                    <a:pt x="10346" y="4087"/>
                  </a:cubicBezTo>
                  <a:cubicBezTo>
                    <a:pt x="10344" y="4086"/>
                    <a:pt x="10341" y="4085"/>
                    <a:pt x="10338" y="4085"/>
                  </a:cubicBezTo>
                  <a:close/>
                  <a:moveTo>
                    <a:pt x="9039" y="6446"/>
                  </a:moveTo>
                  <a:lnTo>
                    <a:pt x="9039" y="6446"/>
                  </a:lnTo>
                  <a:cubicBezTo>
                    <a:pt x="8758" y="6983"/>
                    <a:pt x="9015" y="7263"/>
                    <a:pt x="9833" y="7333"/>
                  </a:cubicBezTo>
                  <a:cubicBezTo>
                    <a:pt x="9833" y="7216"/>
                    <a:pt x="9856" y="7006"/>
                    <a:pt x="9786" y="6959"/>
                  </a:cubicBezTo>
                  <a:cubicBezTo>
                    <a:pt x="9552" y="6772"/>
                    <a:pt x="9296" y="6609"/>
                    <a:pt x="9039" y="6446"/>
                  </a:cubicBezTo>
                  <a:close/>
                  <a:moveTo>
                    <a:pt x="7356" y="9908"/>
                  </a:moveTo>
                  <a:cubicBezTo>
                    <a:pt x="7329" y="9908"/>
                    <a:pt x="7306" y="9914"/>
                    <a:pt x="7287" y="9925"/>
                  </a:cubicBezTo>
                  <a:cubicBezTo>
                    <a:pt x="7194" y="10019"/>
                    <a:pt x="7124" y="10135"/>
                    <a:pt x="7124" y="10275"/>
                  </a:cubicBezTo>
                  <a:cubicBezTo>
                    <a:pt x="7357" y="10462"/>
                    <a:pt x="7637" y="10626"/>
                    <a:pt x="7918" y="10743"/>
                  </a:cubicBezTo>
                  <a:cubicBezTo>
                    <a:pt x="7921" y="10744"/>
                    <a:pt x="7925" y="10745"/>
                    <a:pt x="7929" y="10745"/>
                  </a:cubicBezTo>
                  <a:cubicBezTo>
                    <a:pt x="7982" y="10745"/>
                    <a:pt x="8086" y="10622"/>
                    <a:pt x="8151" y="10579"/>
                  </a:cubicBezTo>
                  <a:cubicBezTo>
                    <a:pt x="8151" y="10348"/>
                    <a:pt x="7602" y="9908"/>
                    <a:pt x="7356" y="9908"/>
                  </a:cubicBezTo>
                  <a:close/>
                  <a:moveTo>
                    <a:pt x="5626" y="12842"/>
                  </a:moveTo>
                  <a:cubicBezTo>
                    <a:pt x="5545" y="12842"/>
                    <a:pt x="5459" y="12862"/>
                    <a:pt x="5372" y="12891"/>
                  </a:cubicBezTo>
                  <a:cubicBezTo>
                    <a:pt x="5325" y="12914"/>
                    <a:pt x="5302" y="13125"/>
                    <a:pt x="5349" y="13195"/>
                  </a:cubicBezTo>
                  <a:cubicBezTo>
                    <a:pt x="5396" y="13265"/>
                    <a:pt x="5536" y="13311"/>
                    <a:pt x="5652" y="13358"/>
                  </a:cubicBezTo>
                  <a:lnTo>
                    <a:pt x="5722" y="13241"/>
                  </a:lnTo>
                  <a:cubicBezTo>
                    <a:pt x="5746" y="13311"/>
                    <a:pt x="5746" y="13381"/>
                    <a:pt x="5793" y="13405"/>
                  </a:cubicBezTo>
                  <a:cubicBezTo>
                    <a:pt x="5886" y="13451"/>
                    <a:pt x="5979" y="13498"/>
                    <a:pt x="6073" y="13522"/>
                  </a:cubicBezTo>
                  <a:cubicBezTo>
                    <a:pt x="6119" y="13405"/>
                    <a:pt x="6213" y="13265"/>
                    <a:pt x="6166" y="13195"/>
                  </a:cubicBezTo>
                  <a:cubicBezTo>
                    <a:pt x="6073" y="13054"/>
                    <a:pt x="5933" y="12938"/>
                    <a:pt x="5769" y="12868"/>
                  </a:cubicBezTo>
                  <a:cubicBezTo>
                    <a:pt x="5725" y="12850"/>
                    <a:pt x="5677" y="12842"/>
                    <a:pt x="5626" y="12842"/>
                  </a:cubicBezTo>
                  <a:close/>
                  <a:moveTo>
                    <a:pt x="4079" y="16190"/>
                  </a:moveTo>
                  <a:cubicBezTo>
                    <a:pt x="4088" y="16190"/>
                    <a:pt x="4099" y="16195"/>
                    <a:pt x="4111" y="16207"/>
                  </a:cubicBezTo>
                  <a:cubicBezTo>
                    <a:pt x="4111" y="16207"/>
                    <a:pt x="4111" y="16207"/>
                    <a:pt x="4111" y="16231"/>
                  </a:cubicBezTo>
                  <a:lnTo>
                    <a:pt x="4064" y="16231"/>
                  </a:lnTo>
                  <a:lnTo>
                    <a:pt x="4064" y="16207"/>
                  </a:lnTo>
                  <a:cubicBezTo>
                    <a:pt x="4064" y="16195"/>
                    <a:pt x="4070" y="16190"/>
                    <a:pt x="4079" y="16190"/>
                  </a:cubicBezTo>
                  <a:close/>
                  <a:moveTo>
                    <a:pt x="4064" y="15728"/>
                  </a:moveTo>
                  <a:cubicBezTo>
                    <a:pt x="3948" y="15728"/>
                    <a:pt x="3851" y="15914"/>
                    <a:pt x="3714" y="16020"/>
                  </a:cubicBezTo>
                  <a:cubicBezTo>
                    <a:pt x="3878" y="16160"/>
                    <a:pt x="4041" y="16301"/>
                    <a:pt x="4205" y="16394"/>
                  </a:cubicBezTo>
                  <a:lnTo>
                    <a:pt x="4228" y="16394"/>
                  </a:lnTo>
                  <a:cubicBezTo>
                    <a:pt x="4265" y="16406"/>
                    <a:pt x="4305" y="16412"/>
                    <a:pt x="4345" y="16412"/>
                  </a:cubicBezTo>
                  <a:cubicBezTo>
                    <a:pt x="4454" y="16412"/>
                    <a:pt x="4569" y="16369"/>
                    <a:pt x="4672" y="16301"/>
                  </a:cubicBezTo>
                  <a:cubicBezTo>
                    <a:pt x="4812" y="16114"/>
                    <a:pt x="4625" y="16020"/>
                    <a:pt x="4438" y="15974"/>
                  </a:cubicBezTo>
                  <a:cubicBezTo>
                    <a:pt x="4368" y="15974"/>
                    <a:pt x="4275" y="15974"/>
                    <a:pt x="4275" y="15927"/>
                  </a:cubicBezTo>
                  <a:cubicBezTo>
                    <a:pt x="4193" y="15781"/>
                    <a:pt x="4126" y="15728"/>
                    <a:pt x="4064" y="15728"/>
                  </a:cubicBezTo>
                  <a:close/>
                  <a:moveTo>
                    <a:pt x="2814" y="18099"/>
                  </a:moveTo>
                  <a:cubicBezTo>
                    <a:pt x="2692" y="18099"/>
                    <a:pt x="2635" y="18220"/>
                    <a:pt x="2593" y="18496"/>
                  </a:cubicBezTo>
                  <a:cubicBezTo>
                    <a:pt x="2803" y="18636"/>
                    <a:pt x="3014" y="18753"/>
                    <a:pt x="3247" y="18846"/>
                  </a:cubicBezTo>
                  <a:cubicBezTo>
                    <a:pt x="3262" y="18854"/>
                    <a:pt x="3279" y="18857"/>
                    <a:pt x="3297" y="18857"/>
                  </a:cubicBezTo>
                  <a:cubicBezTo>
                    <a:pt x="3393" y="18857"/>
                    <a:pt x="3527" y="18768"/>
                    <a:pt x="3644" y="18729"/>
                  </a:cubicBezTo>
                  <a:cubicBezTo>
                    <a:pt x="3574" y="18613"/>
                    <a:pt x="3504" y="18496"/>
                    <a:pt x="3411" y="18402"/>
                  </a:cubicBezTo>
                  <a:cubicBezTo>
                    <a:pt x="3340" y="18356"/>
                    <a:pt x="3270" y="18309"/>
                    <a:pt x="3177" y="18262"/>
                  </a:cubicBezTo>
                  <a:cubicBezTo>
                    <a:pt x="3014" y="18157"/>
                    <a:pt x="2899" y="18099"/>
                    <a:pt x="2814" y="18099"/>
                  </a:cubicBezTo>
                  <a:close/>
                  <a:moveTo>
                    <a:pt x="1005" y="21205"/>
                  </a:moveTo>
                  <a:cubicBezTo>
                    <a:pt x="958" y="21345"/>
                    <a:pt x="935" y="21485"/>
                    <a:pt x="888" y="21695"/>
                  </a:cubicBezTo>
                  <a:cubicBezTo>
                    <a:pt x="921" y="21681"/>
                    <a:pt x="954" y="21676"/>
                    <a:pt x="986" y="21676"/>
                  </a:cubicBezTo>
                  <a:cubicBezTo>
                    <a:pt x="1143" y="21676"/>
                    <a:pt x="1295" y="21812"/>
                    <a:pt x="1450" y="21812"/>
                  </a:cubicBezTo>
                  <a:cubicBezTo>
                    <a:pt x="1534" y="21812"/>
                    <a:pt x="1619" y="21772"/>
                    <a:pt x="1706" y="21648"/>
                  </a:cubicBezTo>
                  <a:lnTo>
                    <a:pt x="2009" y="21789"/>
                  </a:lnTo>
                  <a:cubicBezTo>
                    <a:pt x="1822" y="21181"/>
                    <a:pt x="1355" y="21298"/>
                    <a:pt x="1005" y="21205"/>
                  </a:cubicBezTo>
                  <a:close/>
                  <a:moveTo>
                    <a:pt x="246" y="22712"/>
                  </a:moveTo>
                  <a:cubicBezTo>
                    <a:pt x="197" y="22712"/>
                    <a:pt x="147" y="22715"/>
                    <a:pt x="94" y="22723"/>
                  </a:cubicBezTo>
                  <a:cubicBezTo>
                    <a:pt x="1" y="23236"/>
                    <a:pt x="421" y="23260"/>
                    <a:pt x="678" y="23400"/>
                  </a:cubicBezTo>
                  <a:cubicBezTo>
                    <a:pt x="740" y="23441"/>
                    <a:pt x="809" y="23460"/>
                    <a:pt x="878" y="23460"/>
                  </a:cubicBezTo>
                  <a:cubicBezTo>
                    <a:pt x="1046" y="23460"/>
                    <a:pt x="1212" y="23348"/>
                    <a:pt x="1262" y="23166"/>
                  </a:cubicBezTo>
                  <a:cubicBezTo>
                    <a:pt x="949" y="22958"/>
                    <a:pt x="655" y="22712"/>
                    <a:pt x="246" y="227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948;p49"/>
            <p:cNvSpPr/>
            <p:nvPr/>
          </p:nvSpPr>
          <p:spPr>
            <a:xfrm rot="-3678203" flipH="1">
              <a:off x="4895659" y="4276999"/>
              <a:ext cx="8464" cy="4970"/>
            </a:xfrm>
            <a:custGeom>
              <a:avLst/>
              <a:gdLst/>
              <a:ahLst/>
              <a:cxnLst/>
              <a:rect l="l" t="t" r="r" b="b"/>
              <a:pathLst>
                <a:path w="281" h="165" extrusionOk="0">
                  <a:moveTo>
                    <a:pt x="281" y="1"/>
                  </a:moveTo>
                  <a:lnTo>
                    <a:pt x="0" y="164"/>
                  </a:lnTo>
                  <a:close/>
                </a:path>
              </a:pathLst>
            </a:custGeom>
            <a:solidFill>
              <a:srgbClr val="F2D8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949;p49"/>
            <p:cNvSpPr/>
            <p:nvPr/>
          </p:nvSpPr>
          <p:spPr>
            <a:xfrm rot="-3678203" flipH="1">
              <a:off x="4605883" y="4297569"/>
              <a:ext cx="2138" cy="1416"/>
            </a:xfrm>
            <a:custGeom>
              <a:avLst/>
              <a:gdLst/>
              <a:ahLst/>
              <a:cxnLst/>
              <a:rect l="l" t="t" r="r" b="b"/>
              <a:pathLst>
                <a:path w="71" h="47" extrusionOk="0">
                  <a:moveTo>
                    <a:pt x="48" y="0"/>
                  </a:moveTo>
                  <a:lnTo>
                    <a:pt x="1" y="23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48" y="0"/>
                  </a:lnTo>
                  <a:close/>
                  <a:moveTo>
                    <a:pt x="48" y="39"/>
                  </a:moveTo>
                  <a:lnTo>
                    <a:pt x="48" y="47"/>
                  </a:lnTo>
                  <a:lnTo>
                    <a:pt x="71" y="47"/>
                  </a:lnTo>
                  <a:lnTo>
                    <a:pt x="48" y="39"/>
                  </a:lnTo>
                  <a:close/>
                </a:path>
              </a:pathLst>
            </a:custGeom>
            <a:solidFill>
              <a:srgbClr val="F2D8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950;p49"/>
            <p:cNvSpPr/>
            <p:nvPr/>
          </p:nvSpPr>
          <p:spPr>
            <a:xfrm rot="-3678203" flipH="1">
              <a:off x="4954569" y="4157445"/>
              <a:ext cx="2138" cy="1265"/>
            </a:xfrm>
            <a:custGeom>
              <a:avLst/>
              <a:gdLst/>
              <a:ahLst/>
              <a:cxnLst/>
              <a:rect l="l" t="t" r="r" b="b"/>
              <a:pathLst>
                <a:path w="71" h="42" extrusionOk="0">
                  <a:moveTo>
                    <a:pt x="50" y="1"/>
                  </a:moveTo>
                  <a:cubicBezTo>
                    <a:pt x="47" y="1"/>
                    <a:pt x="47" y="6"/>
                    <a:pt x="47" y="18"/>
                  </a:cubicBezTo>
                  <a:lnTo>
                    <a:pt x="0" y="42"/>
                  </a:lnTo>
                  <a:lnTo>
                    <a:pt x="70" y="42"/>
                  </a:lnTo>
                  <a:cubicBezTo>
                    <a:pt x="70" y="18"/>
                    <a:pt x="70" y="18"/>
                    <a:pt x="70" y="18"/>
                  </a:cubicBezTo>
                  <a:cubicBezTo>
                    <a:pt x="58" y="6"/>
                    <a:pt x="53" y="1"/>
                    <a:pt x="50" y="1"/>
                  </a:cubicBezTo>
                  <a:close/>
                </a:path>
              </a:pathLst>
            </a:custGeom>
            <a:solidFill>
              <a:srgbClr val="4C7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" name="Google Shape;951;p49"/>
          <p:cNvGrpSpPr/>
          <p:nvPr/>
        </p:nvGrpSpPr>
        <p:grpSpPr>
          <a:xfrm rot="20593932">
            <a:off x="924214" y="2453488"/>
            <a:ext cx="1088698" cy="2238238"/>
            <a:chOff x="1585450" y="3001315"/>
            <a:chExt cx="605500" cy="1575452"/>
          </a:xfrm>
        </p:grpSpPr>
        <p:grpSp>
          <p:nvGrpSpPr>
            <p:cNvPr id="35" name="Google Shape;952;p49"/>
            <p:cNvGrpSpPr/>
            <p:nvPr/>
          </p:nvGrpSpPr>
          <p:grpSpPr>
            <a:xfrm>
              <a:off x="1860760" y="4448223"/>
              <a:ext cx="35449" cy="128544"/>
              <a:chOff x="1860760" y="4448223"/>
              <a:chExt cx="35449" cy="128544"/>
            </a:xfrm>
          </p:grpSpPr>
          <p:sp>
            <p:nvSpPr>
              <p:cNvPr id="45" name="Google Shape;953;p49"/>
              <p:cNvSpPr/>
              <p:nvPr/>
            </p:nvSpPr>
            <p:spPr>
              <a:xfrm>
                <a:off x="1871575" y="4448223"/>
                <a:ext cx="14569" cy="93997"/>
              </a:xfrm>
              <a:custGeom>
                <a:avLst/>
                <a:gdLst/>
                <a:ahLst/>
                <a:cxnLst/>
                <a:rect l="l" t="t" r="r" b="b"/>
                <a:pathLst>
                  <a:path w="912" h="5884" extrusionOk="0">
                    <a:moveTo>
                      <a:pt x="491" y="1"/>
                    </a:moveTo>
                    <a:cubicBezTo>
                      <a:pt x="345" y="1"/>
                      <a:pt x="199" y="77"/>
                      <a:pt x="187" y="237"/>
                    </a:cubicBezTo>
                    <a:cubicBezTo>
                      <a:pt x="47" y="2059"/>
                      <a:pt x="0" y="3857"/>
                      <a:pt x="117" y="5655"/>
                    </a:cubicBezTo>
                    <a:cubicBezTo>
                      <a:pt x="164" y="5807"/>
                      <a:pt x="286" y="5883"/>
                      <a:pt x="409" y="5883"/>
                    </a:cubicBezTo>
                    <a:cubicBezTo>
                      <a:pt x="532" y="5883"/>
                      <a:pt x="654" y="5807"/>
                      <a:pt x="701" y="5655"/>
                    </a:cubicBezTo>
                    <a:cubicBezTo>
                      <a:pt x="864" y="3857"/>
                      <a:pt x="911" y="2059"/>
                      <a:pt x="794" y="237"/>
                    </a:cubicBezTo>
                    <a:cubicBezTo>
                      <a:pt x="794" y="83"/>
                      <a:pt x="643" y="1"/>
                      <a:pt x="4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954;p49"/>
              <p:cNvSpPr/>
              <p:nvPr/>
            </p:nvSpPr>
            <p:spPr>
              <a:xfrm>
                <a:off x="1860760" y="4528363"/>
                <a:ext cx="35449" cy="48404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3030" extrusionOk="0">
                    <a:moveTo>
                      <a:pt x="818" y="1"/>
                    </a:moveTo>
                    <a:cubicBezTo>
                      <a:pt x="537" y="1"/>
                      <a:pt x="229" y="34"/>
                      <a:pt x="117" y="241"/>
                    </a:cubicBezTo>
                    <a:cubicBezTo>
                      <a:pt x="70" y="358"/>
                      <a:pt x="47" y="498"/>
                      <a:pt x="47" y="615"/>
                    </a:cubicBezTo>
                    <a:cubicBezTo>
                      <a:pt x="0" y="1246"/>
                      <a:pt x="47" y="1899"/>
                      <a:pt x="187" y="2530"/>
                    </a:cubicBezTo>
                    <a:cubicBezTo>
                      <a:pt x="281" y="2922"/>
                      <a:pt x="576" y="3030"/>
                      <a:pt x="915" y="3030"/>
                    </a:cubicBezTo>
                    <a:cubicBezTo>
                      <a:pt x="1080" y="3030"/>
                      <a:pt x="1256" y="3004"/>
                      <a:pt x="1425" y="2974"/>
                    </a:cubicBezTo>
                    <a:cubicBezTo>
                      <a:pt x="1495" y="2950"/>
                      <a:pt x="1588" y="2927"/>
                      <a:pt x="1658" y="2880"/>
                    </a:cubicBezTo>
                    <a:cubicBezTo>
                      <a:pt x="1681" y="2857"/>
                      <a:pt x="1728" y="2834"/>
                      <a:pt x="1752" y="2787"/>
                    </a:cubicBezTo>
                    <a:cubicBezTo>
                      <a:pt x="2219" y="2226"/>
                      <a:pt x="2055" y="1175"/>
                      <a:pt x="1985" y="498"/>
                    </a:cubicBezTo>
                    <a:cubicBezTo>
                      <a:pt x="1938" y="148"/>
                      <a:pt x="1752" y="78"/>
                      <a:pt x="1471" y="31"/>
                    </a:cubicBezTo>
                    <a:cubicBezTo>
                      <a:pt x="1378" y="31"/>
                      <a:pt x="1261" y="31"/>
                      <a:pt x="1168" y="8"/>
                    </a:cubicBezTo>
                    <a:cubicBezTo>
                      <a:pt x="1072" y="8"/>
                      <a:pt x="948" y="1"/>
                      <a:pt x="8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" name="Google Shape;955;p49"/>
            <p:cNvSpPr/>
            <p:nvPr/>
          </p:nvSpPr>
          <p:spPr>
            <a:xfrm>
              <a:off x="1585450" y="3486339"/>
              <a:ext cx="605500" cy="1000578"/>
            </a:xfrm>
            <a:custGeom>
              <a:avLst/>
              <a:gdLst/>
              <a:ahLst/>
              <a:cxnLst/>
              <a:rect l="l" t="t" r="r" b="b"/>
              <a:pathLst>
                <a:path w="37903" h="62634" extrusionOk="0">
                  <a:moveTo>
                    <a:pt x="32528" y="23062"/>
                  </a:moveTo>
                  <a:cubicBezTo>
                    <a:pt x="32529" y="23063"/>
                    <a:pt x="32530" y="23065"/>
                    <a:pt x="32531" y="23066"/>
                  </a:cubicBezTo>
                  <a:cubicBezTo>
                    <a:pt x="32530" y="23065"/>
                    <a:pt x="32529" y="23063"/>
                    <a:pt x="32528" y="23062"/>
                  </a:cubicBezTo>
                  <a:close/>
                  <a:moveTo>
                    <a:pt x="19253" y="1"/>
                  </a:moveTo>
                  <a:cubicBezTo>
                    <a:pt x="17617" y="1"/>
                    <a:pt x="15462" y="2311"/>
                    <a:pt x="13989" y="2935"/>
                  </a:cubicBezTo>
                  <a:cubicBezTo>
                    <a:pt x="12237" y="3659"/>
                    <a:pt x="10626" y="4220"/>
                    <a:pt x="9295" y="5294"/>
                  </a:cubicBezTo>
                  <a:cubicBezTo>
                    <a:pt x="8618" y="5855"/>
                    <a:pt x="8034" y="6509"/>
                    <a:pt x="7567" y="7279"/>
                  </a:cubicBezTo>
                  <a:cubicBezTo>
                    <a:pt x="6586" y="8891"/>
                    <a:pt x="6049" y="10712"/>
                    <a:pt x="5652" y="12534"/>
                  </a:cubicBezTo>
                  <a:cubicBezTo>
                    <a:pt x="4928" y="15756"/>
                    <a:pt x="4531" y="19026"/>
                    <a:pt x="4484" y="22342"/>
                  </a:cubicBezTo>
                  <a:cubicBezTo>
                    <a:pt x="4866" y="22180"/>
                    <a:pt x="5271" y="22099"/>
                    <a:pt x="5676" y="22099"/>
                  </a:cubicBezTo>
                  <a:cubicBezTo>
                    <a:pt x="6261" y="22099"/>
                    <a:pt x="6846" y="22267"/>
                    <a:pt x="7357" y="22599"/>
                  </a:cubicBezTo>
                  <a:cubicBezTo>
                    <a:pt x="10019" y="24374"/>
                    <a:pt x="9528" y="31450"/>
                    <a:pt x="5699" y="31613"/>
                  </a:cubicBezTo>
                  <a:cubicBezTo>
                    <a:pt x="5666" y="31614"/>
                    <a:pt x="5633" y="31615"/>
                    <a:pt x="5599" y="31615"/>
                  </a:cubicBezTo>
                  <a:cubicBezTo>
                    <a:pt x="5191" y="31615"/>
                    <a:pt x="4757" y="31547"/>
                    <a:pt x="4346" y="31547"/>
                  </a:cubicBezTo>
                  <a:cubicBezTo>
                    <a:pt x="3981" y="31547"/>
                    <a:pt x="3634" y="31600"/>
                    <a:pt x="3340" y="31800"/>
                  </a:cubicBezTo>
                  <a:cubicBezTo>
                    <a:pt x="2920" y="32057"/>
                    <a:pt x="2733" y="32547"/>
                    <a:pt x="2569" y="33014"/>
                  </a:cubicBezTo>
                  <a:cubicBezTo>
                    <a:pt x="1261" y="36798"/>
                    <a:pt x="678" y="40768"/>
                    <a:pt x="327" y="44761"/>
                  </a:cubicBezTo>
                  <a:cubicBezTo>
                    <a:pt x="47" y="48357"/>
                    <a:pt x="0" y="52234"/>
                    <a:pt x="2102" y="55247"/>
                  </a:cubicBezTo>
                  <a:cubicBezTo>
                    <a:pt x="3714" y="57535"/>
                    <a:pt x="6329" y="58983"/>
                    <a:pt x="8921" y="60198"/>
                  </a:cubicBezTo>
                  <a:cubicBezTo>
                    <a:pt x="11280" y="61295"/>
                    <a:pt x="13755" y="62276"/>
                    <a:pt x="16371" y="62556"/>
                  </a:cubicBezTo>
                  <a:cubicBezTo>
                    <a:pt x="16882" y="62609"/>
                    <a:pt x="17391" y="62634"/>
                    <a:pt x="17898" y="62634"/>
                  </a:cubicBezTo>
                  <a:cubicBezTo>
                    <a:pt x="22334" y="62634"/>
                    <a:pt x="26642" y="60729"/>
                    <a:pt x="30687" y="58843"/>
                  </a:cubicBezTo>
                  <a:cubicBezTo>
                    <a:pt x="33979" y="57348"/>
                    <a:pt x="36081" y="55036"/>
                    <a:pt x="37085" y="51604"/>
                  </a:cubicBezTo>
                  <a:cubicBezTo>
                    <a:pt x="37903" y="48918"/>
                    <a:pt x="37903" y="46045"/>
                    <a:pt x="37763" y="43243"/>
                  </a:cubicBezTo>
                  <a:cubicBezTo>
                    <a:pt x="37599" y="39647"/>
                    <a:pt x="37109" y="35864"/>
                    <a:pt x="34843" y="32968"/>
                  </a:cubicBezTo>
                  <a:cubicBezTo>
                    <a:pt x="34328" y="33340"/>
                    <a:pt x="33732" y="33504"/>
                    <a:pt x="33120" y="33504"/>
                  </a:cubicBezTo>
                  <a:cubicBezTo>
                    <a:pt x="31541" y="33504"/>
                    <a:pt x="29852" y="32413"/>
                    <a:pt x="29145" y="30983"/>
                  </a:cubicBezTo>
                  <a:cubicBezTo>
                    <a:pt x="28281" y="29231"/>
                    <a:pt x="28094" y="26312"/>
                    <a:pt x="28912" y="24537"/>
                  </a:cubicBezTo>
                  <a:cubicBezTo>
                    <a:pt x="29290" y="23677"/>
                    <a:pt x="30391" y="22589"/>
                    <a:pt x="31449" y="22589"/>
                  </a:cubicBezTo>
                  <a:cubicBezTo>
                    <a:pt x="31825" y="22589"/>
                    <a:pt x="32197" y="22727"/>
                    <a:pt x="32528" y="23062"/>
                  </a:cubicBezTo>
                  <a:lnTo>
                    <a:pt x="32528" y="23062"/>
                  </a:lnTo>
                  <a:cubicBezTo>
                    <a:pt x="31927" y="22443"/>
                    <a:pt x="32648" y="18697"/>
                    <a:pt x="32601" y="17788"/>
                  </a:cubicBezTo>
                  <a:cubicBezTo>
                    <a:pt x="32555" y="16550"/>
                    <a:pt x="32531" y="15313"/>
                    <a:pt x="32438" y="14075"/>
                  </a:cubicBezTo>
                  <a:cubicBezTo>
                    <a:pt x="32251" y="11016"/>
                    <a:pt x="30710" y="8167"/>
                    <a:pt x="28234" y="6345"/>
                  </a:cubicBezTo>
                  <a:cubicBezTo>
                    <a:pt x="26203" y="4874"/>
                    <a:pt x="23634" y="4127"/>
                    <a:pt x="21812" y="2398"/>
                  </a:cubicBezTo>
                  <a:cubicBezTo>
                    <a:pt x="21042" y="1674"/>
                    <a:pt x="20551" y="180"/>
                    <a:pt x="19477" y="16"/>
                  </a:cubicBezTo>
                  <a:cubicBezTo>
                    <a:pt x="19403" y="6"/>
                    <a:pt x="19329" y="1"/>
                    <a:pt x="192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956;p49"/>
            <p:cNvSpPr/>
            <p:nvPr/>
          </p:nvSpPr>
          <p:spPr>
            <a:xfrm>
              <a:off x="1833892" y="3141532"/>
              <a:ext cx="93661" cy="695791"/>
            </a:xfrm>
            <a:custGeom>
              <a:avLst/>
              <a:gdLst/>
              <a:ahLst/>
              <a:cxnLst/>
              <a:rect l="l" t="t" r="r" b="b"/>
              <a:pathLst>
                <a:path w="5863" h="43555" extrusionOk="0">
                  <a:moveTo>
                    <a:pt x="4648" y="1"/>
                  </a:moveTo>
                  <a:lnTo>
                    <a:pt x="1846" y="374"/>
                  </a:lnTo>
                  <a:lnTo>
                    <a:pt x="1" y="43461"/>
                  </a:lnTo>
                  <a:lnTo>
                    <a:pt x="5862" y="43554"/>
                  </a:lnTo>
                  <a:cubicBezTo>
                    <a:pt x="5862" y="43554"/>
                    <a:pt x="4671" y="2313"/>
                    <a:pt x="4648" y="1"/>
                  </a:cubicBezTo>
                  <a:close/>
                </a:path>
              </a:pathLst>
            </a:custGeom>
            <a:solidFill>
              <a:srgbClr val="8BA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957;p49"/>
            <p:cNvSpPr/>
            <p:nvPr/>
          </p:nvSpPr>
          <p:spPr>
            <a:xfrm>
              <a:off x="1828301" y="4194242"/>
              <a:ext cx="104476" cy="294180"/>
            </a:xfrm>
            <a:custGeom>
              <a:avLst/>
              <a:gdLst/>
              <a:ahLst/>
              <a:cxnLst/>
              <a:rect l="l" t="t" r="r" b="b"/>
              <a:pathLst>
                <a:path w="6540" h="18415" extrusionOk="0">
                  <a:moveTo>
                    <a:pt x="0" y="0"/>
                  </a:moveTo>
                  <a:lnTo>
                    <a:pt x="1752" y="18379"/>
                  </a:lnTo>
                  <a:cubicBezTo>
                    <a:pt x="2184" y="18403"/>
                    <a:pt x="2628" y="18414"/>
                    <a:pt x="3071" y="18414"/>
                  </a:cubicBezTo>
                  <a:cubicBezTo>
                    <a:pt x="3515" y="18414"/>
                    <a:pt x="3959" y="18403"/>
                    <a:pt x="4391" y="18379"/>
                  </a:cubicBezTo>
                  <a:lnTo>
                    <a:pt x="4694" y="18356"/>
                  </a:lnTo>
                  <a:lnTo>
                    <a:pt x="6539" y="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958;p49"/>
            <p:cNvSpPr/>
            <p:nvPr/>
          </p:nvSpPr>
          <p:spPr>
            <a:xfrm>
              <a:off x="1891350" y="3143768"/>
              <a:ext cx="2620" cy="899105"/>
            </a:xfrm>
            <a:custGeom>
              <a:avLst/>
              <a:gdLst/>
              <a:ahLst/>
              <a:cxnLst/>
              <a:rect l="l" t="t" r="r" b="b"/>
              <a:pathLst>
                <a:path w="164" h="56282" fill="none" extrusionOk="0">
                  <a:moveTo>
                    <a:pt x="0" y="1"/>
                  </a:moveTo>
                  <a:lnTo>
                    <a:pt x="163" y="56282"/>
                  </a:lnTo>
                </a:path>
              </a:pathLst>
            </a:custGeom>
            <a:noFill/>
            <a:ln w="7600" cap="flat" cmpd="sng">
              <a:solidFill>
                <a:schemeClr val="lt2"/>
              </a:solidFill>
              <a:prstDash val="solid"/>
              <a:miter lim="233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959;p49"/>
            <p:cNvSpPr/>
            <p:nvPr/>
          </p:nvSpPr>
          <p:spPr>
            <a:xfrm>
              <a:off x="1837630" y="3141532"/>
              <a:ext cx="92911" cy="1079303"/>
            </a:xfrm>
            <a:custGeom>
              <a:avLst/>
              <a:gdLst/>
              <a:ahLst/>
              <a:cxnLst/>
              <a:rect l="l" t="t" r="r" b="b"/>
              <a:pathLst>
                <a:path w="5816" h="67562" fill="none" extrusionOk="0">
                  <a:moveTo>
                    <a:pt x="4414" y="1"/>
                  </a:moveTo>
                  <a:lnTo>
                    <a:pt x="5418" y="56469"/>
                  </a:lnTo>
                  <a:moveTo>
                    <a:pt x="1752" y="56095"/>
                  </a:moveTo>
                  <a:lnTo>
                    <a:pt x="2592" y="258"/>
                  </a:lnTo>
                  <a:moveTo>
                    <a:pt x="0" y="56375"/>
                  </a:moveTo>
                  <a:lnTo>
                    <a:pt x="1635" y="374"/>
                  </a:lnTo>
                  <a:moveTo>
                    <a:pt x="724" y="67094"/>
                  </a:moveTo>
                  <a:cubicBezTo>
                    <a:pt x="467" y="63638"/>
                    <a:pt x="234" y="60182"/>
                    <a:pt x="0" y="56726"/>
                  </a:cubicBezTo>
                  <a:moveTo>
                    <a:pt x="5815" y="56819"/>
                  </a:moveTo>
                  <a:cubicBezTo>
                    <a:pt x="5441" y="60369"/>
                    <a:pt x="5115" y="63942"/>
                    <a:pt x="4811" y="67515"/>
                  </a:cubicBezTo>
                  <a:moveTo>
                    <a:pt x="1728" y="56749"/>
                  </a:moveTo>
                  <a:cubicBezTo>
                    <a:pt x="1728" y="60252"/>
                    <a:pt x="1845" y="63778"/>
                    <a:pt x="2009" y="67281"/>
                  </a:cubicBezTo>
                  <a:moveTo>
                    <a:pt x="3386" y="67561"/>
                  </a:moveTo>
                  <a:cubicBezTo>
                    <a:pt x="3573" y="63965"/>
                    <a:pt x="3760" y="60369"/>
                    <a:pt x="3900" y="56772"/>
                  </a:cubicBezTo>
                </a:path>
              </a:pathLst>
            </a:custGeom>
            <a:solidFill>
              <a:schemeClr val="lt2"/>
            </a:solidFill>
            <a:ln w="7600" cap="flat" cmpd="sng">
              <a:solidFill>
                <a:schemeClr val="lt2"/>
              </a:solidFill>
              <a:prstDash val="solid"/>
              <a:miter lim="2335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960;p49"/>
            <p:cNvSpPr/>
            <p:nvPr/>
          </p:nvSpPr>
          <p:spPr>
            <a:xfrm>
              <a:off x="1714152" y="3871431"/>
              <a:ext cx="104349" cy="187339"/>
            </a:xfrm>
            <a:custGeom>
              <a:avLst/>
              <a:gdLst/>
              <a:ahLst/>
              <a:cxnLst/>
              <a:rect l="l" t="t" r="r" b="b"/>
              <a:pathLst>
                <a:path w="6532" h="11727" extrusionOk="0">
                  <a:moveTo>
                    <a:pt x="5209" y="0"/>
                  </a:moveTo>
                  <a:cubicBezTo>
                    <a:pt x="5066" y="0"/>
                    <a:pt x="4923" y="26"/>
                    <a:pt x="4788" y="79"/>
                  </a:cubicBezTo>
                  <a:cubicBezTo>
                    <a:pt x="4110" y="336"/>
                    <a:pt x="3877" y="1060"/>
                    <a:pt x="3737" y="1690"/>
                  </a:cubicBezTo>
                  <a:cubicBezTo>
                    <a:pt x="3480" y="3021"/>
                    <a:pt x="3643" y="4423"/>
                    <a:pt x="3643" y="5777"/>
                  </a:cubicBezTo>
                  <a:cubicBezTo>
                    <a:pt x="3690" y="6641"/>
                    <a:pt x="3620" y="7505"/>
                    <a:pt x="3457" y="8346"/>
                  </a:cubicBezTo>
                  <a:cubicBezTo>
                    <a:pt x="3386" y="8626"/>
                    <a:pt x="3316" y="8906"/>
                    <a:pt x="3200" y="9187"/>
                  </a:cubicBezTo>
                  <a:cubicBezTo>
                    <a:pt x="3106" y="9514"/>
                    <a:pt x="2966" y="9817"/>
                    <a:pt x="2779" y="10097"/>
                  </a:cubicBezTo>
                  <a:cubicBezTo>
                    <a:pt x="2592" y="10494"/>
                    <a:pt x="2219" y="10728"/>
                    <a:pt x="1798" y="10751"/>
                  </a:cubicBezTo>
                  <a:cubicBezTo>
                    <a:pt x="1565" y="10635"/>
                    <a:pt x="1355" y="10471"/>
                    <a:pt x="1191" y="10261"/>
                  </a:cubicBezTo>
                  <a:cubicBezTo>
                    <a:pt x="1145" y="10097"/>
                    <a:pt x="1121" y="9934"/>
                    <a:pt x="1098" y="9770"/>
                  </a:cubicBezTo>
                  <a:cubicBezTo>
                    <a:pt x="1069" y="9641"/>
                    <a:pt x="943" y="9574"/>
                    <a:pt x="812" y="9574"/>
                  </a:cubicBezTo>
                  <a:cubicBezTo>
                    <a:pt x="730" y="9574"/>
                    <a:pt x="647" y="9600"/>
                    <a:pt x="584" y="9654"/>
                  </a:cubicBezTo>
                  <a:cubicBezTo>
                    <a:pt x="47" y="10051"/>
                    <a:pt x="0" y="10845"/>
                    <a:pt x="491" y="11312"/>
                  </a:cubicBezTo>
                  <a:lnTo>
                    <a:pt x="537" y="11335"/>
                  </a:lnTo>
                  <a:cubicBezTo>
                    <a:pt x="789" y="11587"/>
                    <a:pt x="1138" y="11727"/>
                    <a:pt x="1490" y="11727"/>
                  </a:cubicBezTo>
                  <a:cubicBezTo>
                    <a:pt x="1562" y="11727"/>
                    <a:pt x="1634" y="11721"/>
                    <a:pt x="1705" y="11709"/>
                  </a:cubicBezTo>
                  <a:cubicBezTo>
                    <a:pt x="2102" y="11639"/>
                    <a:pt x="2476" y="11452"/>
                    <a:pt x="2756" y="11148"/>
                  </a:cubicBezTo>
                  <a:cubicBezTo>
                    <a:pt x="2873" y="11055"/>
                    <a:pt x="2989" y="10938"/>
                    <a:pt x="3083" y="10821"/>
                  </a:cubicBezTo>
                  <a:cubicBezTo>
                    <a:pt x="4017" y="9747"/>
                    <a:pt x="4227" y="8229"/>
                    <a:pt x="4251" y="6898"/>
                  </a:cubicBezTo>
                  <a:lnTo>
                    <a:pt x="4251" y="6594"/>
                  </a:lnTo>
                  <a:lnTo>
                    <a:pt x="4251" y="6011"/>
                  </a:lnTo>
                  <a:cubicBezTo>
                    <a:pt x="4251" y="5217"/>
                    <a:pt x="4204" y="4399"/>
                    <a:pt x="4204" y="3605"/>
                  </a:cubicBezTo>
                  <a:lnTo>
                    <a:pt x="4204" y="3488"/>
                  </a:lnTo>
                  <a:cubicBezTo>
                    <a:pt x="4274" y="2321"/>
                    <a:pt x="4461" y="1223"/>
                    <a:pt x="4928" y="826"/>
                  </a:cubicBezTo>
                  <a:cubicBezTo>
                    <a:pt x="4968" y="907"/>
                    <a:pt x="5062" y="971"/>
                    <a:pt x="5162" y="971"/>
                  </a:cubicBezTo>
                  <a:cubicBezTo>
                    <a:pt x="5177" y="971"/>
                    <a:pt x="5193" y="969"/>
                    <a:pt x="5208" y="966"/>
                  </a:cubicBezTo>
                  <a:cubicBezTo>
                    <a:pt x="5253" y="1302"/>
                    <a:pt x="5533" y="1552"/>
                    <a:pt x="5864" y="1552"/>
                  </a:cubicBezTo>
                  <a:cubicBezTo>
                    <a:pt x="5879" y="1552"/>
                    <a:pt x="5894" y="1551"/>
                    <a:pt x="5909" y="1550"/>
                  </a:cubicBezTo>
                  <a:cubicBezTo>
                    <a:pt x="5930" y="1553"/>
                    <a:pt x="5951" y="1554"/>
                    <a:pt x="5972" y="1554"/>
                  </a:cubicBezTo>
                  <a:cubicBezTo>
                    <a:pt x="6310" y="1554"/>
                    <a:pt x="6531" y="1203"/>
                    <a:pt x="6399" y="873"/>
                  </a:cubicBezTo>
                  <a:lnTo>
                    <a:pt x="6399" y="873"/>
                  </a:lnTo>
                  <a:lnTo>
                    <a:pt x="6376" y="896"/>
                  </a:lnTo>
                  <a:cubicBezTo>
                    <a:pt x="6352" y="803"/>
                    <a:pt x="6259" y="686"/>
                    <a:pt x="6306" y="569"/>
                  </a:cubicBezTo>
                  <a:cubicBezTo>
                    <a:pt x="6346" y="448"/>
                    <a:pt x="6211" y="327"/>
                    <a:pt x="6084" y="327"/>
                  </a:cubicBezTo>
                  <a:cubicBezTo>
                    <a:pt x="6064" y="327"/>
                    <a:pt x="6044" y="330"/>
                    <a:pt x="6025" y="336"/>
                  </a:cubicBezTo>
                  <a:cubicBezTo>
                    <a:pt x="5804" y="114"/>
                    <a:pt x="5508" y="0"/>
                    <a:pt x="52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961;p49"/>
            <p:cNvSpPr/>
            <p:nvPr/>
          </p:nvSpPr>
          <p:spPr>
            <a:xfrm>
              <a:off x="1939097" y="3872262"/>
              <a:ext cx="103358" cy="188968"/>
            </a:xfrm>
            <a:custGeom>
              <a:avLst/>
              <a:gdLst/>
              <a:ahLst/>
              <a:cxnLst/>
              <a:rect l="l" t="t" r="r" b="b"/>
              <a:pathLst>
                <a:path w="6470" h="11829" extrusionOk="0">
                  <a:moveTo>
                    <a:pt x="1279" y="1"/>
                  </a:moveTo>
                  <a:cubicBezTo>
                    <a:pt x="983" y="1"/>
                    <a:pt x="696" y="109"/>
                    <a:pt x="467" y="307"/>
                  </a:cubicBezTo>
                  <a:cubicBezTo>
                    <a:pt x="445" y="301"/>
                    <a:pt x="423" y="298"/>
                    <a:pt x="401" y="298"/>
                  </a:cubicBezTo>
                  <a:cubicBezTo>
                    <a:pt x="258" y="298"/>
                    <a:pt x="123" y="419"/>
                    <a:pt x="164" y="541"/>
                  </a:cubicBezTo>
                  <a:cubicBezTo>
                    <a:pt x="210" y="657"/>
                    <a:pt x="94" y="774"/>
                    <a:pt x="70" y="868"/>
                  </a:cubicBezTo>
                  <a:cubicBezTo>
                    <a:pt x="24" y="961"/>
                    <a:pt x="0" y="1078"/>
                    <a:pt x="24" y="1171"/>
                  </a:cubicBezTo>
                  <a:cubicBezTo>
                    <a:pt x="94" y="1405"/>
                    <a:pt x="304" y="1545"/>
                    <a:pt x="537" y="1545"/>
                  </a:cubicBezTo>
                  <a:cubicBezTo>
                    <a:pt x="555" y="1546"/>
                    <a:pt x="572" y="1546"/>
                    <a:pt x="589" y="1546"/>
                  </a:cubicBezTo>
                  <a:cubicBezTo>
                    <a:pt x="941" y="1546"/>
                    <a:pt x="1240" y="1319"/>
                    <a:pt x="1285" y="984"/>
                  </a:cubicBezTo>
                  <a:cubicBezTo>
                    <a:pt x="1401" y="984"/>
                    <a:pt x="1518" y="938"/>
                    <a:pt x="1588" y="821"/>
                  </a:cubicBezTo>
                  <a:cubicBezTo>
                    <a:pt x="2055" y="1241"/>
                    <a:pt x="2219" y="2339"/>
                    <a:pt x="2242" y="3507"/>
                  </a:cubicBezTo>
                  <a:lnTo>
                    <a:pt x="2242" y="3623"/>
                  </a:lnTo>
                  <a:cubicBezTo>
                    <a:pt x="2219" y="4441"/>
                    <a:pt x="2149" y="5235"/>
                    <a:pt x="2125" y="6052"/>
                  </a:cubicBezTo>
                  <a:lnTo>
                    <a:pt x="2125" y="6636"/>
                  </a:lnTo>
                  <a:lnTo>
                    <a:pt x="2125" y="6916"/>
                  </a:lnTo>
                  <a:cubicBezTo>
                    <a:pt x="2102" y="8247"/>
                    <a:pt x="2289" y="9789"/>
                    <a:pt x="3200" y="10886"/>
                  </a:cubicBezTo>
                  <a:cubicBezTo>
                    <a:pt x="3316" y="11003"/>
                    <a:pt x="3433" y="11120"/>
                    <a:pt x="3550" y="11213"/>
                  </a:cubicBezTo>
                  <a:cubicBezTo>
                    <a:pt x="3830" y="11517"/>
                    <a:pt x="4204" y="11727"/>
                    <a:pt x="4624" y="11797"/>
                  </a:cubicBezTo>
                  <a:cubicBezTo>
                    <a:pt x="4724" y="11818"/>
                    <a:pt x="4824" y="11828"/>
                    <a:pt x="4923" y="11828"/>
                  </a:cubicBezTo>
                  <a:cubicBezTo>
                    <a:pt x="5263" y="11828"/>
                    <a:pt x="5590" y="11705"/>
                    <a:pt x="5862" y="11470"/>
                  </a:cubicBezTo>
                  <a:lnTo>
                    <a:pt x="5909" y="11447"/>
                  </a:lnTo>
                  <a:cubicBezTo>
                    <a:pt x="6469" y="10956"/>
                    <a:pt x="6376" y="10232"/>
                    <a:pt x="5839" y="9789"/>
                  </a:cubicBezTo>
                  <a:cubicBezTo>
                    <a:pt x="5782" y="9732"/>
                    <a:pt x="5694" y="9702"/>
                    <a:pt x="5607" y="9702"/>
                  </a:cubicBezTo>
                  <a:cubicBezTo>
                    <a:pt x="5480" y="9702"/>
                    <a:pt x="5353" y="9766"/>
                    <a:pt x="5325" y="9905"/>
                  </a:cubicBezTo>
                  <a:cubicBezTo>
                    <a:pt x="5301" y="10069"/>
                    <a:pt x="5255" y="10209"/>
                    <a:pt x="5208" y="10372"/>
                  </a:cubicBezTo>
                  <a:cubicBezTo>
                    <a:pt x="5021" y="10583"/>
                    <a:pt x="4811" y="10746"/>
                    <a:pt x="4554" y="10863"/>
                  </a:cubicBezTo>
                  <a:cubicBezTo>
                    <a:pt x="4110" y="10839"/>
                    <a:pt x="3737" y="10559"/>
                    <a:pt x="3550" y="10162"/>
                  </a:cubicBezTo>
                  <a:cubicBezTo>
                    <a:pt x="3363" y="9882"/>
                    <a:pt x="3223" y="9578"/>
                    <a:pt x="3130" y="9251"/>
                  </a:cubicBezTo>
                  <a:cubicBezTo>
                    <a:pt x="3036" y="8971"/>
                    <a:pt x="2966" y="8691"/>
                    <a:pt x="2919" y="8411"/>
                  </a:cubicBezTo>
                  <a:cubicBezTo>
                    <a:pt x="2756" y="7547"/>
                    <a:pt x="2709" y="6683"/>
                    <a:pt x="2779" y="5819"/>
                  </a:cubicBezTo>
                  <a:cubicBezTo>
                    <a:pt x="2803" y="4464"/>
                    <a:pt x="3036" y="3086"/>
                    <a:pt x="2803" y="1732"/>
                  </a:cubicBezTo>
                  <a:cubicBezTo>
                    <a:pt x="2709" y="1101"/>
                    <a:pt x="2476" y="377"/>
                    <a:pt x="1752" y="97"/>
                  </a:cubicBezTo>
                  <a:cubicBezTo>
                    <a:pt x="1597" y="32"/>
                    <a:pt x="1437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962;p49"/>
            <p:cNvSpPr/>
            <p:nvPr/>
          </p:nvSpPr>
          <p:spPr>
            <a:xfrm>
              <a:off x="1843972" y="3001315"/>
              <a:ext cx="85818" cy="165245"/>
            </a:xfrm>
            <a:custGeom>
              <a:avLst/>
              <a:gdLst/>
              <a:ahLst/>
              <a:cxnLst/>
              <a:rect l="l" t="t" r="r" b="b"/>
              <a:pathLst>
                <a:path w="5372" h="10344" extrusionOk="0">
                  <a:moveTo>
                    <a:pt x="2868" y="1"/>
                  </a:moveTo>
                  <a:cubicBezTo>
                    <a:pt x="2662" y="1"/>
                    <a:pt x="2448" y="24"/>
                    <a:pt x="2282" y="24"/>
                  </a:cubicBezTo>
                  <a:cubicBezTo>
                    <a:pt x="2251" y="24"/>
                    <a:pt x="2222" y="23"/>
                    <a:pt x="2195" y="21"/>
                  </a:cubicBezTo>
                  <a:cubicBezTo>
                    <a:pt x="2125" y="45"/>
                    <a:pt x="2055" y="68"/>
                    <a:pt x="2009" y="91"/>
                  </a:cubicBezTo>
                  <a:cubicBezTo>
                    <a:pt x="1588" y="418"/>
                    <a:pt x="1448" y="1399"/>
                    <a:pt x="1378" y="2286"/>
                  </a:cubicBezTo>
                  <a:cubicBezTo>
                    <a:pt x="1355" y="2310"/>
                    <a:pt x="1331" y="2357"/>
                    <a:pt x="1308" y="2380"/>
                  </a:cubicBezTo>
                  <a:cubicBezTo>
                    <a:pt x="1168" y="2403"/>
                    <a:pt x="1028" y="2497"/>
                    <a:pt x="934" y="2613"/>
                  </a:cubicBezTo>
                  <a:cubicBezTo>
                    <a:pt x="864" y="2730"/>
                    <a:pt x="794" y="2847"/>
                    <a:pt x="771" y="2987"/>
                  </a:cubicBezTo>
                  <a:cubicBezTo>
                    <a:pt x="304" y="2987"/>
                    <a:pt x="94" y="3454"/>
                    <a:pt x="47" y="3828"/>
                  </a:cubicBezTo>
                  <a:cubicBezTo>
                    <a:pt x="0" y="3991"/>
                    <a:pt x="47" y="4178"/>
                    <a:pt x="187" y="4318"/>
                  </a:cubicBezTo>
                  <a:cubicBezTo>
                    <a:pt x="257" y="4412"/>
                    <a:pt x="397" y="4458"/>
                    <a:pt x="514" y="4458"/>
                  </a:cubicBezTo>
                  <a:cubicBezTo>
                    <a:pt x="537" y="4552"/>
                    <a:pt x="561" y="4645"/>
                    <a:pt x="584" y="4739"/>
                  </a:cubicBezTo>
                  <a:cubicBezTo>
                    <a:pt x="654" y="4902"/>
                    <a:pt x="747" y="5019"/>
                    <a:pt x="888" y="5112"/>
                  </a:cubicBezTo>
                  <a:cubicBezTo>
                    <a:pt x="911" y="5159"/>
                    <a:pt x="958" y="5206"/>
                    <a:pt x="1028" y="5252"/>
                  </a:cubicBezTo>
                  <a:cubicBezTo>
                    <a:pt x="1074" y="5299"/>
                    <a:pt x="1144" y="5346"/>
                    <a:pt x="1238" y="5369"/>
                  </a:cubicBezTo>
                  <a:cubicBezTo>
                    <a:pt x="1168" y="6070"/>
                    <a:pt x="1074" y="6794"/>
                    <a:pt x="934" y="7518"/>
                  </a:cubicBezTo>
                  <a:cubicBezTo>
                    <a:pt x="911" y="7938"/>
                    <a:pt x="888" y="8382"/>
                    <a:pt x="841" y="8802"/>
                  </a:cubicBezTo>
                  <a:cubicBezTo>
                    <a:pt x="794" y="9292"/>
                    <a:pt x="747" y="9783"/>
                    <a:pt x="701" y="10273"/>
                  </a:cubicBezTo>
                  <a:lnTo>
                    <a:pt x="4718" y="10343"/>
                  </a:lnTo>
                  <a:cubicBezTo>
                    <a:pt x="4414" y="8755"/>
                    <a:pt x="4297" y="7121"/>
                    <a:pt x="4134" y="5509"/>
                  </a:cubicBezTo>
                  <a:cubicBezTo>
                    <a:pt x="4134" y="5449"/>
                    <a:pt x="4169" y="5388"/>
                    <a:pt x="4239" y="5388"/>
                  </a:cubicBezTo>
                  <a:cubicBezTo>
                    <a:pt x="4250" y="5388"/>
                    <a:pt x="4261" y="5389"/>
                    <a:pt x="4274" y="5392"/>
                  </a:cubicBezTo>
                  <a:lnTo>
                    <a:pt x="4414" y="5392"/>
                  </a:lnTo>
                  <a:cubicBezTo>
                    <a:pt x="4741" y="5229"/>
                    <a:pt x="4881" y="4809"/>
                    <a:pt x="4904" y="4318"/>
                  </a:cubicBezTo>
                  <a:cubicBezTo>
                    <a:pt x="5161" y="4225"/>
                    <a:pt x="5348" y="3968"/>
                    <a:pt x="5371" y="3664"/>
                  </a:cubicBezTo>
                  <a:cubicBezTo>
                    <a:pt x="5348" y="3337"/>
                    <a:pt x="5091" y="3080"/>
                    <a:pt x="4764" y="3034"/>
                  </a:cubicBezTo>
                  <a:lnTo>
                    <a:pt x="4764" y="2964"/>
                  </a:lnTo>
                  <a:cubicBezTo>
                    <a:pt x="4694" y="2683"/>
                    <a:pt x="4554" y="2263"/>
                    <a:pt x="4204" y="2193"/>
                  </a:cubicBezTo>
                  <a:cubicBezTo>
                    <a:pt x="4165" y="2180"/>
                    <a:pt x="4125" y="2174"/>
                    <a:pt x="4087" y="2174"/>
                  </a:cubicBezTo>
                  <a:cubicBezTo>
                    <a:pt x="3989" y="2174"/>
                    <a:pt x="3897" y="2213"/>
                    <a:pt x="3830" y="2263"/>
                  </a:cubicBezTo>
                  <a:cubicBezTo>
                    <a:pt x="3783" y="1960"/>
                    <a:pt x="3737" y="1633"/>
                    <a:pt x="3690" y="1306"/>
                  </a:cubicBezTo>
                  <a:cubicBezTo>
                    <a:pt x="3643" y="932"/>
                    <a:pt x="3783" y="418"/>
                    <a:pt x="3433" y="138"/>
                  </a:cubicBezTo>
                  <a:cubicBezTo>
                    <a:pt x="3300" y="27"/>
                    <a:pt x="3089" y="1"/>
                    <a:pt x="28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963;p49"/>
            <p:cNvSpPr/>
            <p:nvPr/>
          </p:nvSpPr>
          <p:spPr>
            <a:xfrm>
              <a:off x="1801433" y="4031231"/>
              <a:ext cx="149254" cy="25001"/>
            </a:xfrm>
            <a:custGeom>
              <a:avLst/>
              <a:gdLst/>
              <a:ahLst/>
              <a:cxnLst/>
              <a:rect l="l" t="t" r="r" b="b"/>
              <a:pathLst>
                <a:path w="9343" h="1565" extrusionOk="0">
                  <a:moveTo>
                    <a:pt x="9342" y="0"/>
                  </a:moveTo>
                  <a:lnTo>
                    <a:pt x="24" y="117"/>
                  </a:lnTo>
                  <a:lnTo>
                    <a:pt x="1" y="1425"/>
                  </a:lnTo>
                  <a:lnTo>
                    <a:pt x="9319" y="1565"/>
                  </a:lnTo>
                  <a:lnTo>
                    <a:pt x="93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" name="Google Shape;969;p49"/>
          <p:cNvGrpSpPr/>
          <p:nvPr/>
        </p:nvGrpSpPr>
        <p:grpSpPr>
          <a:xfrm rot="21194428">
            <a:off x="4810037" y="5191877"/>
            <a:ext cx="1732317" cy="1044428"/>
            <a:chOff x="6593535" y="3833622"/>
            <a:chExt cx="1324517" cy="656488"/>
          </a:xfrm>
        </p:grpSpPr>
        <p:grpSp>
          <p:nvGrpSpPr>
            <p:cNvPr id="48" name="Google Shape;970;p49"/>
            <p:cNvGrpSpPr/>
            <p:nvPr/>
          </p:nvGrpSpPr>
          <p:grpSpPr>
            <a:xfrm>
              <a:off x="6593535" y="3868796"/>
              <a:ext cx="240044" cy="621313"/>
              <a:chOff x="6593535" y="3868796"/>
              <a:chExt cx="240044" cy="621313"/>
            </a:xfrm>
          </p:grpSpPr>
          <p:sp>
            <p:nvSpPr>
              <p:cNvPr id="55" name="Google Shape;971;p49"/>
              <p:cNvSpPr/>
              <p:nvPr/>
            </p:nvSpPr>
            <p:spPr>
              <a:xfrm rot="306375">
                <a:off x="6620287" y="3874982"/>
                <a:ext cx="166120" cy="608942"/>
              </a:xfrm>
              <a:custGeom>
                <a:avLst/>
                <a:gdLst/>
                <a:ahLst/>
                <a:cxnLst/>
                <a:rect l="l" t="t" r="r" b="b"/>
                <a:pathLst>
                  <a:path w="6645" h="33280" extrusionOk="0">
                    <a:moveTo>
                      <a:pt x="6195" y="1"/>
                    </a:moveTo>
                    <a:cubicBezTo>
                      <a:pt x="5961" y="1"/>
                      <a:pt x="5710" y="153"/>
                      <a:pt x="5675" y="456"/>
                    </a:cubicBezTo>
                    <a:cubicBezTo>
                      <a:pt x="4858" y="6645"/>
                      <a:pt x="3900" y="12810"/>
                      <a:pt x="2779" y="18952"/>
                    </a:cubicBezTo>
                    <a:cubicBezTo>
                      <a:pt x="2289" y="21731"/>
                      <a:pt x="1728" y="24533"/>
                      <a:pt x="1168" y="27312"/>
                    </a:cubicBezTo>
                    <a:cubicBezTo>
                      <a:pt x="864" y="28760"/>
                      <a:pt x="467" y="30232"/>
                      <a:pt x="210" y="31679"/>
                    </a:cubicBezTo>
                    <a:cubicBezTo>
                      <a:pt x="117" y="32240"/>
                      <a:pt x="0" y="32544"/>
                      <a:pt x="280" y="33034"/>
                    </a:cubicBezTo>
                    <a:cubicBezTo>
                      <a:pt x="377" y="33189"/>
                      <a:pt x="538" y="33279"/>
                      <a:pt x="710" y="33279"/>
                    </a:cubicBezTo>
                    <a:cubicBezTo>
                      <a:pt x="745" y="33279"/>
                      <a:pt x="781" y="33276"/>
                      <a:pt x="818" y="33268"/>
                    </a:cubicBezTo>
                    <a:cubicBezTo>
                      <a:pt x="1144" y="33174"/>
                      <a:pt x="1238" y="33057"/>
                      <a:pt x="1355" y="32730"/>
                    </a:cubicBezTo>
                    <a:cubicBezTo>
                      <a:pt x="1425" y="32520"/>
                      <a:pt x="1331" y="32310"/>
                      <a:pt x="1144" y="32193"/>
                    </a:cubicBezTo>
                    <a:lnTo>
                      <a:pt x="1051" y="32123"/>
                    </a:lnTo>
                    <a:cubicBezTo>
                      <a:pt x="1004" y="32100"/>
                      <a:pt x="958" y="32077"/>
                      <a:pt x="911" y="32077"/>
                    </a:cubicBezTo>
                    <a:cubicBezTo>
                      <a:pt x="1261" y="30862"/>
                      <a:pt x="1775" y="28807"/>
                      <a:pt x="1868" y="28433"/>
                    </a:cubicBezTo>
                    <a:cubicBezTo>
                      <a:pt x="2149" y="27102"/>
                      <a:pt x="2429" y="25794"/>
                      <a:pt x="2686" y="24463"/>
                    </a:cubicBezTo>
                    <a:cubicBezTo>
                      <a:pt x="3246" y="21684"/>
                      <a:pt x="3760" y="18882"/>
                      <a:pt x="4250" y="16080"/>
                    </a:cubicBezTo>
                    <a:cubicBezTo>
                      <a:pt x="5138" y="10895"/>
                      <a:pt x="5932" y="5687"/>
                      <a:pt x="6609" y="456"/>
                    </a:cubicBezTo>
                    <a:cubicBezTo>
                      <a:pt x="6644" y="153"/>
                      <a:pt x="6428" y="1"/>
                      <a:pt x="61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972;p49"/>
              <p:cNvSpPr/>
              <p:nvPr/>
            </p:nvSpPr>
            <p:spPr>
              <a:xfrm rot="306375">
                <a:off x="6760189" y="3880602"/>
                <a:ext cx="70898" cy="59173"/>
              </a:xfrm>
              <a:custGeom>
                <a:avLst/>
                <a:gdLst/>
                <a:ahLst/>
                <a:cxnLst/>
                <a:rect l="l" t="t" r="r" b="b"/>
                <a:pathLst>
                  <a:path w="2836" h="2367" extrusionOk="0">
                    <a:moveTo>
                      <a:pt x="1488" y="0"/>
                    </a:moveTo>
                    <a:cubicBezTo>
                      <a:pt x="1383" y="0"/>
                      <a:pt x="1276" y="15"/>
                      <a:pt x="1168" y="46"/>
                    </a:cubicBezTo>
                    <a:cubicBezTo>
                      <a:pt x="280" y="350"/>
                      <a:pt x="0" y="1657"/>
                      <a:pt x="841" y="2195"/>
                    </a:cubicBezTo>
                    <a:cubicBezTo>
                      <a:pt x="1031" y="2311"/>
                      <a:pt x="1241" y="2367"/>
                      <a:pt x="1448" y="2367"/>
                    </a:cubicBezTo>
                    <a:cubicBezTo>
                      <a:pt x="1902" y="2367"/>
                      <a:pt x="2338" y="2100"/>
                      <a:pt x="2499" y="1634"/>
                    </a:cubicBezTo>
                    <a:cubicBezTo>
                      <a:pt x="2522" y="1587"/>
                      <a:pt x="2546" y="1564"/>
                      <a:pt x="2569" y="1517"/>
                    </a:cubicBezTo>
                    <a:cubicBezTo>
                      <a:pt x="2835" y="759"/>
                      <a:pt x="2238" y="0"/>
                      <a:pt x="148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" name="Google Shape;973;p49"/>
            <p:cNvGrpSpPr/>
            <p:nvPr/>
          </p:nvGrpSpPr>
          <p:grpSpPr>
            <a:xfrm>
              <a:off x="7651916" y="3833622"/>
              <a:ext cx="266137" cy="640768"/>
              <a:chOff x="7651916" y="3833622"/>
              <a:chExt cx="266137" cy="640768"/>
            </a:xfrm>
          </p:grpSpPr>
          <p:sp>
            <p:nvSpPr>
              <p:cNvPr id="53" name="Google Shape;974;p49"/>
              <p:cNvSpPr/>
              <p:nvPr/>
            </p:nvSpPr>
            <p:spPr>
              <a:xfrm rot="-833920">
                <a:off x="7756053" y="3848464"/>
                <a:ext cx="88298" cy="624461"/>
              </a:xfrm>
              <a:custGeom>
                <a:avLst/>
                <a:gdLst/>
                <a:ahLst/>
                <a:cxnLst/>
                <a:rect l="l" t="t" r="r" b="b"/>
                <a:pathLst>
                  <a:path w="3532" h="34127" extrusionOk="0">
                    <a:moveTo>
                      <a:pt x="576" y="1"/>
                    </a:moveTo>
                    <a:cubicBezTo>
                      <a:pt x="306" y="1"/>
                      <a:pt x="1" y="223"/>
                      <a:pt x="28" y="568"/>
                    </a:cubicBezTo>
                    <a:cubicBezTo>
                      <a:pt x="729" y="6873"/>
                      <a:pt x="1266" y="13178"/>
                      <a:pt x="1616" y="19484"/>
                    </a:cubicBezTo>
                    <a:cubicBezTo>
                      <a:pt x="1803" y="22356"/>
                      <a:pt x="1920" y="25252"/>
                      <a:pt x="2013" y="28124"/>
                    </a:cubicBezTo>
                    <a:cubicBezTo>
                      <a:pt x="2060" y="29642"/>
                      <a:pt x="2037" y="31160"/>
                      <a:pt x="2153" y="32678"/>
                    </a:cubicBezTo>
                    <a:cubicBezTo>
                      <a:pt x="2177" y="33262"/>
                      <a:pt x="2130" y="33566"/>
                      <a:pt x="2527" y="33963"/>
                    </a:cubicBezTo>
                    <a:cubicBezTo>
                      <a:pt x="2619" y="34070"/>
                      <a:pt x="2751" y="34127"/>
                      <a:pt x="2884" y="34127"/>
                    </a:cubicBezTo>
                    <a:cubicBezTo>
                      <a:pt x="2954" y="34127"/>
                      <a:pt x="3023" y="34111"/>
                      <a:pt x="3088" y="34079"/>
                    </a:cubicBezTo>
                    <a:cubicBezTo>
                      <a:pt x="3344" y="33963"/>
                      <a:pt x="3531" y="33706"/>
                      <a:pt x="3508" y="33425"/>
                    </a:cubicBezTo>
                    <a:cubicBezTo>
                      <a:pt x="3508" y="33215"/>
                      <a:pt x="3391" y="33005"/>
                      <a:pt x="3181" y="32958"/>
                    </a:cubicBezTo>
                    <a:lnTo>
                      <a:pt x="3064" y="32912"/>
                    </a:lnTo>
                    <a:cubicBezTo>
                      <a:pt x="3017" y="32888"/>
                      <a:pt x="2971" y="32865"/>
                      <a:pt x="2901" y="32865"/>
                    </a:cubicBezTo>
                    <a:cubicBezTo>
                      <a:pt x="2971" y="31604"/>
                      <a:pt x="3017" y="29455"/>
                      <a:pt x="2994" y="29058"/>
                    </a:cubicBezTo>
                    <a:cubicBezTo>
                      <a:pt x="2947" y="27704"/>
                      <a:pt x="2901" y="26326"/>
                      <a:pt x="2854" y="24972"/>
                    </a:cubicBezTo>
                    <a:cubicBezTo>
                      <a:pt x="2714" y="22099"/>
                      <a:pt x="2574" y="19203"/>
                      <a:pt x="2387" y="16331"/>
                    </a:cubicBezTo>
                    <a:cubicBezTo>
                      <a:pt x="2013" y="11006"/>
                      <a:pt x="1546" y="5682"/>
                      <a:pt x="962" y="357"/>
                    </a:cubicBezTo>
                    <a:cubicBezTo>
                      <a:pt x="934" y="108"/>
                      <a:pt x="763" y="1"/>
                      <a:pt x="5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975;p49"/>
              <p:cNvSpPr/>
              <p:nvPr/>
            </p:nvSpPr>
            <p:spPr>
              <a:xfrm rot="-833920">
                <a:off x="7658167" y="3840603"/>
                <a:ext cx="65449" cy="60024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2401" extrusionOk="0">
                    <a:moveTo>
                      <a:pt x="1407" y="1"/>
                    </a:moveTo>
                    <a:cubicBezTo>
                      <a:pt x="1212" y="1"/>
                      <a:pt x="1010" y="53"/>
                      <a:pt x="818" y="168"/>
                    </a:cubicBezTo>
                    <a:cubicBezTo>
                      <a:pt x="1" y="658"/>
                      <a:pt x="47" y="2013"/>
                      <a:pt x="1005" y="2340"/>
                    </a:cubicBezTo>
                    <a:cubicBezTo>
                      <a:pt x="1124" y="2381"/>
                      <a:pt x="1246" y="2400"/>
                      <a:pt x="1366" y="2400"/>
                    </a:cubicBezTo>
                    <a:cubicBezTo>
                      <a:pt x="1925" y="2400"/>
                      <a:pt x="2442" y="1978"/>
                      <a:pt x="2499" y="1382"/>
                    </a:cubicBezTo>
                    <a:cubicBezTo>
                      <a:pt x="2523" y="1359"/>
                      <a:pt x="2523" y="1312"/>
                      <a:pt x="2546" y="1289"/>
                    </a:cubicBezTo>
                    <a:cubicBezTo>
                      <a:pt x="2618" y="556"/>
                      <a:pt x="2046" y="1"/>
                      <a:pt x="14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" name="Google Shape;976;p49"/>
            <p:cNvGrpSpPr/>
            <p:nvPr/>
          </p:nvGrpSpPr>
          <p:grpSpPr>
            <a:xfrm>
              <a:off x="6870113" y="3931415"/>
              <a:ext cx="798700" cy="440225"/>
              <a:chOff x="6870113" y="3931415"/>
              <a:chExt cx="798700" cy="440225"/>
            </a:xfrm>
          </p:grpSpPr>
          <p:sp>
            <p:nvSpPr>
              <p:cNvPr id="51" name="Google Shape;977;p49"/>
              <p:cNvSpPr/>
              <p:nvPr/>
            </p:nvSpPr>
            <p:spPr>
              <a:xfrm>
                <a:off x="6875363" y="3949765"/>
                <a:ext cx="793450" cy="406125"/>
              </a:xfrm>
              <a:custGeom>
                <a:avLst/>
                <a:gdLst/>
                <a:ahLst/>
                <a:cxnLst/>
                <a:rect l="l" t="t" r="r" b="b"/>
                <a:pathLst>
                  <a:path w="31738" h="16245" extrusionOk="0">
                    <a:moveTo>
                      <a:pt x="24899" y="0"/>
                    </a:moveTo>
                    <a:cubicBezTo>
                      <a:pt x="16596" y="0"/>
                      <a:pt x="8783" y="89"/>
                      <a:pt x="211" y="317"/>
                    </a:cubicBezTo>
                    <a:lnTo>
                      <a:pt x="1" y="551"/>
                    </a:lnTo>
                    <a:lnTo>
                      <a:pt x="258" y="15426"/>
                    </a:lnTo>
                    <a:cubicBezTo>
                      <a:pt x="258" y="15880"/>
                      <a:pt x="631" y="16245"/>
                      <a:pt x="1080" y="16245"/>
                    </a:cubicBezTo>
                    <a:cubicBezTo>
                      <a:pt x="1094" y="16245"/>
                      <a:pt x="1108" y="16245"/>
                      <a:pt x="1122" y="16244"/>
                    </a:cubicBezTo>
                    <a:lnTo>
                      <a:pt x="31037" y="15100"/>
                    </a:lnTo>
                    <a:cubicBezTo>
                      <a:pt x="31434" y="15100"/>
                      <a:pt x="31738" y="14749"/>
                      <a:pt x="31691" y="14352"/>
                    </a:cubicBezTo>
                    <a:lnTo>
                      <a:pt x="30687" y="13"/>
                    </a:lnTo>
                    <a:cubicBezTo>
                      <a:pt x="28722" y="5"/>
                      <a:pt x="26798" y="0"/>
                      <a:pt x="248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978;p49"/>
              <p:cNvSpPr/>
              <p:nvPr/>
            </p:nvSpPr>
            <p:spPr>
              <a:xfrm>
                <a:off x="6870113" y="3931415"/>
                <a:ext cx="792875" cy="440225"/>
              </a:xfrm>
              <a:custGeom>
                <a:avLst/>
                <a:gdLst/>
                <a:ahLst/>
                <a:cxnLst/>
                <a:rect l="l" t="t" r="r" b="b"/>
                <a:pathLst>
                  <a:path w="31715" h="17609" extrusionOk="0">
                    <a:moveTo>
                      <a:pt x="27370" y="0"/>
                    </a:moveTo>
                    <a:cubicBezTo>
                      <a:pt x="23354" y="47"/>
                      <a:pt x="19360" y="164"/>
                      <a:pt x="15344" y="234"/>
                    </a:cubicBezTo>
                    <a:lnTo>
                      <a:pt x="14947" y="234"/>
                    </a:lnTo>
                    <a:cubicBezTo>
                      <a:pt x="9972" y="420"/>
                      <a:pt x="4998" y="724"/>
                      <a:pt x="0" y="1121"/>
                    </a:cubicBezTo>
                    <a:cubicBezTo>
                      <a:pt x="0" y="1495"/>
                      <a:pt x="24" y="1868"/>
                      <a:pt x="24" y="2265"/>
                    </a:cubicBezTo>
                    <a:cubicBezTo>
                      <a:pt x="865" y="2265"/>
                      <a:pt x="1729" y="2219"/>
                      <a:pt x="2569" y="2172"/>
                    </a:cubicBezTo>
                    <a:cubicBezTo>
                      <a:pt x="3106" y="2172"/>
                      <a:pt x="3644" y="2125"/>
                      <a:pt x="4181" y="2079"/>
                    </a:cubicBezTo>
                    <a:lnTo>
                      <a:pt x="4181" y="2079"/>
                    </a:lnTo>
                    <a:cubicBezTo>
                      <a:pt x="3877" y="7240"/>
                      <a:pt x="3900" y="12424"/>
                      <a:pt x="4227" y="17608"/>
                    </a:cubicBezTo>
                    <a:lnTo>
                      <a:pt x="4975" y="17608"/>
                    </a:lnTo>
                    <a:cubicBezTo>
                      <a:pt x="5185" y="14969"/>
                      <a:pt x="5068" y="12261"/>
                      <a:pt x="5068" y="9598"/>
                    </a:cubicBezTo>
                    <a:cubicBezTo>
                      <a:pt x="5068" y="7076"/>
                      <a:pt x="5138" y="4531"/>
                      <a:pt x="5021" y="1985"/>
                    </a:cubicBezTo>
                    <a:cubicBezTo>
                      <a:pt x="5675" y="1915"/>
                      <a:pt x="6329" y="1822"/>
                      <a:pt x="6960" y="1775"/>
                    </a:cubicBezTo>
                    <a:cubicBezTo>
                      <a:pt x="9600" y="1602"/>
                      <a:pt x="12260" y="1469"/>
                      <a:pt x="14922" y="1469"/>
                    </a:cubicBezTo>
                    <a:cubicBezTo>
                      <a:pt x="15132" y="1469"/>
                      <a:pt x="15343" y="1470"/>
                      <a:pt x="15554" y="1471"/>
                    </a:cubicBezTo>
                    <a:lnTo>
                      <a:pt x="15647" y="1471"/>
                    </a:lnTo>
                    <a:cubicBezTo>
                      <a:pt x="15647" y="1495"/>
                      <a:pt x="15647" y="1518"/>
                      <a:pt x="15647" y="1541"/>
                    </a:cubicBezTo>
                    <a:cubicBezTo>
                      <a:pt x="16208" y="6656"/>
                      <a:pt x="16184" y="11887"/>
                      <a:pt x="16371" y="17025"/>
                    </a:cubicBezTo>
                    <a:lnTo>
                      <a:pt x="17235" y="16931"/>
                    </a:lnTo>
                    <a:cubicBezTo>
                      <a:pt x="17072" y="11793"/>
                      <a:pt x="17165" y="6516"/>
                      <a:pt x="16371" y="1448"/>
                    </a:cubicBezTo>
                    <a:cubicBezTo>
                      <a:pt x="18963" y="1448"/>
                      <a:pt x="21532" y="1355"/>
                      <a:pt x="24124" y="1285"/>
                    </a:cubicBezTo>
                    <a:cubicBezTo>
                      <a:pt x="25502" y="1238"/>
                      <a:pt x="26857" y="1191"/>
                      <a:pt x="28235" y="1191"/>
                    </a:cubicBezTo>
                    <a:cubicBezTo>
                      <a:pt x="28772" y="1191"/>
                      <a:pt x="27884" y="1121"/>
                      <a:pt x="28421" y="1098"/>
                    </a:cubicBezTo>
                    <a:lnTo>
                      <a:pt x="28421" y="1098"/>
                    </a:lnTo>
                    <a:cubicBezTo>
                      <a:pt x="28305" y="3807"/>
                      <a:pt x="28421" y="6539"/>
                      <a:pt x="28468" y="9225"/>
                    </a:cubicBezTo>
                    <a:cubicBezTo>
                      <a:pt x="28515" y="11607"/>
                      <a:pt x="28375" y="14082"/>
                      <a:pt x="28655" y="16441"/>
                    </a:cubicBezTo>
                    <a:cubicBezTo>
                      <a:pt x="28935" y="16417"/>
                      <a:pt x="29239" y="16417"/>
                      <a:pt x="29542" y="16417"/>
                    </a:cubicBezTo>
                    <a:cubicBezTo>
                      <a:pt x="29752" y="13849"/>
                      <a:pt x="29472" y="11140"/>
                      <a:pt x="29449" y="8594"/>
                    </a:cubicBezTo>
                    <a:cubicBezTo>
                      <a:pt x="29379" y="6095"/>
                      <a:pt x="29402" y="3596"/>
                      <a:pt x="29192" y="1098"/>
                    </a:cubicBezTo>
                    <a:cubicBezTo>
                      <a:pt x="29301" y="1098"/>
                      <a:pt x="30033" y="1118"/>
                      <a:pt x="30536" y="1118"/>
                    </a:cubicBezTo>
                    <a:cubicBezTo>
                      <a:pt x="30788" y="1118"/>
                      <a:pt x="30982" y="1113"/>
                      <a:pt x="31014" y="1098"/>
                    </a:cubicBezTo>
                    <a:lnTo>
                      <a:pt x="31270" y="1098"/>
                    </a:lnTo>
                    <a:cubicBezTo>
                      <a:pt x="31328" y="1117"/>
                      <a:pt x="31391" y="1128"/>
                      <a:pt x="31453" y="1128"/>
                    </a:cubicBezTo>
                    <a:cubicBezTo>
                      <a:pt x="31542" y="1128"/>
                      <a:pt x="31632" y="1106"/>
                      <a:pt x="31714" y="1051"/>
                    </a:cubicBezTo>
                    <a:cubicBezTo>
                      <a:pt x="31691" y="747"/>
                      <a:pt x="31667" y="444"/>
                      <a:pt x="31667" y="117"/>
                    </a:cubicBezTo>
                    <a:cubicBezTo>
                      <a:pt x="30243" y="47"/>
                      <a:pt x="28818" y="0"/>
                      <a:pt x="273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57" name="Picture 56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19658716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5236727" y="3222486"/>
            <a:ext cx="664797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She ______________ 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6451804" y="3222485"/>
            <a:ext cx="507863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Comic Sans MS" panose="030F0702030302020204" pitchFamily="66" charset="0"/>
              </a:rPr>
              <a:t>can play the guitar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427" r="-1"/>
          <a:stretch/>
        </p:blipFill>
        <p:spPr>
          <a:xfrm>
            <a:off x="1445182" y="357541"/>
            <a:ext cx="3602644" cy="638021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977427035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868392" y="5186672"/>
            <a:ext cx="423866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He ________ 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798718" y="5203276"/>
            <a:ext cx="27815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Comic Sans MS" panose="030F0702030302020204" pitchFamily="66" charset="0"/>
              </a:rPr>
              <a:t>can’t cook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5866" y="791910"/>
            <a:ext cx="6567237" cy="437815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140083644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803661" y="5306988"/>
            <a:ext cx="423866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He ________ 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842270" y="5306987"/>
            <a:ext cx="2427268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Comic Sans MS" panose="030F0702030302020204" pitchFamily="66" charset="0"/>
              </a:rPr>
              <a:t>can read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4274" y="748630"/>
            <a:ext cx="6658032" cy="444376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347673906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4042564" y="5197558"/>
            <a:ext cx="423866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He ________ 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948826" y="5190098"/>
            <a:ext cx="319510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Comic Sans MS" panose="030F0702030302020204" pitchFamily="66" charset="0"/>
              </a:rPr>
              <a:t>can’t </a:t>
            </a:r>
            <a:r>
              <a:rPr lang="en-US" sz="4400" dirty="0" err="1">
                <a:solidFill>
                  <a:schemeClr val="tx1">
                    <a:lumMod val="75000"/>
                  </a:schemeClr>
                </a:solidFill>
                <a:latin typeface="Comic Sans MS" panose="030F0702030302020204" pitchFamily="66" charset="0"/>
              </a:rPr>
              <a:t>colour</a:t>
            </a:r>
            <a:endParaRPr lang="en-US" sz="4400" dirty="0">
              <a:solidFill>
                <a:schemeClr val="tx1">
                  <a:lumMod val="75000"/>
                </a:schemeClr>
              </a:solidFill>
              <a:latin typeface="Comic Sans MS" panose="030F0702030302020204" pitchFamily="66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49141" y="750047"/>
            <a:ext cx="6659303" cy="443920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905559676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4053451" y="5241102"/>
            <a:ext cx="3804247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>
                <a:solidFill>
                  <a:schemeClr val="accent4">
                    <a:lumMod val="10000"/>
                  </a:schemeClr>
                </a:solidFill>
                <a:latin typeface="Comic Sans MS" panose="030F0702030302020204" pitchFamily="66" charset="0"/>
              </a:rPr>
              <a:t>I ________ 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731114" y="5224498"/>
            <a:ext cx="261802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Comic Sans MS" panose="030F0702030302020204" pitchFamily="66" charset="0"/>
              </a:rPr>
              <a:t>can write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419" y="838303"/>
            <a:ext cx="6571592" cy="438619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380447543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634069" y="5165884"/>
            <a:ext cx="487665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>
                <a:solidFill>
                  <a:srgbClr val="C4D7D1">
                    <a:lumMod val="10000"/>
                  </a:srgbClr>
                </a:solidFill>
                <a:latin typeface="Comic Sans MS" panose="030F0702030302020204" pitchFamily="66" charset="0"/>
              </a:rPr>
              <a:t>She _________ 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5142120" y="5165884"/>
            <a:ext cx="248337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dirty="0">
                <a:solidFill>
                  <a:srgbClr val="F77A7D">
                    <a:lumMod val="75000"/>
                  </a:srgbClr>
                </a:solidFill>
                <a:latin typeface="Comic Sans MS" panose="030F0702030302020204" pitchFamily="66" charset="0"/>
              </a:rPr>
              <a:t>can swim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17344" y="786842"/>
            <a:ext cx="6334776" cy="422402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8342" y="170146"/>
            <a:ext cx="1504742" cy="7214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212200100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COURSE_TITLE" val="77.Unit 6 - Lesson 3 - Period 2"/>
  <p:tag name="ISPRING_PLAYERS_CUSTOMIZATION_2" val="UEsDBBQAAgAIAOOGAlPDxJh2RwMAAOEJAAAUAAAAdW5pdmVyc2FsL3BsYXllci54bWytVltv0zAUfu6k/YfI74tbCmyrkiFAqngANKnc3io3OU1MEzvYzrLu13Pi3ENamESlVsnx+T6fy+fjem8e08R5AKW5FD5ZuHPigAhkyEXkk69f1lc35M3d5YWXJewIyuGhT3LBSwBLiBOCDhTPDILvmYl90jO4yEycTHGpuDn6ZDlH7nan5YJcXszQRWifxMZkK0qLonC5RoSItEzykkS7gUxppkCDMKBoFQZxGuzK/B2N31QKao4Z6B4yM8/fuCZpOR41H5AUS1eqiL6Yzxf0x6ePmyCGlF1xoQ0TARAHKzmzpdyx4PBJhnkCurTNvCrIDRhTBmFtM8+s+OJGOFoFPqkctilozSLQbiIiQlu/hrMhqDCNdctEuBXsgUeszG2ray/boo5Ex1KZIDc1+gDHnWQq3Lb2nr9HJyL29gnTcc2nB7lY/gOvk7F+2/J9MhabUb5LuI5xqQ/prNNJ0OGuXmprbGX7tZHtumQijoJfOVcQ2tdv7QmYL0i1YStzG6eriwAX8GnNAiPV8T3CULq1bNxWKW6lFNeCWg633X3TUZAm2z0wkytoSjXzHngI8jNTyvbrzqgcPDoy1lg6BHu0SrluUtcQLzZp8uofelP6jVrzU5/rjAX8j8Z8QKK2JlyE8Ljm6GMgxZoawGKXNtdkiVvu2cWk813aO0wDU3cSsCmYiGOYigDPfsgMo52dnoKCYhpdglyNsL2Fk+CYR3GCXzPJMF49SZMydZhk6C2cBCcyOExAW/NJ4E7JAjPUeZbhAPizeH+utx2h45aMdNmK0aMT49ALcm1kyp+s0gdz0qyspM+c3ssL59SnAb3NeAu5np9DjCbBIK5mLuzPEeBceOBQbAY8V7XVzXCIT8z68mk04EvTfTljmulcGrZZZRnPcTB5Vnk15zjPRj4h7FmemPf9hIaXh4WOEp6+N6a4vuNZlcWGP4FT8LD8a7BYYqmdGEq9++T1zbLHgFrEyTjY3ppO7biXoqmD61L7Vv3adjQ3VK2VSmanJOXVvagw1Tx4h3KMlMxFOBKAbVhNrxOcx28VMCeBPWa0eIHHQ2Y+eYkPdc63r267lK8Xtw3WxnVfbVzF8ozrqA64kx+tD1KbiFfPNXz8DVBLAwQUAAIACACsWClVyqMDbmwGAAAoGQAAHQAAAHVuaXZlcnNhbC9jb21tb25fbWVzc2FnZXMubG5nrVnbbuM2EH0vsP9AGAjQAtvsboFdFEXiBS0zthBZ1Ep0vGlRCIxF20Qk0dXFifvUr+mH9Us6pGTH3gskOQGSIJIxZ4bDM2eG9MXHxyRGG5HlUqWXvXfnb3tIpHMVyXR52Zuyq59/7aG84GnEY5WKy16qeuhj/9UPFzFPlyVfCvj/1Q8IXSQiz+Ex7+unp2cko8ueNwixZZEgsAcOCbFv49DBA+KEA2xdh4yGAzKy3V5/pFABPyuB7sRSpikEgdTCvMhjGYmLNzVqNyeUMToJPewSp9cfqKJQCRrw7DQ0F9/YI8xs6oaDKQC7Qa/v8o1c8gJSiO5KgE/z07ADwpjtjgARz+dgIO9kLIstCkRRQC5ORXXsIen1g9MzyKi3Sx9T6665mw5tCmnz/SprBhJWWEZSoZRnmUlcB0DPwbfEDwOLAKiGpiwMpp5HfUaGEKFmi0zKuNoQmaNUFSgv12uVFSJCMjWE4kcZTlSn3ATXthuCe7O++rXt2Ow2nFCda1ZmKQLnL+bEpf4EO0foi8ULwHs+CYjLIJ3emDLa63uZyEVaiAytV6pQXfA0zUI3pFehRacuqxmHzj5NSWB23p1OBsQ/0yV9xiiD9ew+Cs46OLoBP98g1A04O41QMwwJmGD/usqJ5RN4MQxnNhv3+lYmuKbNgyxWSAbrTIuS2PC4rPhVa2eTu53SYc+rdWMX94DP75usLTqB+rsNHToCsbRHEJZK1jzdIkct1Y+/fPjw+O79h586wQRAKOcYCBmk929bALnMp04lCqFLPsNu67/d7OiUObYLhK7/6WYN1L0BvsLfRrup7wPJa4bagVEMnQuHGMW4VSVa8Y3QzWcjxYPRBygCmdV9R38wV/AiLRsrbEgnGEgEdcV829IEhUJQWbZ9XclOWaxUBu5yFMmc38VALe1Ts0p/vq7qr+KW0lIFAhaphMv0vNn1zHUoHhqSTYDdeKTVYr8oQDqCN5Te6LJ5DS4e0ljxCC0yAYA0QHy9juW8FtGa917Mt41R+HgGTQzITp0A9Gu4e9PrkzRCw4zrxXZE8XFAfADIeC6yE2xDw3VjjnAcd0MY26OxA79MhzCWy1UMv0XXODwCTPBEo1LUcoyDYEb9oU6aVmOO1jzPH1QWHbH0cD+bgG3XolAIFjsA181yDwz8kDD7ZZmYF81gECU2/K7rCpYKBAyZEQNdUkmZF1A2yToWhTDRSr0UPq8GJbFQUF+xgNnJcB+8m2JrpLmDp641DgdsL6EOL9P5qqUdFOc36+OwGkqgySHnG2Oq0WDW/AzqAmJIu1jQa9DA6y4WtwSGRPjTZHMwrYLu7URpJ3pzrjUm3taDhGbTRqoyhzc6JSBNZkfy825uAgJ93WU2dr6jrRXqbhJbyo2AOLJIZI2OQO4tMtRF9Wlq/x5eYdsxnfpL6vGtmfp4tOHpXB8n5lzv6RY+i2RkPtO0N/7/KuXfiBe11J/VXcIdks9nXeM5aizfqQheFCJZF02udcLq8E+JQpf4d0Nos/TT/O+H8hfZmYMx/tn7c3Rc6LJHjUE8M1Ptd+ulI6knfwIDi26OMGPE7a3G2u3AprojNp87nuxs9+romGGnC9Xe2qU1gKvQqRjBGHJsIg9g1EmgC7W3NWePw/DNqaO9/YwMAptB15mJu1wWjZ5NPbfur6acT2+sBzPrUbNhNnPI0S0HQMYygfijFpjTCdlloGoRRyuZqTKOTPnH8t60CchtmYivp+FFphLzNub5jv5Vm/r4nCiqxfmVU6/DPLWv4Nb7c1DAp+9SQLAPY4yFXUvPPpau9rilEZSPToXDgt3oBHWU8GK+gna8UGUatQSqjmBDcoUBrF5zIHjWPIXVAF+EUb1F9dvfOoHoiQ5ElOzB/nBVIfI/O4PoZewxqsuLQjwWzUDTgWFRENKrK5jkFosmC4YHxyGbhzZW9VF5Z9fy5MxsYP+LHEl51RQTlcCr82a/TF/YGbJgxrA1nkD9BabcVJnB0NkFYUc3i059ONLVlWsBEAwQTBaxQOSR63rrgqovfkCZzSGt15/w7B5knSkVd4rNbKAup6Lbmp7uQMoilmmnyJ/XVPWCme2FeDg0F0KQSTjv31czRAQHznl9MxSrZWswa4xd6Bpf4IlIFl0BfUL2Fz76UsNcIDiK628m/vvn3yb76pKw1mSQver5SfQ2X/ft/VNuvtO4eHPwFcf/UEsDBBQAAgAIAKxYKVUVHmAbowAAAH8BAAAuAAAAdW5pdmVyc2FsL3BsYXliYWNrX2FuZF9uYXZpZ2F0aW9uX3NldHRpbmdzLnhtbHWQQQqDMBBF957CGwhdh0DXpUWoFxhxlECSCZlR8PZNRG1p02Xe+z/DjGIUMX5iXdW1glnoKRBFS5xRNe93tgwLXr1xIIZ8woK850omNyxRaCMyetmUHsFyyv/wY3hrYT0/4iNeMOVCZxzqS6mwmVzysJhpY90aUI8R04AvmHPoobd4w7UniMPjDOwb/9W5mzabHd5pQB0iuSCq+UBVutdx9BdQSwMEFAACAAgArFgpVaenV+h8BAAAbxcAACcAAAB1bml2ZXJzYWwvZmxhc2hfcHVibGlzaGluZ19zZXR0aW5ncy54bWzlWN1u2zYUvvdTEBp6WStpkzUNZAeZLSNGHTuz1K7BMAS0RFtcKFIlKbvu1Z5mD7Yn2aHoOHbitHRWD2l7ETgiz/nO4Xd+eKTg5GPO0JRIRQVvePv1PQ8RnoiU8knDext3nh95SGnMU8wEJw2PCw+dNGtBUY4YVVlEtAZRhQCGq+NCN7xM6+LY92ezWZ2qQppdwUoN+KqeiNwvJFGEayL9guE5/Oh5QZS3QHAAgL9c8IVas1ZDKLBI5yItGUE0Bc85NYfCrMOwyjzfio1wcj2RouRpSzAhkZyMGt5PrbC93355I2Oh2jQn3HCimrBolvUxTlNqvMAsop8IygidZODu4YGHZjTVWcN7cWBQQNq/j1Jh26Njg9ISwAHXC/icaJxije2jtafJR61uFuxSOuc4p0kMO8icv+G146uo122HV/1BHEZXZ/F5z/qwhVIcvo+3UIq7cS/cRt4V/uzyIhz2uv03V/Fg0Iu7F7dawOgaIYG/zlgAzIpSJmRJWKCzMh9xTBnk6B0aFdGQ5QzLCYlFh0IQx5gp4qE/CzL5tcSM6jkUwx4UwzUhxakqSKKHJmwNT8uSeLdwFhAcg1jepsTrZUq8Olo7um+t3x5ro5cB1honGSQPrFWuBf7q0o0YNWWEE02nkJjkziHHJWNRWRRC6qZxurK9urj04QGYYCz4GnPmGY0ES5d8kXxE0j7OyUrFRdeUd0By30NjiDEDJgcF4SjCHKqcamA3WQKocqQ01VV1dxbSp5JihgAP2hBB59E9tpMMS7UW1GVgTW0lzd/7QhP1h2XbLj0oGjEKVkxqOcmHPEVtiWfQlVzELwh3ETuDvGEmd4h0ckJitYUkOmXMRfg3UbIUzUWJGL0GTgSCqipz+C8jaLV3obEUebUK3VUjVVE4pWRG0hMXQ5dgIi9BE1p5wYi2Fj6U9BMakbGQgEvwFCiGdaosfn0r4AIrdQuKb3x8ZjtSt98O3z8zB8TpFPNkS3AoRZIXeif4eI640Dd6QEeCS4igCUpK02rP5Wz1x4dh2Q0gzl8pGmv4iuYlw18TfknICvQOQ74bK9sE/oseOJvN8LQqdFO8FTSUOIWQWEzYSKCTU764PRwAE8yR4GyOcAKXsTJtY0pFqWDFNggLrR7vodWHNK2eJnDrgEWZEukEubf/4uXB4c+vjl4f1/1//vr7+WeVFmPKBcPGnJ1TWg/OQW5ad6ahLyh9Zia6p9sRMjeJmt4zunnOc1Dv9uNweNqKu++68eUGgIq9+/dx4JtZYfPoUA1QT3VyiMLTYesMDcPobS+Ojl0yqi+geHWSQU6OzauF01gwDN85YQPhToUSRk5wAxepwRsXqaEdDS5WxgInF6DVT2zrgmbPaE4h4b6JwnWqoUfV/LdRt/955LeFv6O6JVgm2c7y6MforLsM0HdM+9N+F/6eX1jPsbwmEsVCMOV0s5WaUU7+1zaxnnBReN79ZdBr/wAt+YkyaJ+WnxHXvhsG/sYvtGYnp5zmQKt5+Vh+1m0eHuwF/uatWg3Q1j+SN2v/AlBLAwQUAAIACACsWClVvOlThncDAADoDAAAIQAAAHVuaXZlcnNhbC9mbGFzaF9za2luX3NldHRpbmdzLnhtbJVXXW/aMBR9769A7L2swMYqBSS+JlXr2mpF9NkhF7Bw7Mh26Niv33XsJA4kDW1Uqb7nHPt++VoN1IHyzhGkooKPu/3u5KbTCTaplMD1CuKEEQ0dTmIYd9/eBt2exQUT8hW0pnynjCW3dWg07oap1oLfbgTXuMktFzImrDv58jP7CXoZs00l0KdrNVuygfKYb/0fs8VVEnfGcDZazO+bBBsRJ4SfHsVO3IZkc9hJkfLIuDYwX5Nsf0pAMsoPrR4xqvSDhrji0/Ju2V/2r5MkEpQC49L9Ytqffm9VMRICK6IfDX8Mp1dqyqM+LsyZ7EgV1Zls1B8NRsMmWUJ2UE3yfLm4Wwya+Rx3r1blQ7+sQMNf3Ro5dv4J5Kc2F0mafKZHEil2JqFnmpH5WjVMkAivHwoW9+ZrFZiAzEGtDakYjbAMQka2Fb+ar4nclEv3pz8kAnO3pWAvpghn08N0SMhgsiVMQdDLlxZUe/H+nGq8TQXBN5WkFwzxhaSqQiuNJfEPvFMe+SxnKSlrwdIY5tZln1kFSsF8Pstmi88tbJ6PEo6XRM9aUp8wt5dUz1pSX03Nnjk7XfLPISvK22JGXE1bioAwcILLImv5MofNWY/muiv/dGfJSbGIYJI12IrGYMoX9DKb9ap34VbAyZHuiMbn6bfhhacsHhX0zgDXc/UdFmiqGdQ13kakUqEzCK+r4dcgVmKfEDXVj7DVObtqLAtj3o1KPsy62vNaphct77Yr8mbXHY2vyrgbE3kAuRKCqW7H6fAm4jb2fb5UmLmNryrIB74VniZzrEnEhQZ1LVnYy3ilP0RrstnH6FLjAUVKbWXrCxi4Y+sqy9M4BLnEhqCgXJKrNsvb092e4a9eU3iHqCpoAK1S73E7TijL2Z7BdQAQudk71C0sEqdMUwZHYA71DFnATZEFCtu/Ll7TXdWe9CxXNaQbRGWnnE0oD6gRrNEvkYd6CVwx5zUJVRZZZaa0Tf58WJpu9Y63a9dKlZ0Rr0shFquST5Jq8aqJ1G7Tcu2CJ0eYchpnIwgB7/gaxGqYEInLSwbmQV3YSxfM81VsVozWGqRJYgbtpF8nyZDzKbvCCzrZSgB/wmbGG+8V+AWnUBAZPRUUF3sjbNUYIz6e2cDGUR8nOuh5JlscvyYx5dT8izJPlRYx/ZfttXQvj7s4H1FucD/EJv8BUEsDBBQAAgAIAKxYKVUX293YdwQAAPkWAAAmAAAAdW5pdmVyc2FsL2h0bWxfcHVibGlzaGluZ19zZXR0aW5ncy54bWzdWFFT2zgQfudXaHzTx8bQ0itlnDBcYoZMQ5KL3V6ZmxtGsZVYhyy5kpw0fbpfcz/sfsmtrCQkEKjCkHboAwNe73672t1vtTg4+ZIzNCFSUcHr3kFt30OEJyKlfFz3PsRnL488pDTmKWaCk7rHhYdOGntBUQ4ZVVlEtAZVhQCGq+NC171M6+LY96fTaY2qQpq3gpUa8FUtEblfSKII10T6BcMz+KVnBVHeHMEBAH5ywedmjb09hAKLdCHSkhFEU4icU3MozM51zjzfag1xcj2WouRpUzAhkRwP694vzbB10Hq90LFILZoTblKiGiA0Yn2M05SaIDCL6FeCMkLHGUT75tBDU5rqrO69OjQooO3fRamw7cmxQWkKSAHXc/icaJxije2j9afJF60WAitKZxznNInhDTLHr3ut+CrqtFvhVbcXh9HVeXzRsTFsYRSHn+ItjOJ23Am30XeFP7/sh4NOu/v+Ku71OnG7f2MFGV1LSOCvZyyAzIpSJmSZsEBnZT7kmDJo0VtpVERDkzMsxyQWZxSKOMJMEQ/9XZDx7yVmVM+AC/vAhWtCilNVkEQPTNnqnpYl8W7gLCAEBrW8aYl3y5Z4e7R2dN96vznWxigDrDVOMmgekFWhBf6qaKFGDYtwoukEGpPcOuSoZCwqi0JI3TBBV75XhcsY7oEJRoKvZc48o6Fg6TJfJB+StItzqF//jHtoBEVlkLpeQTiKMAdWUw3pTJYWqhwqTXXF5rO59qmkmCFgLIwdgi6iO+lNMizVWhWXlTRkShp/doUm6i+bXiu6VzViFLyYXnLSD3mKWhJPYQq5qPcJd1E7h0ZhplmIdApCYrWFJjplzEX5D1GyFM1EiRi9hpwIBDQqc/grI2h1WKGRFHklZVhppKoUTiiZkvTExdEluMhLsITRXTCirYfPJf2KhmQkJOASPIEUg5wqi1/bCrjASt2A4kWML+wIandb4acX5oA4nWCebAkO3CN5oXeCj2eIC72wg3QkuIQKmqKkNK3euZyt9vgyLOkPdX6iaqzhK5qXDD8l/DIhK9A7LPluvGxT+G9G4Ow2w5OK6Ia8FTRQnEJJLCa8SGDIUz6/LhwAE8yR4GyGcAK3rzJjY0JFqUBiB4SFVo+P0NpDm1ZPY9jrwKNMiXSC3D949frwza9vj94d1/z//vn35YNG872kz7BxZxeT5r2Lj5vVrfXnG0YPLEF3bM+EzE2jpnecbl7sHMzb3TgcnDbj9sd2fLkBoMre3fs48M1ysHlXqDamW6vC8MftClF4Omieo0EYfejE0bFLD3UF0FUnGXThyPz34LQIDMKPTtiQYidqhJETXM9Fq/feRWtgl4H+yiLgFAIM97EdVjDeGc0ptNizoKoTax7F8ufB1I1bPX2QqpbcO2IqwTLJdtY5z3h6/ria/MSZ3tj9atNNhSKSU2P0na6sn/l/0Assr4lEsRBMOV1dpWaUk+86FdabLQov2r/1Oq2ddh11a7tnQfWnTZ99Wn4HXPvwF/gbP7HugXz9c3Vj739QSwMEFAACAAgArFgpVVRzGYWwAQAAgQYAAB8AAAB1bml2ZXJzYWwvaHRtbF9za2luX3NldHRpbmdzLmpzjZRBb4IwFMfvfgrCrouZ6IbupuKSJR6WzNuyQ8EnEkvbtIXJjN99tDptoWzSC/331/f6HvR/6Hn14ye+9+wd9Luev9lzrYHSNggLuLcXcNdCrhZ8gbM1rLIccEbAbyDlZe9FP14RZ2if6LBx9a4CCyOiT104c4ncJQqXWLrEL5e4d4nfdoHn4k6FGQ2PCykp6SeUSCCyTyjPkWb8uxf9mGU2YFoC/wfdoASsoI/BeBZ1kteIo1kYzScml9CcIVItaUr7MUp2KacFWZ/zD9Uw6W3FgNcffteVFmdCvkrIm4kXg0WwCLpJxkEIOOedRNNg+uSEMYoBmwWFo/Fo+gdqBW43tEGXmcjkLx0G4TAcmTRDKbS6NF9Eg2hoY6SO1epmK/mJk7CXXcUwjCrgt4SirGA3fEDGaao60kZDNZwopmidkfTERRM1nJw6rArb9W9o5+jHlK8vf8WDGibTaoZ1zbQDSV6cb+TJIIxrt7XXXXuultPQhEOTv5p1CtHIunQZRbfVNXLcbnKl23tk03vU/KMuHPEd8BWluDbVOk8htWN7n6ZLOI+Z3FxQaTeod/wBUEsDBBQAAgAIAKxYKVXahn1hYAAAAGIAAAAcAAAAdW5pdmVyc2FsL2xvY2FsX3NldHRpbmdzLnhtbLOxr8jNUShLLSrOzM+zVTLUM1BSSM1Lzk/JzEu3VQoNcdO1UFIoLknMS0nMyc9LtVXKy1dSsLfjssnJT07MCU4tKQEqLFYoyEmsTC0KSc0FMkpS/RJzgSrDw42V9O24AFBLAwQUAAIACACtWClVg+wKbxwGAABHEwAAFwAAAHVuaXZlcnNhbC91bml2ZXJzYWwucG5n7Zd7UNJZFMev62MrN9fN7LGpla3ZTqY5REai9NC1tlkt22J9pJkmtZS6ICmBUI4zWZuRPUwU+c1WjjWaxFCZq4JlhZPAr4dJhttvSuGXoRiRKBGwsNU+mtmd2f7mjzt37r2fe8+555z7nbkH18fHTZ705SQAwOS1a2ISAXDFAfAJZ4KHfSbe6HbT3rlQE+NWgUaF36B94EZa+d1KAIQczzcZ7vbxxLw1SVQAvDoczUWaey4LgCl9a2NWfl+YNtwXxfmK6Lsvw+pf6h0zIdA90ft87KQb8z0S5ywV1lTfqWznzgu2uqTlb07V5mxU3ce+unRKCc/z351AZHfnB6O1t5ioLwArSjtdAEiM8QLgaCAFgH1Ty10BOFvqB8Cc2AEA8o4LxK9v4/NC/aM0qsXwXDty9fkO/RLOLOSa6c4X9vuk0i7lV0nLRlY46Lg4z7pw5AbPwRXWn9l+vzJ3m8L7LZXnoNqheheQR4pbV0fvG/dymC3Y49gvHx84zg4IMF+RJQV+CvbVH6mIN1ydGYj62d1p3xS3Do3AQqzXAmI6y6R+IizYqaPz+7cc5HEIVukTS1gU6aDd4cblycuhqjHE1lGPWHVjB6QaK46VP3TepBawipSxDEVmmoHCZ7DIGqyOxu/HlWPKR09JrMMSlgCjHzWhkERvKJCMWTpU/zgw6Rz7RcfsNvFpIUIgwBYqU2Lr4aJt3Q9KGKHDY3hYz+tM2o9BhZpkZoCcMWLRlEFj8LNa8YEzuHWOmDy4e8/ULaMUXVovqF/GGGC+uIZIWG9m216hETpoQdX2In4E0ddYWJkpKhEs9JnNenVXi8IyqlLbUD+dalPfE8MbBoYEOFF6b6XKLCwaRGBqQASK4XCVkWbSLsc1wun0oGyNlGAaVOpxkDzgNJWvFVXDTPdBfI5ORThjieRJFdoGeJtYRNuVzYp+zcupETliT/RfVJMgD2kXbYWPtSI2EWR7OnqsJaxTBOCXBIxUWYz31L/BjwluFt7sKLnOqt1hrZEqiqOlSnMD2oAOe1rUqd8o9nKSXqDN1GgzfUQQiS7jbHERSZA+CesAvSwuRtGqZHrESY2VqWjzEblF+7BPYhNjzKR8OoMfAXO5R5OFSxD0hnr5FXZ8k+J97hV12YukhpHkPShyeUJ6KEw2BjGsW4jePTLD5s8uKGu4CycaftWiFloPtUfYJN8+IKNEC1qQpsZimWzY8hC/x/1RK8qDSx636nprWZA9Q81qTBpKzx96hm2MVVgjdQLMBpEOambCKZqQ9yW2UVTRP7GcxrDW1LLT+cHTNGw1BJHm+/VQWsNuk3syQwUeMotPtJaWvdlNPpxS8byrk64yw2R/93bruCUq+KKmIHX/JQJaMdP2ebkoBx4SYKQamhFnxvGC3r6bQeaPRnVhcdY0zSjSMdRl8FMJOoe69CyGHJ97OkOHIJm/SQh7CFfCXuZWd8UWKbQvv71X0h3yzId8iu21lNPWekw0Ox3uZSMp2a3d7ONUOt9MErMTyPxZOFvXyQbu35Iq9rOn8GfdoaNFdD6bOEMWyOw6ybt8ImFxQ7+Pl9l2vj1ETxY+hqi7Q6eP+gYtnKrBom969LgrrDqaTis0M3S/hKOFpsgorKPAIDOvn/Ugy3o2R5dCgE0NMDtbwahBeDY1VNW2aFcoocXSorIdztVUjDylKKa8U4VorNn3aNLLMNcsf0glcoMpURzuD0nE5UYVWUMn74QuVqIXSitj97LSRAFNBPSRjBo6Uj2WLohAmyWKvjRptnHhWrsjHC6iH9pUZk8it9du+Hom24aTWgwQkmGTKYWjRfJh2tDuJpJxJOdxbpuiyiJs+oeGwGW823/Gfwmnei5F8Zdsyb1xaOm7ly7vzy7lUd9HUPNTf6RDuPp6797bGRAhdnVUSc3/XvBcloyXd8G6Z+NNGfzVdjkAX9t9A2scLqw49IH2nthYbuglQTMzD4ffmpEpW4023Heo8YsF/77lA7n+r9OdqBN1ok7UiTpRJ+pEnagTdaJO9ONQ9dzyt9+Uw+GcqjDx+FMCltKy8Y/vSqPPx5hZldb2OkIWilbuExVcta+DtbHxMY2rthb/DlBLAwQUAAIACACtWClVPMoRpUsAAABqAAAAGwAAAHVuaXZlcnNhbC91bml2ZXJzYWwucG5nLnhtbLOxr8jNUShLLSrOzM+zVTLUM1Cyt+PlsikoSi3LTC1XqACKGekZQICSQqWtkgkStzwzpSTDVsnCwBAhlpGamZ5RYqtkhiSoDzQSAFBLAQIAABQAAgAIAOOGAlPDxJh2RwMAAOEJAAAUAAAAAAAAAAEAAAAAAAAAAAB1bml2ZXJzYWwvcGxheWVyLnhtbFBLAQIAABQAAgAIAKxYKVXKowNubAYAACgZAAAdAAAAAAAAAAEAAAAAAHkDAAB1bml2ZXJzYWwvY29tbW9uX21lc3NhZ2VzLmxuZ1BLAQIAABQAAgAIAKxYKVUVHmAbowAAAH8BAAAuAAAAAAAAAAEAAAAAACAKAAB1bml2ZXJzYWwvcGxheWJhY2tfYW5kX25hdmlnYXRpb25fc2V0dGluZ3MueG1sUEsBAgAAFAACAAgArFgpVaenV+h8BAAAbxcAACcAAAAAAAAAAQAAAAAADwsAAHVuaXZlcnNhbC9mbGFzaF9wdWJsaXNoaW5nX3NldHRpbmdzLnhtbFBLAQIAABQAAgAIAKxYKVW86VOGdwMAAOgMAAAhAAAAAAAAAAEAAAAAANAPAAB1bml2ZXJzYWwvZmxhc2hfc2tpbl9zZXR0aW5ncy54bWxQSwECAAAUAAIACACsWClVF9vd2HcEAAD5FgAAJgAAAAAAAAABAAAAAACGEwAAdW5pdmVyc2FsL2h0bWxfcHVibGlzaGluZ19zZXR0aW5ncy54bWxQSwECAAAUAAIACACsWClVVHMZhbABAACBBgAAHwAAAAAAAAABAAAAAABBGAAAdW5pdmVyc2FsL2h0bWxfc2tpbl9zZXR0aW5ncy5qc1BLAQIAABQAAgAIAKxYKVXahn1hYAAAAGIAAAAcAAAAAAAAAAEAAAAAAC4aAAB1bml2ZXJzYWwvbG9jYWxfc2V0dGluZ3MueG1sUEsBAgAAFAACAAgArVgpVYPsCm8cBgAARxMAABcAAAAAAAAAAAAAAAAAyBoAAHVuaXZlcnNhbC91bml2ZXJzYWwucG5nUEsBAgAAFAACAAgArVgpVTzKEaVLAAAAagAAABsAAAAAAAAAAQAAAAAAGSEAAHVuaXZlcnNhbC91bml2ZXJzYWwucG5nLnhtbFBLBQYAAAAACgAKAAYDAACdIQAAAAA="/>
  <p:tag name="ISPRING_LMS_API_VERSION" val="SCORM 2004 (2nd edition)"/>
  <p:tag name="ISPRING_ULTRA_SCORM_COURSE_ID" val="DD494745-5AAA-49FF-9583-27CC20E84556"/>
  <p:tag name="ISPRING_CMI5_LAUNCH_METHOD" val="any window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CLOUDFOLDERID" val="1"/>
  <p:tag name="ISPRINGONLINEFOLDERID" val="1"/>
  <p:tag name="ISPRING_OUTPUT_FOLDER" val="[[&quot;\uFFFD\uFFFD|x{7070F873-55FB-4E49-8DA2-6F658BF36F6A}&quot;,&quot;C:\\Users\\Admin\\Desktop\\BAI GIANG PPT WW3 CHUAN 08-9-2022\\Unit 6&quot;]]"/>
  <p:tag name="ISPRING_PUBLISH_SETTINGS" val="{&quot;commonSettings&quot;:{&quot;webSettings&quot;:{&quot;useMobileViewer&quot;:&quot;T_FALSE&quot;},&quot;lmsSettings&quot;:{&quot;useMobileViewer&quot;:&quot;T_FALSE&quot;},&quot;cloudSettings&quot;:{&quot;useMobileViewer&quot;:&quot;T_FALSE&quot;},&quot;ispringLmsSettings&quot;:{&quot;useMobileViewer&quot;:&quot;T_FALSE&quot;},&quot;playerId&quot;:&quot;universal&quot;,&quot;studioSettings&quot;:{&quot;useMobileViewer&quot;:&quot;T_FALSE&quot;}},&quot;advancedSettings&quot;:{&quot;enableTextAllocation&quot;:&quot;T_TRUE&quot;,&quot;viewingFromLocalDrive&quot;:&quot;T_TRUE&quot;,&quot;contentScale&quot;:75,&quot;contentScaleMode&quot;:&quot;FIT_TO_WINDOW&quot;},&quot;accessibilitySettings&quot;:{&quot;enabled&quot;:&quot;T_FALSE&quot;},&quot;compressionSettings&quot;:{&quot;imageSettings&quot;:{&quot;jpegQuality&quot;:90,&quot;optimizeImageForResolution&quot;:&quot;T_FALSE&quot;},&quot;audioQuality&quot;:90,&quot;videoQuality&quot;:80},&quot;protectionSettings&quot;:{&quot;watermarkEnabled&quot;:&quot;T_FALSE&quot;,&quot;watermarkPosition&quot;:&quot;MIDDLE_CENTER&quot;,&quot;openWatermarkUrl&quot;:&quot;T_FALSE&quot;,&quot;openWatermarkWebPageInNewWindow&quot;:&quot;T_FALSE&quot;,&quot;displayAfterEnabled&quot;:&quot;T_FALSE&quot;,&quot;displayUntilEnabled&quot;:&quot;T_FALSE&quot;,&quot;domainRestrictionEnabled&quot;:&quot;T_FALSE&quot;,&quot;enablePassword&quot;:&quot;T_FALSE&quot;},&quot;videoSettings&quot;:{&quot;videoCompressionSettings&quot;:{&quot;audioQuality&quot;:70,&quot;videoQuality&quot;:75},&quot;secondsOnEachSlide&quot;:5,&quot;hostingSettings&quot;:{}},&quot;ispringOnlineSettings&quot;:{&quot;onlineDestinationFolderId&quot;:&quot;1&quot;},&quot;cloudSettings&quot;:{&quot;onlineDestinationFolderId&quot;:&quot;1&quot;},&quot;wordSettings&quot;:{&quot;printCopies&quot;:1},&quot;studioSettings&quot;:{&quot;onlineDestinationFolderId&quot;:&quot;1&quot;}}"/>
  <p:tag name="ISPRING_SCORM_RATE_SLIDES" val="0"/>
  <p:tag name="ISPRING_SCORM_RATE_QUIZZES" val="0"/>
  <p:tag name="ISPRING_SCORM_PASSING_SCORE" val="0.000000"/>
  <p:tag name="ISPRING_CURRENT_PLAYER_ID" val="universal"/>
  <p:tag name="ISPRING_PRESENTATION_TITLE" val="77.Unit 6 - Lesson 3 - Period 2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2DAC5CF5-F401-4B15-BD9E-1C210E0A8FF4}:276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B065E79A-9CEF-4DB5-A121-E1AD90F46B5A}:277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3829B894-EA68-4005-8954-D8EC23E73675}:275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31E2C67D-61A8-41ED-A660-EEEEEF2A2A8B}:274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88315A29-EFE0-46A5-9FA6-26B20F17BB38}:273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AA8C8BE0-8A5D-4A67-BFB6-2DA9904E405A}:259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82007D09-01B7-464C-BD1D-C9F5AE07873D}:283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3E1E54BA-4F0E-4F7C-BE2A-77EA1EA30E3D}:261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7CDD92E0-1EF5-492F-AA4F-D2F9903AD93E}:284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4E7FCE25-E43B-4CAA-9610-38FC91B6C42C}:262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673B9111-FDE2-4953-8648-92DCB9F51526}:256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5A06C956-3060-4BCB-90A5-12A6A81392CC}:268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E3783D7D-580D-42C6-BB87-88F193FB625F}:269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881F1CE1-71C8-4595-B2D1-EE7811A5E58D}:270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6EDB0EE8-81F9-4EBA-94B3-D7D856006036}:271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623AF32E-756B-41FE-9A27-680799E4F8F4}:272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2E9B12EA-BDDE-4F05-A449-7C7F3CE2C5F2}:263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D4FEFFDC-FB63-428B-8CF0-B4909D58181E}:264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DFA7D69D-7150-41E7-8444-6A697FAB4F75}:265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864435F9-83F8-4B22-81C8-C5460F130F27}:285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8B3187A8-EADF-4B89-848D-89D769051C0E}:267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32FD8EEA-9C15-4827-B643-DEDFCA3BFE07}:258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EC4FD850-FA13-43A8-8BDB-675F399522BF}:257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87280309-4240-4E4B-A41B-0F9DA3A756FF}:26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C350936C-DB49-48B7-9283-320F56E9DA80}:279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9D99289F-5265-4B87-AE04-3D5E553B9B1C}:278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91C518C9-3DDD-4109-B0CD-0840E1FE340B}:28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582DE32B-927A-4CD9-B0AC-EFDD687EDC61}:282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C48F82E4-219B-4013-A630-B539C39FECE0}:281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cience Subject for Elementary - 3rd Grade: Physical, Life, and Earth by Slidesgo">
  <a:themeElements>
    <a:clrScheme name="Simple Light">
      <a:dk1>
        <a:srgbClr val="1C0505"/>
      </a:dk1>
      <a:lt1>
        <a:srgbClr val="5A1D1D"/>
      </a:lt1>
      <a:dk2>
        <a:srgbClr val="FFFFFF"/>
      </a:dk2>
      <a:lt2>
        <a:srgbClr val="FF6D5D"/>
      </a:lt2>
      <a:accent1>
        <a:srgbClr val="FFB348"/>
      </a:accent1>
      <a:accent2>
        <a:srgbClr val="F9EFD2"/>
      </a:accent2>
      <a:accent3>
        <a:srgbClr val="98DB7D"/>
      </a:accent3>
      <a:accent4>
        <a:srgbClr val="00A165"/>
      </a:accent4>
      <a:accent5>
        <a:srgbClr val="00D9F6"/>
      </a:accent5>
      <a:accent6>
        <a:srgbClr val="B8E5F4"/>
      </a:accent6>
      <a:hlink>
        <a:srgbClr val="1C05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P.E. Subject for Middle School - 6th Grade: Sports &amp; Games by Slidesgo">
  <a:themeElements>
    <a:clrScheme name="Simple Light">
      <a:dk1>
        <a:srgbClr val="241826"/>
      </a:dk1>
      <a:lt1>
        <a:srgbClr val="FFFFFF"/>
      </a:lt1>
      <a:dk2>
        <a:srgbClr val="EA942B"/>
      </a:dk2>
      <a:lt2>
        <a:srgbClr val="F5D550"/>
      </a:lt2>
      <a:accent1>
        <a:srgbClr val="DE5344"/>
      </a:accent1>
      <a:accent2>
        <a:srgbClr val="E15C7A"/>
      </a:accent2>
      <a:accent3>
        <a:srgbClr val="E5859B"/>
      </a:accent3>
      <a:accent4>
        <a:srgbClr val="01A7CF"/>
      </a:accent4>
      <a:accent5>
        <a:srgbClr val="C9E0E6"/>
      </a:accent5>
      <a:accent6>
        <a:srgbClr val="E7E8ED"/>
      </a:accent6>
      <a:hlink>
        <a:srgbClr val="24182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Art Subject for Elementary - 2nd Grade: Music by Slidesgo">
  <a:themeElements>
    <a:clrScheme name="Simple Light">
      <a:dk1>
        <a:srgbClr val="F77A7D"/>
      </a:dk1>
      <a:lt1>
        <a:srgbClr val="FFF1E8"/>
      </a:lt1>
      <a:dk2>
        <a:srgbClr val="174451"/>
      </a:dk2>
      <a:lt2>
        <a:srgbClr val="FCD2CA"/>
      </a:lt2>
      <a:accent1>
        <a:srgbClr val="FD9F80"/>
      </a:accent1>
      <a:accent2>
        <a:srgbClr val="FEB6A3"/>
      </a:accent2>
      <a:accent3>
        <a:srgbClr val="FFCD7F"/>
      </a:accent3>
      <a:accent4>
        <a:srgbClr val="C4D7D1"/>
      </a:accent4>
      <a:accent5>
        <a:srgbClr val="FFFFFF"/>
      </a:accent5>
      <a:accent6>
        <a:srgbClr val="FFFFFF"/>
      </a:accent6>
      <a:hlink>
        <a:srgbClr val="174451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1771</TotalTime>
  <Words>1334</Words>
  <Application>Microsoft Office PowerPoint</Application>
  <PresentationFormat>Widescreen</PresentationFormat>
  <Paragraphs>190</Paragraphs>
  <Slides>29</Slides>
  <Notes>29</Notes>
  <HiddenSlides>0</HiddenSlides>
  <MMClips>12</MMClips>
  <ScaleCrop>false</ScaleCrop>
  <HeadingPairs>
    <vt:vector size="6" baseType="variant">
      <vt:variant>
        <vt:lpstr>Fonts Used</vt:lpstr>
      </vt:variant>
      <vt:variant>
        <vt:i4>17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29</vt:i4>
      </vt:variant>
    </vt:vector>
  </HeadingPairs>
  <TitlesOfParts>
    <vt:vector size="50" baseType="lpstr">
      <vt:lpstr>Arial</vt:lpstr>
      <vt:lpstr>Bebas Neue</vt:lpstr>
      <vt:lpstr>Calibri</vt:lpstr>
      <vt:lpstr>Calibri Light</vt:lpstr>
      <vt:lpstr>Comic Sans MS</vt:lpstr>
      <vt:lpstr>Lato</vt:lpstr>
      <vt:lpstr>Life Savers</vt:lpstr>
      <vt:lpstr>Life Savers ExtraBold</vt:lpstr>
      <vt:lpstr>Myriad Pro</vt:lpstr>
      <vt:lpstr>Nunito</vt:lpstr>
      <vt:lpstr>Poppins</vt:lpstr>
      <vt:lpstr>PT Sans</vt:lpstr>
      <vt:lpstr>Quicksand</vt:lpstr>
      <vt:lpstr>Quicksand SemiBold</vt:lpstr>
      <vt:lpstr>Raleway</vt:lpstr>
      <vt:lpstr>Roboto</vt:lpstr>
      <vt:lpstr>Times New Roman</vt:lpstr>
      <vt:lpstr>Office Theme</vt:lpstr>
      <vt:lpstr>Science Subject for Elementary - 3rd Grade: Physical, Life, and Earth by Slidesgo</vt:lpstr>
      <vt:lpstr>P.E. Subject for Middle School - 6th Grade: Sports &amp; Games by Slidesgo</vt:lpstr>
      <vt:lpstr>Art Subject for Elementary - 2nd Grade: Music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77.Unit 6 - Lesson 3 - Period 2</dc:title>
  <dc:creator>Le Thi Phep</dc:creator>
  <cp:lastModifiedBy>Admin</cp:lastModifiedBy>
  <cp:revision>41</cp:revision>
  <dcterms:created xsi:type="dcterms:W3CDTF">2022-03-23T18:41:38Z</dcterms:created>
  <dcterms:modified xsi:type="dcterms:W3CDTF">2022-09-09T04:05:45Z</dcterms:modified>
</cp:coreProperties>
</file>