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media15.wav" ContentType="audio/x-wav"/>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28"/>
  </p:notesMasterIdLst>
  <p:sldIdLst>
    <p:sldId id="352" r:id="rId2"/>
    <p:sldId id="349" r:id="rId3"/>
    <p:sldId id="390" r:id="rId4"/>
    <p:sldId id="391" r:id="rId5"/>
    <p:sldId id="392" r:id="rId6"/>
    <p:sldId id="378" r:id="rId7"/>
    <p:sldId id="518" r:id="rId8"/>
    <p:sldId id="519" r:id="rId9"/>
    <p:sldId id="432" r:id="rId10"/>
    <p:sldId id="393" r:id="rId11"/>
    <p:sldId id="396" r:id="rId12"/>
    <p:sldId id="452" r:id="rId13"/>
    <p:sldId id="395" r:id="rId14"/>
    <p:sldId id="533" r:id="rId15"/>
    <p:sldId id="523" r:id="rId16"/>
    <p:sldId id="527" r:id="rId17"/>
    <p:sldId id="524" r:id="rId18"/>
    <p:sldId id="525" r:id="rId19"/>
    <p:sldId id="526" r:id="rId20"/>
    <p:sldId id="531" r:id="rId21"/>
    <p:sldId id="530" r:id="rId22"/>
    <p:sldId id="532" r:id="rId23"/>
    <p:sldId id="520" r:id="rId24"/>
    <p:sldId id="521" r:id="rId25"/>
    <p:sldId id="377" r:id="rId26"/>
    <p:sldId id="375" r:id="rId27"/>
  </p:sldIdLst>
  <p:sldSz cx="9144000" cy="5143500" type="screen16x9"/>
  <p:notesSz cx="6858000" cy="9144000"/>
  <p:embeddedFontLst>
    <p:embeddedFont>
      <p:font typeface="Bebas Neue" panose="020B0606020202050201" pitchFamily="34" charset="0"/>
      <p:regular r:id="rId29"/>
    </p:embeddedFont>
    <p:embeddedFont>
      <p:font typeface="Comic Sans MS" panose="030F0702030302020204" pitchFamily="66"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rface" initials="S" lastIdx="7" clrIdx="0">
    <p:extLst>
      <p:ext uri="{19B8F6BF-5375-455C-9EA6-DF929625EA0E}">
        <p15:presenceInfo xmlns:p15="http://schemas.microsoft.com/office/powerpoint/2012/main" userId="Surfa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1D02"/>
    <a:srgbClr val="F99129"/>
    <a:srgbClr val="A04304"/>
    <a:srgbClr val="F4A32E"/>
    <a:srgbClr val="9EFEF0"/>
    <a:srgbClr val="3C0F00"/>
    <a:srgbClr val="E96164"/>
    <a:srgbClr val="E4DE66"/>
    <a:srgbClr val="008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3C16E6-0F09-4351-A88A-AEF5EEFB6438}">
  <a:tblStyle styleId="{B33C16E6-0F09-4351-A88A-AEF5EEFB64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60" autoAdjust="0"/>
    <p:restoredTop sz="87055" autoAdjust="0"/>
  </p:normalViewPr>
  <p:slideViewPr>
    <p:cSldViewPr snapToObjects="1">
      <p:cViewPr varScale="1">
        <p:scale>
          <a:sx n="98" d="100"/>
          <a:sy n="98" d="100"/>
        </p:scale>
        <p:origin x="1070" y="77"/>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351591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297166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656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117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0062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656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100" b="0" i="1" u="none" strike="noStrike" cap="none" dirty="0">
                <a:solidFill>
                  <a:srgbClr val="000000"/>
                </a:solidFill>
                <a:effectLst/>
                <a:latin typeface="Arial"/>
                <a:ea typeface="Arial"/>
                <a:cs typeface="Arial"/>
                <a:sym typeface="Arial"/>
              </a:rPr>
              <a:t>T divides the class into 2 teams. Each team will choose a figure (girl or boy). </a:t>
            </a:r>
            <a:endParaRPr lang="en-US" sz="1100" b="0" i="0" u="none" strike="noStrike" cap="none" dirty="0">
              <a:solidFill>
                <a:srgbClr val="000000"/>
              </a:solidFill>
              <a:effectLst/>
              <a:latin typeface="Arial"/>
              <a:ea typeface="Arial"/>
              <a:cs typeface="Arial"/>
              <a:sym typeface="Arial"/>
            </a:endParaRPr>
          </a:p>
          <a:p>
            <a:r>
              <a:rPr lang="en-AU" sz="1100" b="0" i="1" u="none" strike="noStrike" cap="none" dirty="0">
                <a:solidFill>
                  <a:srgbClr val="000000"/>
                </a:solidFill>
                <a:effectLst/>
                <a:latin typeface="Arial"/>
                <a:ea typeface="Arial"/>
                <a:cs typeface="Arial"/>
                <a:sym typeface="Arial"/>
              </a:rPr>
              <a:t>Each team chooses a number from 1 to 8 and answer the question. If the answer is correct, the team will get the chance to roll the dice. If not, the chance is given to the other team.</a:t>
            </a:r>
            <a:endParaRPr lang="en-US" sz="1100" b="0" i="0" u="none" strike="noStrike" cap="none" dirty="0">
              <a:solidFill>
                <a:srgbClr val="000000"/>
              </a:solidFill>
              <a:effectLst/>
              <a:latin typeface="Arial"/>
              <a:ea typeface="Arial"/>
              <a:cs typeface="Arial"/>
              <a:sym typeface="Arial"/>
            </a:endParaRPr>
          </a:p>
          <a:p>
            <a:r>
              <a:rPr lang="en-AU" sz="1100" b="0" i="1" u="none" strike="noStrike" cap="none" dirty="0">
                <a:solidFill>
                  <a:srgbClr val="000000"/>
                </a:solidFill>
                <a:effectLst/>
                <a:latin typeface="Arial"/>
                <a:ea typeface="Arial"/>
                <a:cs typeface="Arial"/>
                <a:sym typeface="Arial"/>
              </a:rPr>
              <a:t>Click on the dice icon to roll. The steps each team can move are corresponding to the number on the dice. If they move to the head of snake or one side of the ladder, they can move to the tail of snake or the other side of the ladder.</a:t>
            </a:r>
            <a:endParaRPr lang="en-US" sz="1100" b="0" i="0" u="none" strike="noStrike" cap="none" dirty="0">
              <a:solidFill>
                <a:srgbClr val="000000"/>
              </a:solidFill>
              <a:effectLst/>
              <a:latin typeface="Arial"/>
              <a:ea typeface="Arial"/>
              <a:cs typeface="Arial"/>
              <a:sym typeface="Arial"/>
            </a:endParaRPr>
          </a:p>
          <a:p>
            <a:r>
              <a:rPr lang="en-AU" sz="1100" b="0" i="1" u="none" strike="noStrike" cap="none" dirty="0">
                <a:solidFill>
                  <a:srgbClr val="000000"/>
                </a:solidFill>
                <a:effectLst/>
                <a:latin typeface="Arial"/>
                <a:ea typeface="Arial"/>
                <a:cs typeface="Arial"/>
                <a:sym typeface="Arial"/>
              </a:rPr>
              <a:t>The first team coming to finish will win the game.</a:t>
            </a:r>
            <a:endParaRPr lang="en-US" sz="1100" b="0" i="0" u="none" strike="noStrike" cap="none" dirty="0">
              <a:solidFill>
                <a:srgbClr val="000000"/>
              </a:solidFill>
              <a:effectLst/>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pPr defTabSz="457200">
              <a:defRPr/>
            </a:pPr>
            <a:fld id="{8A253F4A-04FD-8749-962B-485A258919BF}" type="slidenum">
              <a:rPr lang="en-US" smtClean="0">
                <a:solidFill>
                  <a:prstClr val="black"/>
                </a:solidFill>
              </a:rPr>
              <a:pPr defTabSz="457200">
                <a:defRPr/>
              </a:pPr>
              <a:t>14</a:t>
            </a:fld>
            <a:endParaRPr lang="en-US">
              <a:solidFill>
                <a:prstClr val="black"/>
              </a:solidFill>
            </a:endParaRPr>
          </a:p>
        </p:txBody>
      </p:sp>
    </p:spTree>
    <p:extLst>
      <p:ext uri="{BB962C8B-B14F-4D97-AF65-F5344CB8AC3E}">
        <p14:creationId xmlns:p14="http://schemas.microsoft.com/office/powerpoint/2010/main" val="2987750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736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7250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9" name="Google Shape;139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5677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1" name="Google Shape;141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4228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3" name="Google Shape;14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2174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656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5389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3" name="Google Shape;14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4409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8910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87848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8506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26</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i="0" dirty="0"/>
          </a:p>
        </p:txBody>
      </p:sp>
    </p:spTree>
    <p:extLst>
      <p:ext uri="{BB962C8B-B14F-4D97-AF65-F5344CB8AC3E}">
        <p14:creationId xmlns:p14="http://schemas.microsoft.com/office/powerpoint/2010/main" val="179656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1000"/>
              </a:spcAft>
            </a:pPr>
            <a:r>
              <a:rPr lang="en-A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800" i="1" dirty="0">
                <a:effectLst/>
                <a:latin typeface="Times New Roman" panose="02020603050405020304" pitchFamily="18" charset="0"/>
                <a:ea typeface="Times New Roman" panose="02020603050405020304" pitchFamily="18" charset="0"/>
                <a:cs typeface="Times New Roman" panose="02020603050405020304" pitchFamily="18" charset="0"/>
              </a:rPr>
              <a:t>T puts all the pictures on the ground</a:t>
            </a:r>
            <a:r>
              <a:rPr lang="en-A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AU"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1" dirty="0">
                <a:effectLst/>
                <a:latin typeface="Times New Roman" panose="02020603050405020304" pitchFamily="18" charset="0"/>
                <a:ea typeface="Times New Roman" panose="02020603050405020304" pitchFamily="18" charset="0"/>
                <a:cs typeface="Times New Roman" panose="02020603050405020304" pitchFamily="18" charset="0"/>
              </a:rPr>
              <a:t>There are 4 students standing around pictures. T calls a flashcard, and Ss will pick up the flash and raise it over his head. Who are slow or incorrect will be a loser. </a:t>
            </a:r>
            <a:r>
              <a:rPr lang="en-GB" sz="1800" i="1">
                <a:effectLst/>
                <a:latin typeface="Times New Roman" panose="02020603050405020304" pitchFamily="18" charset="0"/>
                <a:ea typeface="Times New Roman" panose="02020603050405020304" pitchFamily="18" charset="0"/>
                <a:cs typeface="Times New Roman" panose="02020603050405020304" pitchFamily="18" charset="0"/>
              </a:rPr>
              <a:t>Who can do the best will be a winner.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656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656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117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8809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6952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117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8" y="796114"/>
            <a:ext cx="9144057" cy="3661718"/>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715100" y="697825"/>
            <a:ext cx="4643100" cy="2145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765975" y="2965225"/>
            <a:ext cx="3276000" cy="7464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1900">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7" name="Google Shape;17;p2"/>
          <p:cNvSpPr/>
          <p:nvPr/>
        </p:nvSpPr>
        <p:spPr>
          <a:xfrm flipH="1">
            <a:off x="7677736"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5787486"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642432" y="-11"/>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7381483"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99690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212"/>
        <p:cNvGrpSpPr/>
        <p:nvPr/>
      </p:nvGrpSpPr>
      <p:grpSpPr>
        <a:xfrm>
          <a:off x="0" y="0"/>
          <a:ext cx="0" cy="0"/>
          <a:chOff x="0" y="0"/>
          <a:chExt cx="0" cy="0"/>
        </a:xfrm>
      </p:grpSpPr>
    </p:spTree>
    <p:extLst>
      <p:ext uri="{BB962C8B-B14F-4D97-AF65-F5344CB8AC3E}">
        <p14:creationId xmlns:p14="http://schemas.microsoft.com/office/powerpoint/2010/main" val="2405568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161200" y="1069725"/>
            <a:ext cx="4821600" cy="66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25" y="843910"/>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20"/>
          <p:cNvSpPr/>
          <p:nvPr/>
        </p:nvSpPr>
        <p:spPr>
          <a:xfrm rot="10800000">
            <a:off x="-25" y="2447901"/>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20"/>
          <p:cNvSpPr/>
          <p:nvPr/>
        </p:nvSpPr>
        <p:spPr>
          <a:xfrm rot="10800000">
            <a:off x="-25" y="1651780"/>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0"/>
          <p:cNvSpPr/>
          <p:nvPr/>
        </p:nvSpPr>
        <p:spPr>
          <a:xfrm>
            <a:off x="-25" y="4040638"/>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0"/>
          <p:cNvSpPr/>
          <p:nvPr/>
        </p:nvSpPr>
        <p:spPr>
          <a:xfrm>
            <a:off x="-25" y="3245075"/>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0"/>
          <p:cNvSpPr txBox="1">
            <a:spLocks noGrp="1"/>
          </p:cNvSpPr>
          <p:nvPr>
            <p:ph type="title"/>
          </p:nvPr>
        </p:nvSpPr>
        <p:spPr>
          <a:xfrm>
            <a:off x="720000" y="470269"/>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55605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25" y="4041495"/>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21"/>
          <p:cNvSpPr/>
          <p:nvPr/>
        </p:nvSpPr>
        <p:spPr>
          <a:xfrm>
            <a:off x="-25" y="2032326"/>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21"/>
          <p:cNvSpPr/>
          <p:nvPr/>
        </p:nvSpPr>
        <p:spPr>
          <a:xfrm rot="10800000">
            <a:off x="-25" y="3221195"/>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1"/>
          <p:cNvSpPr/>
          <p:nvPr/>
        </p:nvSpPr>
        <p:spPr>
          <a:xfrm rot="10800000">
            <a:off x="-25" y="843910"/>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21"/>
          <p:cNvSpPr/>
          <p:nvPr/>
        </p:nvSpPr>
        <p:spPr>
          <a:xfrm rot="10800000">
            <a:off x="-25" y="1235476"/>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21"/>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ctr" anchorCtr="0">
            <a:noAutofit/>
          </a:bodyPr>
          <a:lstStyle>
            <a:lvl1pPr marL="0" marR="0" lvl="0" indent="-139697" algn="l" rtl="0">
              <a:lnSpc>
                <a:spcPct val="100000"/>
              </a:lnSpc>
              <a:spcBef>
                <a:spcPts val="0"/>
              </a:spcBef>
              <a:spcAft>
                <a:spcPts val="0"/>
              </a:spcAft>
              <a:buClr>
                <a:schemeClr val="lt1"/>
              </a:buClr>
              <a:buSzPts val="2200"/>
              <a:buFont typeface="Life Savers"/>
              <a:buNone/>
              <a:defRPr sz="22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ctr" anchorCtr="0">
            <a:noAutofit/>
          </a:bodyPr>
          <a:lstStyle>
            <a:lvl1pPr marL="0" marR="0" lvl="0" indent="-139697" algn="l" rtl="0">
              <a:lnSpc>
                <a:spcPct val="100000"/>
              </a:lnSpc>
              <a:spcBef>
                <a:spcPts val="0"/>
              </a:spcBef>
              <a:spcAft>
                <a:spcPts val="0"/>
              </a:spcAft>
              <a:buClr>
                <a:schemeClr val="lt1"/>
              </a:buClr>
              <a:buSzPts val="2200"/>
              <a:buFont typeface="Life Savers"/>
              <a:buNone/>
              <a:defRPr sz="22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8432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19" y="793440"/>
            <a:ext cx="9144057" cy="3545416"/>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5" name="Google Shape;905;p36"/>
          <p:cNvGrpSpPr/>
          <p:nvPr/>
        </p:nvGrpSpPr>
        <p:grpSpPr>
          <a:xfrm>
            <a:off x="232085" y="4343701"/>
            <a:ext cx="744991" cy="745685"/>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9" name="Google Shape;909;p36"/>
          <p:cNvGrpSpPr/>
          <p:nvPr/>
        </p:nvGrpSpPr>
        <p:grpSpPr>
          <a:xfrm flipH="1">
            <a:off x="269394" y="340296"/>
            <a:ext cx="804107" cy="701546"/>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3" name="Google Shape;913;p36"/>
          <p:cNvGrpSpPr/>
          <p:nvPr/>
        </p:nvGrpSpPr>
        <p:grpSpPr>
          <a:xfrm flipH="1">
            <a:off x="7798574" y="4259140"/>
            <a:ext cx="713803" cy="882266"/>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9" name="Google Shape;919;p36"/>
          <p:cNvSpPr/>
          <p:nvPr/>
        </p:nvSpPr>
        <p:spPr>
          <a:xfrm flipH="1">
            <a:off x="269411" y="2390686"/>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flipH="1">
            <a:off x="6826860" y="909911"/>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76286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8" y="796114"/>
            <a:ext cx="9144057" cy="3661718"/>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2364811"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474561"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068558"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7020424" y="4053372"/>
            <a:ext cx="1905167" cy="1088034"/>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553398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19" y="793440"/>
            <a:ext cx="9144057" cy="3545416"/>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402265" y="1810173"/>
            <a:ext cx="8274335" cy="893824"/>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252514" y="95395"/>
            <a:ext cx="8679841" cy="126294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3586860" y="4053372"/>
            <a:ext cx="1905167" cy="1088034"/>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87061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fld id="{B1CF2E77-4E87-4338-A6B2-93E833A84A3C}" type="datetimeFigureOut">
              <a:rPr kumimoji="0" lang="en-US" sz="14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t>1/29/2024</a:t>
            </a:fld>
            <a:endParaRPr kumimoji="0" lang="en-US" sz="14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fld id="{796E19DA-92E0-4635-8627-DEB5FDE3EBA8}" type="slidenum">
              <a:rPr kumimoji="0" lang="en-US" sz="14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4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79080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775" y="445025"/>
            <a:ext cx="81744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84775" y="1152475"/>
            <a:ext cx="8174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12117038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8.png"/><Relationship Id="rId26" Type="http://schemas.openxmlformats.org/officeDocument/2006/relationships/image" Target="../media/image12.png"/><Relationship Id="rId39" Type="http://schemas.openxmlformats.org/officeDocument/2006/relationships/image" Target="../media/image20.png"/><Relationship Id="rId21" Type="http://schemas.microsoft.com/office/2007/relationships/hdphoto" Target="../media/hdphoto7.wdp"/><Relationship Id="rId34" Type="http://schemas.openxmlformats.org/officeDocument/2006/relationships/image" Target="../media/image16.png"/><Relationship Id="rId42" Type="http://schemas.openxmlformats.org/officeDocument/2006/relationships/image" Target="../media/image22.png"/><Relationship Id="rId7" Type="http://schemas.openxmlformats.org/officeDocument/2006/relationships/image" Target="../media/image2.png"/><Relationship Id="rId2" Type="http://schemas.openxmlformats.org/officeDocument/2006/relationships/audio" Target="../media/media1.mp3"/><Relationship Id="rId16" Type="http://schemas.openxmlformats.org/officeDocument/2006/relationships/image" Target="../media/image7.png"/><Relationship Id="rId20" Type="http://schemas.openxmlformats.org/officeDocument/2006/relationships/image" Target="../media/image9.png"/><Relationship Id="rId29" Type="http://schemas.microsoft.com/office/2007/relationships/hdphoto" Target="../media/hdphoto11.wdp"/><Relationship Id="rId41"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1.png"/><Relationship Id="rId11" Type="http://schemas.microsoft.com/office/2007/relationships/hdphoto" Target="../media/hdphoto2.wdp"/><Relationship Id="rId24" Type="http://schemas.openxmlformats.org/officeDocument/2006/relationships/image" Target="../media/image11.png"/><Relationship Id="rId32" Type="http://schemas.openxmlformats.org/officeDocument/2006/relationships/image" Target="../media/image15.png"/><Relationship Id="rId37" Type="http://schemas.openxmlformats.org/officeDocument/2006/relationships/image" Target="../media/image18.png"/><Relationship Id="rId40" Type="http://schemas.microsoft.com/office/2007/relationships/hdphoto" Target="../media/hdphoto15.wdp"/><Relationship Id="rId5" Type="http://schemas.openxmlformats.org/officeDocument/2006/relationships/audio" Target="../media/audio1.wav"/><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13.png"/><Relationship Id="rId36" Type="http://schemas.openxmlformats.org/officeDocument/2006/relationships/image" Target="../media/image17.emf"/><Relationship Id="rId10" Type="http://schemas.openxmlformats.org/officeDocument/2006/relationships/image" Target="../media/image4.png"/><Relationship Id="rId19" Type="http://schemas.microsoft.com/office/2007/relationships/hdphoto" Target="../media/hdphoto6.wdp"/><Relationship Id="rId31" Type="http://schemas.microsoft.com/office/2007/relationships/hdphoto" Target="../media/hdphoto12.wdp"/><Relationship Id="rId44"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image" Target="../media/image3.png"/><Relationship Id="rId14" Type="http://schemas.openxmlformats.org/officeDocument/2006/relationships/image" Target="../media/image6.png"/><Relationship Id="rId22" Type="http://schemas.openxmlformats.org/officeDocument/2006/relationships/image" Target="../media/image10.png"/><Relationship Id="rId27" Type="http://schemas.microsoft.com/office/2007/relationships/hdphoto" Target="../media/hdphoto10.wdp"/><Relationship Id="rId30" Type="http://schemas.openxmlformats.org/officeDocument/2006/relationships/image" Target="../media/image14.png"/><Relationship Id="rId35" Type="http://schemas.microsoft.com/office/2007/relationships/hdphoto" Target="../media/hdphoto14.wdp"/><Relationship Id="rId43" Type="http://schemas.openxmlformats.org/officeDocument/2006/relationships/image" Target="../media/image23.png"/><Relationship Id="rId8" Type="http://schemas.microsoft.com/office/2007/relationships/hdphoto" Target="../media/hdphoto1.wdp"/><Relationship Id="rId3" Type="http://schemas.openxmlformats.org/officeDocument/2006/relationships/slideLayout" Target="../slideLayouts/slideLayout1.xml"/><Relationship Id="rId12" Type="http://schemas.openxmlformats.org/officeDocument/2006/relationships/image" Target="../media/image5.png"/><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openxmlformats.org/officeDocument/2006/relationships/image" Target="../media/image19.gif"/></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2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10.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audio" Target="../media/media11.mp3"/><Relationship Id="rId13" Type="http://schemas.microsoft.com/office/2007/relationships/media" Target="../media/media14.mp3"/><Relationship Id="rId18" Type="http://schemas.openxmlformats.org/officeDocument/2006/relationships/audio" Target="../media/audio2.wav"/><Relationship Id="rId3" Type="http://schemas.microsoft.com/office/2007/relationships/media" Target="../media/media9.mp3"/><Relationship Id="rId21" Type="http://schemas.openxmlformats.org/officeDocument/2006/relationships/image" Target="../media/image34.png"/><Relationship Id="rId7" Type="http://schemas.microsoft.com/office/2007/relationships/media" Target="../media/media11.mp3"/><Relationship Id="rId12" Type="http://schemas.openxmlformats.org/officeDocument/2006/relationships/audio" Target="../media/media13.mp3"/><Relationship Id="rId17" Type="http://schemas.openxmlformats.org/officeDocument/2006/relationships/audio" Target="../media/audio1.wav"/><Relationship Id="rId25" Type="http://schemas.openxmlformats.org/officeDocument/2006/relationships/audio" Target="../media/audio1.wav"/><Relationship Id="rId2" Type="http://schemas.openxmlformats.org/officeDocument/2006/relationships/audio" Target="../media/media8.mp3"/><Relationship Id="rId16" Type="http://schemas.openxmlformats.org/officeDocument/2006/relationships/notesSlide" Target="../notesSlides/notesSlide11.xml"/><Relationship Id="rId20" Type="http://schemas.openxmlformats.org/officeDocument/2006/relationships/image" Target="../media/image22.png"/><Relationship Id="rId1" Type="http://schemas.microsoft.com/office/2007/relationships/media" Target="../media/media8.mp3"/><Relationship Id="rId6" Type="http://schemas.openxmlformats.org/officeDocument/2006/relationships/audio" Target="../media/media10.mp3"/><Relationship Id="rId11" Type="http://schemas.microsoft.com/office/2007/relationships/media" Target="../media/media13.mp3"/><Relationship Id="rId24" Type="http://schemas.openxmlformats.org/officeDocument/2006/relationships/image" Target="../media/image18.png"/><Relationship Id="rId5" Type="http://schemas.microsoft.com/office/2007/relationships/media" Target="../media/media10.mp3"/><Relationship Id="rId15" Type="http://schemas.openxmlformats.org/officeDocument/2006/relationships/slideLayout" Target="../slideLayouts/slideLayout2.xml"/><Relationship Id="rId23" Type="http://schemas.openxmlformats.org/officeDocument/2006/relationships/image" Target="../media/image35.png"/><Relationship Id="rId10" Type="http://schemas.openxmlformats.org/officeDocument/2006/relationships/audio" Target="../media/media12.mp3"/><Relationship Id="rId19" Type="http://schemas.openxmlformats.org/officeDocument/2006/relationships/image" Target="../media/image30.png"/><Relationship Id="rId4" Type="http://schemas.openxmlformats.org/officeDocument/2006/relationships/audio" Target="../media/media9.mp3"/><Relationship Id="rId9" Type="http://schemas.microsoft.com/office/2007/relationships/media" Target="../media/media12.mp3"/><Relationship Id="rId14" Type="http://schemas.openxmlformats.org/officeDocument/2006/relationships/audio" Target="../media/media14.mp3"/><Relationship Id="rId22" Type="http://schemas.openxmlformats.org/officeDocument/2006/relationships/image" Target="../media/image28.gif"/></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40.png"/><Relationship Id="rId5" Type="http://schemas.openxmlformats.org/officeDocument/2006/relationships/image" Target="../media/image30.png"/><Relationship Id="rId10" Type="http://schemas.openxmlformats.org/officeDocument/2006/relationships/image" Target="../media/image39.jpeg"/><Relationship Id="rId4" Type="http://schemas.openxmlformats.org/officeDocument/2006/relationships/audio" Target="../media/audio2.wav"/><Relationship Id="rId9"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2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13.xml"/><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13" Type="http://schemas.microsoft.com/office/2007/relationships/hdphoto" Target="../media/hdphoto18.wdp"/><Relationship Id="rId18" Type="http://schemas.openxmlformats.org/officeDocument/2006/relationships/image" Target="../media/image49.png"/><Relationship Id="rId26" Type="http://schemas.openxmlformats.org/officeDocument/2006/relationships/image" Target="../media/image54.tiff"/><Relationship Id="rId3" Type="http://schemas.openxmlformats.org/officeDocument/2006/relationships/slideLayout" Target="../slideLayouts/slideLayout2.xml"/><Relationship Id="rId21" Type="http://schemas.microsoft.com/office/2007/relationships/hdphoto" Target="../media/hdphoto22.wdp"/><Relationship Id="rId34" Type="http://schemas.openxmlformats.org/officeDocument/2006/relationships/slide" Target="slide22.xml"/><Relationship Id="rId7" Type="http://schemas.openxmlformats.org/officeDocument/2006/relationships/image" Target="../media/image43.png"/><Relationship Id="rId12" Type="http://schemas.openxmlformats.org/officeDocument/2006/relationships/image" Target="../media/image46.png"/><Relationship Id="rId17" Type="http://schemas.microsoft.com/office/2007/relationships/hdphoto" Target="../media/hdphoto20.wdp"/><Relationship Id="rId25" Type="http://schemas.openxmlformats.org/officeDocument/2006/relationships/image" Target="../media/image53.png"/><Relationship Id="rId33" Type="http://schemas.openxmlformats.org/officeDocument/2006/relationships/slide" Target="slide21.xml"/><Relationship Id="rId2" Type="http://schemas.openxmlformats.org/officeDocument/2006/relationships/audio" Target="../media/media15.wav"/><Relationship Id="rId16" Type="http://schemas.openxmlformats.org/officeDocument/2006/relationships/image" Target="../media/image48.png"/><Relationship Id="rId20" Type="http://schemas.openxmlformats.org/officeDocument/2006/relationships/image" Target="../media/image50.png"/><Relationship Id="rId29" Type="http://schemas.openxmlformats.org/officeDocument/2006/relationships/slide" Target="slide19.xml"/><Relationship Id="rId1" Type="http://schemas.microsoft.com/office/2007/relationships/media" Target="../media/media15.wav"/><Relationship Id="rId6" Type="http://schemas.openxmlformats.org/officeDocument/2006/relationships/image" Target="../media/image42.png"/><Relationship Id="rId11" Type="http://schemas.microsoft.com/office/2007/relationships/hdphoto" Target="../media/hdphoto17.wdp"/><Relationship Id="rId24" Type="http://schemas.openxmlformats.org/officeDocument/2006/relationships/image" Target="../media/image52.tiff"/><Relationship Id="rId32" Type="http://schemas.openxmlformats.org/officeDocument/2006/relationships/slide" Target="slide20.xml"/><Relationship Id="rId5" Type="http://schemas.openxmlformats.org/officeDocument/2006/relationships/audio" Target="../media/audio3.wav"/><Relationship Id="rId15" Type="http://schemas.microsoft.com/office/2007/relationships/hdphoto" Target="../media/hdphoto19.wdp"/><Relationship Id="rId23" Type="http://schemas.microsoft.com/office/2007/relationships/hdphoto" Target="../media/hdphoto23.wdp"/><Relationship Id="rId28" Type="http://schemas.openxmlformats.org/officeDocument/2006/relationships/slide" Target="slide16.xml"/><Relationship Id="rId10" Type="http://schemas.openxmlformats.org/officeDocument/2006/relationships/image" Target="../media/image45.png"/><Relationship Id="rId19" Type="http://schemas.microsoft.com/office/2007/relationships/hdphoto" Target="../media/hdphoto21.wdp"/><Relationship Id="rId31" Type="http://schemas.openxmlformats.org/officeDocument/2006/relationships/slide" Target="slide18.xml"/><Relationship Id="rId4" Type="http://schemas.openxmlformats.org/officeDocument/2006/relationships/notesSlide" Target="../notesSlides/notesSlide14.xml"/><Relationship Id="rId9" Type="http://schemas.microsoft.com/office/2007/relationships/hdphoto" Target="../media/hdphoto16.wdp"/><Relationship Id="rId14" Type="http://schemas.openxmlformats.org/officeDocument/2006/relationships/image" Target="../media/image47.png"/><Relationship Id="rId22" Type="http://schemas.openxmlformats.org/officeDocument/2006/relationships/image" Target="../media/image51.png"/><Relationship Id="rId27" Type="http://schemas.openxmlformats.org/officeDocument/2006/relationships/slide" Target="slide15.xml"/><Relationship Id="rId30" Type="http://schemas.openxmlformats.org/officeDocument/2006/relationships/slide" Target="slide17.xml"/><Relationship Id="rId35" Type="http://schemas.openxmlformats.org/officeDocument/2006/relationships/image" Target="../media/image22.png"/><Relationship Id="rId8"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55.png"/><Relationship Id="rId12" Type="http://schemas.openxmlformats.org/officeDocument/2006/relationships/image" Target="../media/image18.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audio2.wav"/><Relationship Id="rId11" Type="http://schemas.openxmlformats.org/officeDocument/2006/relationships/image" Target="../media/image57.png"/><Relationship Id="rId5" Type="http://schemas.openxmlformats.org/officeDocument/2006/relationships/audio" Target="../media/audio1.wav"/><Relationship Id="rId10" Type="http://schemas.openxmlformats.org/officeDocument/2006/relationships/slide" Target="slide14.xml"/><Relationship Id="rId4" Type="http://schemas.openxmlformats.org/officeDocument/2006/relationships/notesSlide" Target="../notesSlides/notesSlide15.xml"/><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22.png"/><Relationship Id="rId12" Type="http://schemas.openxmlformats.org/officeDocument/2006/relationships/image" Target="../media/image57.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55.png"/><Relationship Id="rId11" Type="http://schemas.openxmlformats.org/officeDocument/2006/relationships/slide" Target="slide14.xml"/><Relationship Id="rId5" Type="http://schemas.openxmlformats.org/officeDocument/2006/relationships/audio" Target="../media/audio1.wav"/><Relationship Id="rId10" Type="http://schemas.openxmlformats.org/officeDocument/2006/relationships/image" Target="../media/image58.gif"/><Relationship Id="rId4" Type="http://schemas.openxmlformats.org/officeDocument/2006/relationships/notesSlide" Target="../notesSlides/notesSlide16.xml"/><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55.png"/><Relationship Id="rId10"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audio" Target="../media/audio1.wav"/><Relationship Id="rId5" Type="http://schemas.openxmlformats.org/officeDocument/2006/relationships/image" Target="../media/image55.png"/><Relationship Id="rId10"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slide" Target="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55.png"/><Relationship Id="rId12" Type="http://schemas.openxmlformats.org/officeDocument/2006/relationships/image" Target="../media/image57.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audio" Target="../media/audio2.wav"/><Relationship Id="rId11" Type="http://schemas.openxmlformats.org/officeDocument/2006/relationships/slide" Target="slide14.xml"/><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19.xml"/><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25.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55.png"/><Relationship Id="rId12" Type="http://schemas.openxmlformats.org/officeDocument/2006/relationships/image" Target="../media/image57.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audio" Target="../media/audio2.wav"/><Relationship Id="rId11" Type="http://schemas.openxmlformats.org/officeDocument/2006/relationships/slide" Target="slide14.xml"/><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20.xml"/><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55.png"/><Relationship Id="rId12" Type="http://schemas.openxmlformats.org/officeDocument/2006/relationships/image" Target="../media/image57.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audio" Target="../media/audio2.wav"/><Relationship Id="rId11" Type="http://schemas.openxmlformats.org/officeDocument/2006/relationships/slide" Target="slide14.xml"/><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21.xml"/><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22.png"/><Relationship Id="rId12" Type="http://schemas.openxmlformats.org/officeDocument/2006/relationships/image" Target="../media/image57.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55.png"/><Relationship Id="rId11" Type="http://schemas.openxmlformats.org/officeDocument/2006/relationships/slide" Target="slide14.xml"/><Relationship Id="rId5" Type="http://schemas.openxmlformats.org/officeDocument/2006/relationships/audio" Target="../media/audio1.wav"/><Relationship Id="rId10" Type="http://schemas.openxmlformats.org/officeDocument/2006/relationships/image" Target="../media/image58.gif"/><Relationship Id="rId4" Type="http://schemas.openxmlformats.org/officeDocument/2006/relationships/notesSlide" Target="../notesSlides/notesSlide22.xml"/><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2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23.xml"/><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audio" Target="../media/audio2.wav"/><Relationship Id="rId11" Type="http://schemas.openxmlformats.org/officeDocument/2006/relationships/audio" Target="../media/audio1.wav"/><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24.xml"/><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1.gif"/><Relationship Id="rId5" Type="http://schemas.openxmlformats.org/officeDocument/2006/relationships/image" Target="../media/image22.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8.xml"/><Relationship Id="rId7" Type="http://schemas.openxmlformats.org/officeDocument/2006/relationships/image" Target="../media/image63.png"/><Relationship Id="rId12" Type="http://schemas.openxmlformats.org/officeDocument/2006/relationships/audio" Target="../media/audio1.wav"/><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62.jpeg"/><Relationship Id="rId11" Type="http://schemas.openxmlformats.org/officeDocument/2006/relationships/image" Target="../media/image22.png"/><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25.xml"/><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3.xml"/><Relationship Id="rId9" Type="http://schemas.openxmlformats.org/officeDocument/2006/relationships/image" Target="../media/image28.gif"/></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9.jpeg"/><Relationship Id="rId5" Type="http://schemas.openxmlformats.org/officeDocument/2006/relationships/audio" Target="../media/audio1.wav"/><Relationship Id="rId4" Type="http://schemas.openxmlformats.org/officeDocument/2006/relationships/notesSlide" Target="../notesSlides/notesSlide4.xml"/><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2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5.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audio" Target="../media/audio1.wav"/><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6.xml"/><Relationship Id="rId11" Type="http://schemas.openxmlformats.org/officeDocument/2006/relationships/image" Target="../media/image18.png"/><Relationship Id="rId5" Type="http://schemas.openxmlformats.org/officeDocument/2006/relationships/slideLayout" Target="../slideLayouts/slideLayout2.xml"/><Relationship Id="rId10" Type="http://schemas.openxmlformats.org/officeDocument/2006/relationships/image" Target="../media/image31.png"/><Relationship Id="rId4" Type="http://schemas.openxmlformats.org/officeDocument/2006/relationships/audio" Target="../media/media4.mp3"/><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6.mp3"/><Relationship Id="rId7" Type="http://schemas.openxmlformats.org/officeDocument/2006/relationships/audio" Target="../media/audio1.wav"/><Relationship Id="rId12" Type="http://schemas.openxmlformats.org/officeDocument/2006/relationships/audio" Target="../media/audio1.wav"/><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7.xml"/><Relationship Id="rId11" Type="http://schemas.openxmlformats.org/officeDocument/2006/relationships/image" Target="../media/image18.png"/><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audio" Target="../media/media6.mp3"/><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0.png"/><Relationship Id="rId3" Type="http://schemas.microsoft.com/office/2007/relationships/media" Target="../media/media4.mp3"/><Relationship Id="rId7" Type="http://schemas.microsoft.com/office/2007/relationships/media" Target="../media/media6.mp3"/><Relationship Id="rId12" Type="http://schemas.openxmlformats.org/officeDocument/2006/relationships/audio" Target="../media/audio2.wav"/><Relationship Id="rId2" Type="http://schemas.openxmlformats.org/officeDocument/2006/relationships/audio" Target="../media/media3.mp3"/><Relationship Id="rId16" Type="http://schemas.openxmlformats.org/officeDocument/2006/relationships/audio" Target="../media/audio1.wav"/><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audio" Target="../media/audio1.wav"/><Relationship Id="rId5" Type="http://schemas.microsoft.com/office/2007/relationships/media" Target="../media/media5.mp3"/><Relationship Id="rId15" Type="http://schemas.openxmlformats.org/officeDocument/2006/relationships/image" Target="../media/image18.png"/><Relationship Id="rId10" Type="http://schemas.openxmlformats.org/officeDocument/2006/relationships/notesSlide" Target="../notesSlides/notesSlide8.xml"/><Relationship Id="rId4" Type="http://schemas.openxmlformats.org/officeDocument/2006/relationships/audio" Target="../media/media4.mp3"/><Relationship Id="rId9" Type="http://schemas.openxmlformats.org/officeDocument/2006/relationships/slideLayout" Target="../slideLayouts/slideLayout2.xml"/><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0.png"/><Relationship Id="rId11" Type="http://schemas.openxmlformats.org/officeDocument/2006/relationships/audio" Target="../media/audio1.wav"/><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9189"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98" y="362279"/>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1" tIns="91421" rIns="91421" bIns="91421" anchor="ctr" anchorCtr="0">
            <a:noAutofit/>
          </a:bodyPr>
          <a:lstStyle/>
          <a:p>
            <a:pPr defTabSz="685766">
              <a:buClr>
                <a:srgbClr val="000000"/>
              </a:buClr>
            </a:pPr>
            <a:endParaRPr sz="1400" kern="0">
              <a:solidFill>
                <a:srgbClr val="000000"/>
              </a:solidFill>
              <a:cs typeface="Arial"/>
              <a:sym typeface="Arial"/>
            </a:endParaRPr>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58"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0"/>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foregroundMark x1="75877" y1="26754" x2="91228" y2="41009"/>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49"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94"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9"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903"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6" y="2779421"/>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625680" y="2791680"/>
            <a:ext cx="674061" cy="1677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2" y="3171332"/>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6">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6957775" y="-824257"/>
            <a:ext cx="442810" cy="442810"/>
          </a:xfrm>
          <a:prstGeom prst="rect">
            <a:avLst/>
          </a:prstGeom>
        </p:spPr>
      </p:pic>
      <p:pic>
        <p:nvPicPr>
          <p:cNvPr id="200" name="Picture 199" descr="200.gif"/>
          <p:cNvPicPr>
            <a:picLocks noChangeAspect="1"/>
          </p:cNvPicPr>
          <p:nvPr/>
        </p:nvPicPr>
        <p:blipFill>
          <a:blip r:embed="rId38" cstate="print"/>
          <a:stretch>
            <a:fillRect/>
          </a:stretch>
        </p:blipFill>
        <p:spPr>
          <a:xfrm>
            <a:off x="699586" y="643372"/>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62"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766">
                <a:buClr>
                  <a:srgbClr val="000000"/>
                </a:buClr>
              </a:pPr>
              <a:endParaRPr sz="1400"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5"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1">
            <a:extLst>
              <a:ext uri="{28A0092B-C50C-407E-A947-70E740481C1C}">
                <a14:useLocalDpi xmlns:a14="http://schemas.microsoft.com/office/drawing/2010/main" val="0"/>
              </a:ext>
            </a:extLst>
          </a:blip>
          <a:srcRect l="11207" t="28323" r="29018" b="25384"/>
          <a:stretch/>
        </p:blipFill>
        <p:spPr>
          <a:xfrm>
            <a:off x="1571074" y="403173"/>
            <a:ext cx="5714813" cy="2488325"/>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8020541" y="89916"/>
            <a:ext cx="1072451" cy="514220"/>
          </a:xfrm>
          <a:prstGeom prst="rect">
            <a:avLst/>
          </a:prstGeom>
        </p:spPr>
      </p:pic>
      <p:pic>
        <p:nvPicPr>
          <p:cNvPr id="56" name="Picture 55"/>
          <p:cNvPicPr>
            <a:picLocks noChangeAspect="1"/>
          </p:cNvPicPr>
          <p:nvPr/>
        </p:nvPicPr>
        <p:blipFill>
          <a:blip r:embed="rId43"/>
          <a:stretch>
            <a:fillRect/>
          </a:stretch>
        </p:blipFill>
        <p:spPr>
          <a:xfrm>
            <a:off x="7678153" y="3385413"/>
            <a:ext cx="612815" cy="856122"/>
          </a:xfrm>
          <a:prstGeom prst="rect">
            <a:avLst/>
          </a:prstGeom>
        </p:spPr>
      </p:pic>
    </p:spTree>
    <p:extLst>
      <p:ext uri="{BB962C8B-B14F-4D97-AF65-F5344CB8AC3E}">
        <p14:creationId xmlns:p14="http://schemas.microsoft.com/office/powerpoint/2010/main" val="392993432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44"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1" name="Picture 10">
            <a:extLst>
              <a:ext uri="{FF2B5EF4-FFF2-40B4-BE49-F238E27FC236}">
                <a16:creationId xmlns:a16="http://schemas.microsoft.com/office/drawing/2014/main" id="{A7433D10-6F13-6369-3C32-475F9F5A392B}"/>
              </a:ext>
            </a:extLst>
          </p:cNvPr>
          <p:cNvPicPr>
            <a:picLocks noChangeAspect="1"/>
          </p:cNvPicPr>
          <p:nvPr/>
        </p:nvPicPr>
        <p:blipFill>
          <a:blip r:embed="rId6"/>
          <a:stretch>
            <a:fill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68149817-A776-FB77-F470-95388437EEE0}"/>
              </a:ext>
            </a:extLst>
          </p:cNvPr>
          <p:cNvPicPr>
            <a:picLocks noChangeAspect="1"/>
          </p:cNvPicPr>
          <p:nvPr/>
        </p:nvPicPr>
        <p:blipFill>
          <a:blip r:embed="rId7"/>
          <a:stretch>
            <a:fillRect/>
          </a:stretch>
        </p:blipFill>
        <p:spPr>
          <a:xfrm>
            <a:off x="381000" y="177764"/>
            <a:ext cx="1761994" cy="1761994"/>
          </a:xfrm>
          <a:prstGeom prst="rect">
            <a:avLst/>
          </a:prstGeom>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4800" y="-1003282"/>
            <a:ext cx="609600" cy="609600"/>
          </a:xfrm>
          <a:prstGeom prst="rect">
            <a:avLst/>
          </a:prstGeom>
        </p:spPr>
      </p:pic>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09250" y="177764"/>
            <a:ext cx="1173108" cy="562483"/>
          </a:xfrm>
          <a:prstGeom prst="rect">
            <a:avLst/>
          </a:prstGeom>
        </p:spPr>
      </p:pic>
      <p:sp>
        <p:nvSpPr>
          <p:cNvPr id="21" name="TextBox 20"/>
          <p:cNvSpPr txBox="1"/>
          <p:nvPr/>
        </p:nvSpPr>
        <p:spPr>
          <a:xfrm>
            <a:off x="1680458" y="1958816"/>
            <a:ext cx="5783084" cy="1225868"/>
          </a:xfrm>
          <a:prstGeom prst="roundRect">
            <a:avLst/>
          </a:prstGeom>
          <a:solidFill>
            <a:schemeClr val="bg2">
              <a:alpha val="80000"/>
            </a:schemeClr>
          </a:solidFill>
          <a:ln>
            <a:solidFill>
              <a:schemeClr val="accent6">
                <a:lumMod val="25000"/>
              </a:schemeClr>
            </a:solidFill>
          </a:ln>
        </p:spPr>
        <p:txBody>
          <a:bodyPr wrap="none" rtlCol="0">
            <a:spAutoFit/>
            <a:scene3d>
              <a:camera prst="orthographicFront"/>
              <a:lightRig rig="soft" dir="t">
                <a:rot lat="0" lon="0" rev="15600000"/>
              </a:lightRig>
            </a:scene3d>
            <a:sp3d extrusionH="57150" prstMaterial="softEdge">
              <a:bevelT w="25400" h="38100"/>
            </a:sp3d>
          </a:bodyPr>
          <a:lstStyle/>
          <a:p>
            <a:r>
              <a:rPr lang="en-US" sz="6600" b="1" dirty="0">
                <a:solidFill>
                  <a:schemeClr val="accent6">
                    <a:lumMod val="25000"/>
                  </a:schemeClr>
                </a:solidFill>
                <a:latin typeface="Comic Sans MS" pitchFamily="66" charset="0"/>
              </a:rPr>
              <a:t>3. PRACTICE</a:t>
            </a:r>
          </a:p>
        </p:txBody>
      </p:sp>
    </p:spTree>
    <p:extLst>
      <p:ext uri="{BB962C8B-B14F-4D97-AF65-F5344CB8AC3E}">
        <p14:creationId xmlns:p14="http://schemas.microsoft.com/office/powerpoint/2010/main" val="364537699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0.0 0.0 L 0.0 -0.07213" pathEditMode="relative" ptsTypes="">
                                      <p:cBhvr>
                                        <p:cTn id="8" dur="250" accel="50000" decel="50000" autoRev="1" fill="hold">
                                          <p:stCondLst>
                                            <p:cond delay="0"/>
                                          </p:stCondLst>
                                        </p:cTn>
                                        <p:tgtEl>
                                          <p:spTgt spid="21">
                                            <p:txEl>
                                              <p:pRg st="0" end="0"/>
                                            </p:txEl>
                                          </p:spTgt>
                                        </p:tgtEl>
                                        <p:attrNameLst>
                                          <p:attrName>ppt_x</p:attrName>
                                          <p:attrName>ppt_y</p:attrName>
                                        </p:attrNameLst>
                                      </p:cBhvr>
                                    </p:animMotion>
                                    <p:animRot by="1500000">
                                      <p:cBhvr>
                                        <p:cTn id="9" dur="125" fill="hold">
                                          <p:stCondLst>
                                            <p:cond delay="0"/>
                                          </p:stCondLst>
                                        </p:cTn>
                                        <p:tgtEl>
                                          <p:spTgt spid="21">
                                            <p:txEl>
                                              <p:pRg st="0" end="0"/>
                                            </p:txEl>
                                          </p:spTgt>
                                        </p:tgtEl>
                                        <p:attrNameLst>
                                          <p:attrName>r</p:attrName>
                                        </p:attrNameLst>
                                      </p:cBhvr>
                                    </p:animRot>
                                    <p:animRot by="-1500000">
                                      <p:cBhvr>
                                        <p:cTn id="10" dur="125" fill="hold">
                                          <p:stCondLst>
                                            <p:cond delay="125"/>
                                          </p:stCondLst>
                                        </p:cTn>
                                        <p:tgtEl>
                                          <p:spTgt spid="21">
                                            <p:txEl>
                                              <p:pRg st="0" end="0"/>
                                            </p:txEl>
                                          </p:spTgt>
                                        </p:tgtEl>
                                        <p:attrNameLst>
                                          <p:attrName>r</p:attrName>
                                        </p:attrNameLst>
                                      </p:cBhvr>
                                    </p:animRot>
                                    <p:animRot by="-1500000">
                                      <p:cBhvr>
                                        <p:cTn id="11" dur="125" fill="hold">
                                          <p:stCondLst>
                                            <p:cond delay="250"/>
                                          </p:stCondLst>
                                        </p:cTn>
                                        <p:tgtEl>
                                          <p:spTgt spid="21">
                                            <p:txEl>
                                              <p:pRg st="0" end="0"/>
                                            </p:txEl>
                                          </p:spTgt>
                                        </p:tgtEl>
                                        <p:attrNameLst>
                                          <p:attrName>r</p:attrName>
                                        </p:attrNameLst>
                                      </p:cBhvr>
                                    </p:animRot>
                                    <p:animRot by="1500000">
                                      <p:cBhvr>
                                        <p:cTn id="12" dur="125" fill="hold">
                                          <p:stCondLst>
                                            <p:cond delay="375"/>
                                          </p:stCondLst>
                                        </p:cTn>
                                        <p:tgtEl>
                                          <p:spTgt spid="2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9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25854"/>
            <a:ext cx="9144001" cy="5169354"/>
          </a:xfrm>
          <a:prstGeom prst="rect">
            <a:avLst/>
          </a:prstGeom>
        </p:spPr>
      </p:pic>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020543" y="63500"/>
            <a:ext cx="1072451" cy="540636"/>
          </a:xfrm>
          <a:prstGeom prst="rect">
            <a:avLst/>
          </a:prstGeom>
        </p:spPr>
      </p:pic>
      <p:sp>
        <p:nvSpPr>
          <p:cNvPr id="19" name="TextBox 18"/>
          <p:cNvSpPr txBox="1"/>
          <p:nvPr/>
        </p:nvSpPr>
        <p:spPr>
          <a:xfrm>
            <a:off x="907377" y="333818"/>
            <a:ext cx="3071675" cy="461665"/>
          </a:xfrm>
          <a:prstGeom prst="rect">
            <a:avLst/>
          </a:prstGeom>
          <a:noFill/>
        </p:spPr>
        <p:txBody>
          <a:bodyPr wrap="none" rtlCol="0">
            <a:spAutoFit/>
          </a:bodyPr>
          <a:lstStyle/>
          <a:p>
            <a:r>
              <a:rPr lang="en-US" sz="2400" dirty="0">
                <a:solidFill>
                  <a:schemeClr val="accent2">
                    <a:lumMod val="10000"/>
                  </a:schemeClr>
                </a:solidFill>
                <a:latin typeface="Comic Sans MS" pitchFamily="66" charset="0"/>
              </a:rPr>
              <a:t>8. Listen and chant.</a:t>
            </a:r>
          </a:p>
        </p:txBody>
      </p:sp>
      <p:sp>
        <p:nvSpPr>
          <p:cNvPr id="23" name="TextBox 22"/>
          <p:cNvSpPr txBox="1"/>
          <p:nvPr/>
        </p:nvSpPr>
        <p:spPr>
          <a:xfrm>
            <a:off x="1049864" y="2245653"/>
            <a:ext cx="6335245" cy="523220"/>
          </a:xfrm>
          <a:prstGeom prst="rect">
            <a:avLst/>
          </a:prstGeom>
          <a:noFill/>
        </p:spPr>
        <p:txBody>
          <a:bodyPr wrap="square" rtlCol="0">
            <a:spAutoFit/>
          </a:bodyPr>
          <a:lstStyle/>
          <a:p>
            <a:r>
              <a:rPr lang="en-US" sz="2800" dirty="0">
                <a:solidFill>
                  <a:schemeClr val="accent2">
                    <a:lumMod val="10000"/>
                  </a:schemeClr>
                </a:solidFill>
                <a:latin typeface="Comic Sans MS" pitchFamily="66" charset="0"/>
              </a:rPr>
              <a:t>A doctor takes care of people.</a:t>
            </a:r>
            <a:endParaRPr lang="en-US" sz="2800" dirty="0">
              <a:solidFill>
                <a:schemeClr val="accent2">
                  <a:lumMod val="10000"/>
                </a:schemeClr>
              </a:solidFill>
            </a:endParaRPr>
          </a:p>
        </p:txBody>
      </p:sp>
      <p:sp>
        <p:nvSpPr>
          <p:cNvPr id="26" name="TextBox 25"/>
          <p:cNvSpPr txBox="1"/>
          <p:nvPr/>
        </p:nvSpPr>
        <p:spPr>
          <a:xfrm>
            <a:off x="1049862" y="3803245"/>
            <a:ext cx="6335245" cy="523220"/>
          </a:xfrm>
          <a:prstGeom prst="rect">
            <a:avLst/>
          </a:prstGeom>
          <a:noFill/>
        </p:spPr>
        <p:txBody>
          <a:bodyPr wrap="square" rtlCol="0">
            <a:spAutoFit/>
          </a:bodyPr>
          <a:lstStyle/>
          <a:p>
            <a:r>
              <a:rPr lang="en-US" sz="2800" dirty="0">
                <a:solidFill>
                  <a:schemeClr val="accent2">
                    <a:lumMod val="10000"/>
                  </a:schemeClr>
                </a:solidFill>
                <a:latin typeface="Comic Sans MS" pitchFamily="66" charset="0"/>
              </a:rPr>
              <a:t>A farmer feeds animals.</a:t>
            </a:r>
            <a:endParaRPr lang="en-US" sz="2800" dirty="0">
              <a:solidFill>
                <a:schemeClr val="accent2">
                  <a:lumMod val="10000"/>
                </a:schemeClr>
              </a:solidFill>
            </a:endParaRPr>
          </a:p>
        </p:txBody>
      </p:sp>
      <p:sp>
        <p:nvSpPr>
          <p:cNvPr id="27" name="TextBox 26"/>
          <p:cNvSpPr txBox="1"/>
          <p:nvPr/>
        </p:nvSpPr>
        <p:spPr>
          <a:xfrm>
            <a:off x="1066800" y="1193288"/>
            <a:ext cx="1693334" cy="523220"/>
          </a:xfrm>
          <a:prstGeom prst="rect">
            <a:avLst/>
          </a:prstGeom>
          <a:noFill/>
        </p:spPr>
        <p:txBody>
          <a:bodyPr wrap="square" rtlCol="0">
            <a:spAutoFit/>
          </a:bodyPr>
          <a:lstStyle/>
          <a:p>
            <a:r>
              <a:rPr lang="en-US" sz="2800" dirty="0">
                <a:solidFill>
                  <a:schemeClr val="accent2">
                    <a:lumMod val="10000"/>
                  </a:schemeClr>
                </a:solidFill>
                <a:latin typeface="Comic Sans MS" pitchFamily="66" charset="0"/>
              </a:rPr>
              <a:t>D, d, d</a:t>
            </a:r>
            <a:endParaRPr lang="en-US" sz="2800" dirty="0">
              <a:solidFill>
                <a:schemeClr val="accent2">
                  <a:lumMod val="10000"/>
                </a:schemeClr>
              </a:solidFill>
            </a:endParaRPr>
          </a:p>
        </p:txBody>
      </p:sp>
      <p:sp>
        <p:nvSpPr>
          <p:cNvPr id="28" name="TextBox 27"/>
          <p:cNvSpPr txBox="1"/>
          <p:nvPr/>
        </p:nvSpPr>
        <p:spPr>
          <a:xfrm>
            <a:off x="1066800" y="1722433"/>
            <a:ext cx="6335245" cy="523220"/>
          </a:xfrm>
          <a:prstGeom prst="rect">
            <a:avLst/>
          </a:prstGeom>
          <a:noFill/>
        </p:spPr>
        <p:txBody>
          <a:bodyPr wrap="square" rtlCol="0">
            <a:spAutoFit/>
          </a:bodyPr>
          <a:lstStyle/>
          <a:p>
            <a:r>
              <a:rPr lang="en-US" sz="2800" dirty="0">
                <a:solidFill>
                  <a:schemeClr val="accent2">
                    <a:lumMod val="10000"/>
                  </a:schemeClr>
                </a:solidFill>
                <a:latin typeface="Comic Sans MS" pitchFamily="66" charset="0"/>
              </a:rPr>
              <a:t>Doctor, doctor, doctor!</a:t>
            </a:r>
            <a:endParaRPr lang="en-US" sz="2800" dirty="0">
              <a:solidFill>
                <a:schemeClr val="accent2">
                  <a:lumMod val="10000"/>
                </a:schemeClr>
              </a:solidFill>
            </a:endParaRPr>
          </a:p>
        </p:txBody>
      </p:sp>
      <p:sp>
        <p:nvSpPr>
          <p:cNvPr id="29" name="TextBox 28"/>
          <p:cNvSpPr txBox="1"/>
          <p:nvPr/>
        </p:nvSpPr>
        <p:spPr>
          <a:xfrm>
            <a:off x="1049863" y="2766799"/>
            <a:ext cx="6335245" cy="523220"/>
          </a:xfrm>
          <a:prstGeom prst="rect">
            <a:avLst/>
          </a:prstGeom>
          <a:noFill/>
        </p:spPr>
        <p:txBody>
          <a:bodyPr wrap="square" rtlCol="0">
            <a:spAutoFit/>
          </a:bodyPr>
          <a:lstStyle/>
          <a:p>
            <a:r>
              <a:rPr lang="en-US" sz="2800" dirty="0">
                <a:solidFill>
                  <a:schemeClr val="accent2">
                    <a:lumMod val="10000"/>
                  </a:schemeClr>
                </a:solidFill>
                <a:latin typeface="Comic Sans MS" pitchFamily="66" charset="0"/>
              </a:rPr>
              <a:t>F, f, f</a:t>
            </a:r>
            <a:endParaRPr lang="en-US" sz="2800" dirty="0">
              <a:solidFill>
                <a:schemeClr val="accent2">
                  <a:lumMod val="10000"/>
                </a:schemeClr>
              </a:solidFill>
            </a:endParaRPr>
          </a:p>
        </p:txBody>
      </p:sp>
      <p:sp>
        <p:nvSpPr>
          <p:cNvPr id="30" name="TextBox 29"/>
          <p:cNvSpPr txBox="1"/>
          <p:nvPr/>
        </p:nvSpPr>
        <p:spPr>
          <a:xfrm>
            <a:off x="1066800" y="3286178"/>
            <a:ext cx="6335245" cy="523220"/>
          </a:xfrm>
          <a:prstGeom prst="rect">
            <a:avLst/>
          </a:prstGeom>
          <a:noFill/>
        </p:spPr>
        <p:txBody>
          <a:bodyPr wrap="square" rtlCol="0">
            <a:spAutoFit/>
          </a:bodyPr>
          <a:lstStyle/>
          <a:p>
            <a:r>
              <a:rPr lang="en-US" sz="2800" dirty="0">
                <a:solidFill>
                  <a:schemeClr val="accent2">
                    <a:lumMod val="10000"/>
                  </a:schemeClr>
                </a:solidFill>
                <a:latin typeface="Comic Sans MS" pitchFamily="66" charset="0"/>
              </a:rPr>
              <a:t>Farmer, farmer, farmer!</a:t>
            </a:r>
            <a:endParaRPr lang="en-US" sz="2800" dirty="0">
              <a:solidFill>
                <a:schemeClr val="accent2">
                  <a:lumMod val="10000"/>
                </a:schemeClr>
              </a:solidFill>
            </a:endParaRPr>
          </a:p>
        </p:txBody>
      </p:sp>
      <p:pic>
        <p:nvPicPr>
          <p:cNvPr id="2" name="Picture 1"/>
          <p:cNvPicPr>
            <a:picLocks noChangeAspect="1"/>
          </p:cNvPicPr>
          <p:nvPr/>
        </p:nvPicPr>
        <p:blipFill>
          <a:blip r:embed="rId21"/>
          <a:stretch>
            <a:fillRect/>
          </a:stretch>
        </p:blipFill>
        <p:spPr>
          <a:xfrm>
            <a:off x="5799279" y="323292"/>
            <a:ext cx="2202304" cy="1966913"/>
          </a:xfrm>
          <a:prstGeom prst="rect">
            <a:avLst/>
          </a:prstGeom>
        </p:spPr>
      </p:pic>
      <p:pic>
        <p:nvPicPr>
          <p:cNvPr id="31" name="Picture 30">
            <a:extLst>
              <a:ext uri="{FF2B5EF4-FFF2-40B4-BE49-F238E27FC236}">
                <a16:creationId xmlns:a16="http://schemas.microsoft.com/office/drawing/2014/main" id="{68149817-A776-FB77-F470-95388437EEE0}"/>
              </a:ext>
            </a:extLst>
          </p:cNvPr>
          <p:cNvPicPr>
            <a:picLocks noChangeAspect="1"/>
          </p:cNvPicPr>
          <p:nvPr/>
        </p:nvPicPr>
        <p:blipFill>
          <a:blip r:embed="rId22"/>
          <a:stretch>
            <a:fillRect/>
          </a:stretch>
        </p:blipFill>
        <p:spPr>
          <a:xfrm>
            <a:off x="6214339" y="123422"/>
            <a:ext cx="830121" cy="830121"/>
          </a:xfrm>
          <a:prstGeom prst="rect">
            <a:avLst/>
          </a:prstGeom>
        </p:spPr>
      </p:pic>
      <p:pic>
        <p:nvPicPr>
          <p:cNvPr id="4" name="Picture 3"/>
          <p:cNvPicPr>
            <a:picLocks noChangeAspect="1"/>
          </p:cNvPicPr>
          <p:nvPr/>
        </p:nvPicPr>
        <p:blipFill>
          <a:blip r:embed="rId23"/>
          <a:stretch>
            <a:fillRect/>
          </a:stretch>
        </p:blipFill>
        <p:spPr>
          <a:xfrm>
            <a:off x="5876162" y="2944330"/>
            <a:ext cx="2048537" cy="1733669"/>
          </a:xfrm>
          <a:prstGeom prst="rect">
            <a:avLst/>
          </a:prstGeom>
        </p:spPr>
      </p:pic>
      <p:pic>
        <p:nvPicPr>
          <p:cNvPr id="3" name="track 7.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3940660" y="361650"/>
            <a:ext cx="406400" cy="406400"/>
          </a:xfrm>
          <a:prstGeom prst="rect">
            <a:avLst/>
          </a:prstGeom>
        </p:spPr>
      </p:pic>
      <p:pic>
        <p:nvPicPr>
          <p:cNvPr id="5" name="7.13.1">
            <a:hlinkClick r:id="" action="ppaction://media"/>
            <a:extLst>
              <a:ext uri="{FF2B5EF4-FFF2-40B4-BE49-F238E27FC236}">
                <a16:creationId xmlns:a16="http://schemas.microsoft.com/office/drawing/2014/main" id="{04976A67-4863-4830-0D16-26DDC6EC4501}"/>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2551947" y="1247976"/>
            <a:ext cx="453160" cy="453160"/>
          </a:xfrm>
          <a:prstGeom prst="rect">
            <a:avLst/>
          </a:prstGeom>
        </p:spPr>
      </p:pic>
      <p:pic>
        <p:nvPicPr>
          <p:cNvPr id="6" name="7.13.2">
            <a:hlinkClick r:id="" action="ppaction://media"/>
            <a:extLst>
              <a:ext uri="{FF2B5EF4-FFF2-40B4-BE49-F238E27FC236}">
                <a16:creationId xmlns:a16="http://schemas.microsoft.com/office/drawing/2014/main" id="{16D0AED0-B377-101E-CA5A-38E1675AA0AA}"/>
              </a:ext>
            </a:extLst>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5199741" y="1750549"/>
            <a:ext cx="453160" cy="453160"/>
          </a:xfrm>
          <a:prstGeom prst="rect">
            <a:avLst/>
          </a:prstGeom>
        </p:spPr>
      </p:pic>
      <p:pic>
        <p:nvPicPr>
          <p:cNvPr id="7" name="7.13.3">
            <a:hlinkClick r:id="" action="ppaction://media"/>
            <a:extLst>
              <a:ext uri="{FF2B5EF4-FFF2-40B4-BE49-F238E27FC236}">
                <a16:creationId xmlns:a16="http://schemas.microsoft.com/office/drawing/2014/main" id="{2C703F8D-9AEB-83DF-3CB6-CC990EF5D824}"/>
              </a:ext>
            </a:extLst>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6455152" y="2319792"/>
            <a:ext cx="453160" cy="453160"/>
          </a:xfrm>
          <a:prstGeom prst="rect">
            <a:avLst/>
          </a:prstGeom>
        </p:spPr>
      </p:pic>
      <p:pic>
        <p:nvPicPr>
          <p:cNvPr id="8" name="7.13.4">
            <a:hlinkClick r:id="" action="ppaction://media"/>
            <a:extLst>
              <a:ext uri="{FF2B5EF4-FFF2-40B4-BE49-F238E27FC236}">
                <a16:creationId xmlns:a16="http://schemas.microsoft.com/office/drawing/2014/main" id="{90B3CF1F-EA89-1E90-38DD-B6962FBA7ABD}"/>
              </a:ext>
            </a:extLst>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2337897" y="2821620"/>
            <a:ext cx="453160" cy="453160"/>
          </a:xfrm>
          <a:prstGeom prst="rect">
            <a:avLst/>
          </a:prstGeom>
        </p:spPr>
      </p:pic>
      <p:pic>
        <p:nvPicPr>
          <p:cNvPr id="9" name="7.13.5">
            <a:hlinkClick r:id="" action="ppaction://media"/>
            <a:extLst>
              <a:ext uri="{FF2B5EF4-FFF2-40B4-BE49-F238E27FC236}">
                <a16:creationId xmlns:a16="http://schemas.microsoft.com/office/drawing/2014/main" id="{6181176E-BFD2-DFE6-C3E2-5E88941AE580}"/>
              </a:ext>
            </a:extLst>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5371619" y="3330575"/>
            <a:ext cx="453160" cy="453160"/>
          </a:xfrm>
          <a:prstGeom prst="rect">
            <a:avLst/>
          </a:prstGeom>
        </p:spPr>
      </p:pic>
      <p:pic>
        <p:nvPicPr>
          <p:cNvPr id="10" name="7.13.6">
            <a:hlinkClick r:id="" action="ppaction://media"/>
            <a:extLst>
              <a:ext uri="{FF2B5EF4-FFF2-40B4-BE49-F238E27FC236}">
                <a16:creationId xmlns:a16="http://schemas.microsoft.com/office/drawing/2014/main" id="{35DE1E0E-EE5E-C7D0-A6E8-38E9CB03E878}"/>
              </a:ext>
            </a:extLst>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5316382" y="3849954"/>
            <a:ext cx="453160" cy="453160"/>
          </a:xfrm>
          <a:prstGeom prst="rect">
            <a:avLst/>
          </a:prstGeom>
        </p:spPr>
      </p:pic>
    </p:spTree>
    <p:extLst>
      <p:ext uri="{BB962C8B-B14F-4D97-AF65-F5344CB8AC3E}">
        <p14:creationId xmlns:p14="http://schemas.microsoft.com/office/powerpoint/2010/main" val="75901877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17" name="breeze.wav"/>
          </p:stSnd>
        </p:sndAc>
      </p:transition>
    </mc:Choice>
    <mc:Fallback xmlns="">
      <p:transition spd="slow">
        <p:random/>
        <p:sndAc>
          <p:stSnd>
            <p:snd r:embed="rId2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6" presetClass="entr" presetSubtype="0" fill="hold" grpId="0" nodeType="afterEffect">
                                  <p:stCondLst>
                                    <p:cond delay="0"/>
                                  </p:stCondLst>
                                  <p:iterate type="wd">
                                    <p:tmPct val="10000"/>
                                  </p:iterate>
                                  <p:childTnLst>
                                    <p:set>
                                      <p:cBhvr>
                                        <p:cTn id="13" dur="1" fill="hold">
                                          <p:stCondLst>
                                            <p:cond delay="0"/>
                                          </p:stCondLst>
                                        </p:cTn>
                                        <p:tgtEl>
                                          <p:spTgt spid="27"/>
                                        </p:tgtEl>
                                        <p:attrNameLst>
                                          <p:attrName>style.visibility</p:attrName>
                                        </p:attrNameLst>
                                      </p:cBhvr>
                                      <p:to>
                                        <p:strVal val="visible"/>
                                      </p:to>
                                    </p:set>
                                    <p:animEffect transition="in" filter="wipe(down)">
                                      <p:cBhvr>
                                        <p:cTn id="14" dur="145">
                                          <p:stCondLst>
                                            <p:cond delay="0"/>
                                          </p:stCondLst>
                                        </p:cTn>
                                        <p:tgtEl>
                                          <p:spTgt spid="27"/>
                                        </p:tgtEl>
                                      </p:cBhvr>
                                    </p:animEffect>
                                    <p:anim calcmode="lin" valueType="num">
                                      <p:cBhvr>
                                        <p:cTn id="15" dur="456"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166"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166" tmFilter="0, 0; 0.125,0.2665; 0.25,0.4; 0.375,0.465; 0.5,0.5;  0.625,0.535; 0.75,0.6; 0.875,0.7335; 1,1">
                                          <p:stCondLst>
                                            <p:cond delay="166"/>
                                          </p:stCondLst>
                                        </p:cTn>
                                        <p:tgtEl>
                                          <p:spTgt spid="27"/>
                                        </p:tgtEl>
                                        <p:attrNameLst>
                                          <p:attrName>ppt_y</p:attrName>
                                        </p:attrNameLst>
                                      </p:cBhvr>
                                      <p:tavLst>
                                        <p:tav tm="0" fmla="#ppt_y-sin(pi*$)/9">
                                          <p:val>
                                            <p:fltVal val="0"/>
                                          </p:val>
                                        </p:tav>
                                        <p:tav tm="100000">
                                          <p:val>
                                            <p:fltVal val="1"/>
                                          </p:val>
                                        </p:tav>
                                      </p:tavLst>
                                    </p:anim>
                                    <p:anim calcmode="lin" valueType="num">
                                      <p:cBhvr>
                                        <p:cTn id="18" dur="83" tmFilter="0, 0; 0.125,0.2665; 0.25,0.4; 0.375,0.465; 0.5,0.5;  0.625,0.535; 0.75,0.6; 0.875,0.7335; 1,1">
                                          <p:stCondLst>
                                            <p:cond delay="331"/>
                                          </p:stCondLst>
                                        </p:cTn>
                                        <p:tgtEl>
                                          <p:spTgt spid="27"/>
                                        </p:tgtEl>
                                        <p:attrNameLst>
                                          <p:attrName>ppt_y</p:attrName>
                                        </p:attrNameLst>
                                      </p:cBhvr>
                                      <p:tavLst>
                                        <p:tav tm="0" fmla="#ppt_y-sin(pi*$)/27">
                                          <p:val>
                                            <p:fltVal val="0"/>
                                          </p:val>
                                        </p:tav>
                                        <p:tav tm="100000">
                                          <p:val>
                                            <p:fltVal val="1"/>
                                          </p:val>
                                        </p:tav>
                                      </p:tavLst>
                                    </p:anim>
                                    <p:anim calcmode="lin" valueType="num">
                                      <p:cBhvr>
                                        <p:cTn id="19" dur="41" tmFilter="0, 0; 0.125,0.2665; 0.25,0.4; 0.375,0.465; 0.5,0.5;  0.625,0.535; 0.75,0.6; 0.875,0.7335; 1,1">
                                          <p:stCondLst>
                                            <p:cond delay="414"/>
                                          </p:stCondLst>
                                        </p:cTn>
                                        <p:tgtEl>
                                          <p:spTgt spid="27"/>
                                        </p:tgtEl>
                                        <p:attrNameLst>
                                          <p:attrName>ppt_y</p:attrName>
                                        </p:attrNameLst>
                                      </p:cBhvr>
                                      <p:tavLst>
                                        <p:tav tm="0" fmla="#ppt_y-sin(pi*$)/81">
                                          <p:val>
                                            <p:fltVal val="0"/>
                                          </p:val>
                                        </p:tav>
                                        <p:tav tm="100000">
                                          <p:val>
                                            <p:fltVal val="1"/>
                                          </p:val>
                                        </p:tav>
                                      </p:tavLst>
                                    </p:anim>
                                    <p:animScale>
                                      <p:cBhvr>
                                        <p:cTn id="20" dur="7">
                                          <p:stCondLst>
                                            <p:cond delay="162"/>
                                          </p:stCondLst>
                                        </p:cTn>
                                        <p:tgtEl>
                                          <p:spTgt spid="27"/>
                                        </p:tgtEl>
                                      </p:cBhvr>
                                      <p:to x="100000" y="60000"/>
                                    </p:animScale>
                                    <p:animScale>
                                      <p:cBhvr>
                                        <p:cTn id="21" dur="41" decel="50000">
                                          <p:stCondLst>
                                            <p:cond delay="169"/>
                                          </p:stCondLst>
                                        </p:cTn>
                                        <p:tgtEl>
                                          <p:spTgt spid="27"/>
                                        </p:tgtEl>
                                      </p:cBhvr>
                                      <p:to x="100000" y="100000"/>
                                    </p:animScale>
                                    <p:animScale>
                                      <p:cBhvr>
                                        <p:cTn id="22" dur="7">
                                          <p:stCondLst>
                                            <p:cond delay="328"/>
                                          </p:stCondLst>
                                        </p:cTn>
                                        <p:tgtEl>
                                          <p:spTgt spid="27"/>
                                        </p:tgtEl>
                                      </p:cBhvr>
                                      <p:to x="100000" y="80000"/>
                                    </p:animScale>
                                    <p:animScale>
                                      <p:cBhvr>
                                        <p:cTn id="23" dur="41" decel="50000">
                                          <p:stCondLst>
                                            <p:cond delay="335"/>
                                          </p:stCondLst>
                                        </p:cTn>
                                        <p:tgtEl>
                                          <p:spTgt spid="27"/>
                                        </p:tgtEl>
                                      </p:cBhvr>
                                      <p:to x="100000" y="100000"/>
                                    </p:animScale>
                                    <p:animScale>
                                      <p:cBhvr>
                                        <p:cTn id="24" dur="7">
                                          <p:stCondLst>
                                            <p:cond delay="410"/>
                                          </p:stCondLst>
                                        </p:cTn>
                                        <p:tgtEl>
                                          <p:spTgt spid="27"/>
                                        </p:tgtEl>
                                      </p:cBhvr>
                                      <p:to x="100000" y="90000"/>
                                    </p:animScale>
                                    <p:animScale>
                                      <p:cBhvr>
                                        <p:cTn id="25" dur="41" decel="50000">
                                          <p:stCondLst>
                                            <p:cond delay="417"/>
                                          </p:stCondLst>
                                        </p:cTn>
                                        <p:tgtEl>
                                          <p:spTgt spid="27"/>
                                        </p:tgtEl>
                                      </p:cBhvr>
                                      <p:to x="100000" y="100000"/>
                                    </p:animScale>
                                    <p:animScale>
                                      <p:cBhvr>
                                        <p:cTn id="26" dur="7">
                                          <p:stCondLst>
                                            <p:cond delay="452"/>
                                          </p:stCondLst>
                                        </p:cTn>
                                        <p:tgtEl>
                                          <p:spTgt spid="27"/>
                                        </p:tgtEl>
                                      </p:cBhvr>
                                      <p:to x="100000" y="95000"/>
                                    </p:animScale>
                                    <p:animScale>
                                      <p:cBhvr>
                                        <p:cTn id="27" dur="41" decel="50000">
                                          <p:stCondLst>
                                            <p:cond delay="459"/>
                                          </p:stCondLst>
                                        </p:cTn>
                                        <p:tgtEl>
                                          <p:spTgt spid="27"/>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18" name="click.wav"/>
                                        </p:tgtEl>
                                      </p:cMediaNode>
                                    </p:audio>
                                  </p:subTnLst>
                                </p:cTn>
                              </p:par>
                              <p:par>
                                <p:cTn id="28" presetID="53" presetClass="entr" presetSubtype="16"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par>
                          <p:cTn id="33" fill="hold">
                            <p:stCondLst>
                              <p:cond delay="1200"/>
                            </p:stCondLst>
                            <p:childTnLst>
                              <p:par>
                                <p:cTn id="34" presetID="26" presetClass="entr" presetSubtype="0" fill="hold" grpId="0" nodeType="afterEffect">
                                  <p:stCondLst>
                                    <p:cond delay="0"/>
                                  </p:stCondLst>
                                  <p:iterate type="wd">
                                    <p:tmPct val="10000"/>
                                  </p:iterate>
                                  <p:childTnLst>
                                    <p:set>
                                      <p:cBhvr>
                                        <p:cTn id="35" dur="1" fill="hold">
                                          <p:stCondLst>
                                            <p:cond delay="0"/>
                                          </p:stCondLst>
                                        </p:cTn>
                                        <p:tgtEl>
                                          <p:spTgt spid="28"/>
                                        </p:tgtEl>
                                        <p:attrNameLst>
                                          <p:attrName>style.visibility</p:attrName>
                                        </p:attrNameLst>
                                      </p:cBhvr>
                                      <p:to>
                                        <p:strVal val="visible"/>
                                      </p:to>
                                    </p:set>
                                    <p:animEffect transition="in" filter="wipe(down)">
                                      <p:cBhvr>
                                        <p:cTn id="36" dur="145">
                                          <p:stCondLst>
                                            <p:cond delay="0"/>
                                          </p:stCondLst>
                                        </p:cTn>
                                        <p:tgtEl>
                                          <p:spTgt spid="28"/>
                                        </p:tgtEl>
                                      </p:cBhvr>
                                    </p:animEffect>
                                    <p:anim calcmode="lin" valueType="num">
                                      <p:cBhvr>
                                        <p:cTn id="37"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8"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9"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40"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41"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42" dur="7">
                                          <p:stCondLst>
                                            <p:cond delay="162"/>
                                          </p:stCondLst>
                                        </p:cTn>
                                        <p:tgtEl>
                                          <p:spTgt spid="28"/>
                                        </p:tgtEl>
                                      </p:cBhvr>
                                      <p:to x="100000" y="60000"/>
                                    </p:animScale>
                                    <p:animScale>
                                      <p:cBhvr>
                                        <p:cTn id="43" dur="41" decel="50000">
                                          <p:stCondLst>
                                            <p:cond delay="169"/>
                                          </p:stCondLst>
                                        </p:cTn>
                                        <p:tgtEl>
                                          <p:spTgt spid="28"/>
                                        </p:tgtEl>
                                      </p:cBhvr>
                                      <p:to x="100000" y="100000"/>
                                    </p:animScale>
                                    <p:animScale>
                                      <p:cBhvr>
                                        <p:cTn id="44" dur="7">
                                          <p:stCondLst>
                                            <p:cond delay="328"/>
                                          </p:stCondLst>
                                        </p:cTn>
                                        <p:tgtEl>
                                          <p:spTgt spid="28"/>
                                        </p:tgtEl>
                                      </p:cBhvr>
                                      <p:to x="100000" y="80000"/>
                                    </p:animScale>
                                    <p:animScale>
                                      <p:cBhvr>
                                        <p:cTn id="45" dur="41" decel="50000">
                                          <p:stCondLst>
                                            <p:cond delay="335"/>
                                          </p:stCondLst>
                                        </p:cTn>
                                        <p:tgtEl>
                                          <p:spTgt spid="28"/>
                                        </p:tgtEl>
                                      </p:cBhvr>
                                      <p:to x="100000" y="100000"/>
                                    </p:animScale>
                                    <p:animScale>
                                      <p:cBhvr>
                                        <p:cTn id="46" dur="7">
                                          <p:stCondLst>
                                            <p:cond delay="410"/>
                                          </p:stCondLst>
                                        </p:cTn>
                                        <p:tgtEl>
                                          <p:spTgt spid="28"/>
                                        </p:tgtEl>
                                      </p:cBhvr>
                                      <p:to x="100000" y="90000"/>
                                    </p:animScale>
                                    <p:animScale>
                                      <p:cBhvr>
                                        <p:cTn id="47" dur="41" decel="50000">
                                          <p:stCondLst>
                                            <p:cond delay="417"/>
                                          </p:stCondLst>
                                        </p:cTn>
                                        <p:tgtEl>
                                          <p:spTgt spid="28"/>
                                        </p:tgtEl>
                                      </p:cBhvr>
                                      <p:to x="100000" y="100000"/>
                                    </p:animScale>
                                    <p:animScale>
                                      <p:cBhvr>
                                        <p:cTn id="48" dur="7">
                                          <p:stCondLst>
                                            <p:cond delay="452"/>
                                          </p:stCondLst>
                                        </p:cTn>
                                        <p:tgtEl>
                                          <p:spTgt spid="28"/>
                                        </p:tgtEl>
                                      </p:cBhvr>
                                      <p:to x="100000" y="95000"/>
                                    </p:animScale>
                                    <p:animScale>
                                      <p:cBhvr>
                                        <p:cTn id="49" dur="41" decel="50000">
                                          <p:stCondLst>
                                            <p:cond delay="459"/>
                                          </p:stCondLst>
                                        </p:cTn>
                                        <p:tgtEl>
                                          <p:spTgt spid="28"/>
                                        </p:tgtEl>
                                      </p:cBhvr>
                                      <p:to x="100000" y="100000"/>
                                    </p:animScale>
                                  </p:childTnLst>
                                </p:cTn>
                              </p:par>
                              <p:par>
                                <p:cTn id="50" presetID="53" presetClass="entr" presetSubtype="16"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childTnLst>
                          </p:cTn>
                        </p:par>
                        <p:par>
                          <p:cTn id="55" fill="hold">
                            <p:stCondLst>
                              <p:cond delay="1950"/>
                            </p:stCondLst>
                            <p:childTnLst>
                              <p:par>
                                <p:cTn id="56" presetID="26" presetClass="entr" presetSubtype="0" fill="hold" grpId="0" nodeType="afterEffect">
                                  <p:stCondLst>
                                    <p:cond delay="0"/>
                                  </p:stCondLst>
                                  <p:iterate type="wd">
                                    <p:tmPct val="10000"/>
                                  </p:iterate>
                                  <p:childTnLst>
                                    <p:set>
                                      <p:cBhvr>
                                        <p:cTn id="57" dur="1" fill="hold">
                                          <p:stCondLst>
                                            <p:cond delay="0"/>
                                          </p:stCondLst>
                                        </p:cTn>
                                        <p:tgtEl>
                                          <p:spTgt spid="23"/>
                                        </p:tgtEl>
                                        <p:attrNameLst>
                                          <p:attrName>style.visibility</p:attrName>
                                        </p:attrNameLst>
                                      </p:cBhvr>
                                      <p:to>
                                        <p:strVal val="visible"/>
                                      </p:to>
                                    </p:set>
                                    <p:animEffect transition="in" filter="wipe(down)">
                                      <p:cBhvr>
                                        <p:cTn id="58" dur="145">
                                          <p:stCondLst>
                                            <p:cond delay="0"/>
                                          </p:stCondLst>
                                        </p:cTn>
                                        <p:tgtEl>
                                          <p:spTgt spid="23"/>
                                        </p:tgtEl>
                                      </p:cBhvr>
                                    </p:animEffect>
                                    <p:anim calcmode="lin" valueType="num">
                                      <p:cBhvr>
                                        <p:cTn id="59" dur="456"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0" dur="16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1" dur="166" tmFilter="0, 0; 0.125,0.2665; 0.25,0.4; 0.375,0.465; 0.5,0.5;  0.625,0.535; 0.75,0.6; 0.875,0.7335; 1,1">
                                          <p:stCondLst>
                                            <p:cond delay="166"/>
                                          </p:stCondLst>
                                        </p:cTn>
                                        <p:tgtEl>
                                          <p:spTgt spid="23"/>
                                        </p:tgtEl>
                                        <p:attrNameLst>
                                          <p:attrName>ppt_y</p:attrName>
                                        </p:attrNameLst>
                                      </p:cBhvr>
                                      <p:tavLst>
                                        <p:tav tm="0" fmla="#ppt_y-sin(pi*$)/9">
                                          <p:val>
                                            <p:fltVal val="0"/>
                                          </p:val>
                                        </p:tav>
                                        <p:tav tm="100000">
                                          <p:val>
                                            <p:fltVal val="1"/>
                                          </p:val>
                                        </p:tav>
                                      </p:tavLst>
                                    </p:anim>
                                    <p:anim calcmode="lin" valueType="num">
                                      <p:cBhvr>
                                        <p:cTn id="62" dur="83" tmFilter="0, 0; 0.125,0.2665; 0.25,0.4; 0.375,0.465; 0.5,0.5;  0.625,0.535; 0.75,0.6; 0.875,0.7335; 1,1">
                                          <p:stCondLst>
                                            <p:cond delay="331"/>
                                          </p:stCondLst>
                                        </p:cTn>
                                        <p:tgtEl>
                                          <p:spTgt spid="23"/>
                                        </p:tgtEl>
                                        <p:attrNameLst>
                                          <p:attrName>ppt_y</p:attrName>
                                        </p:attrNameLst>
                                      </p:cBhvr>
                                      <p:tavLst>
                                        <p:tav tm="0" fmla="#ppt_y-sin(pi*$)/27">
                                          <p:val>
                                            <p:fltVal val="0"/>
                                          </p:val>
                                        </p:tav>
                                        <p:tav tm="100000">
                                          <p:val>
                                            <p:fltVal val="1"/>
                                          </p:val>
                                        </p:tav>
                                      </p:tavLst>
                                    </p:anim>
                                    <p:anim calcmode="lin" valueType="num">
                                      <p:cBhvr>
                                        <p:cTn id="63" dur="41" tmFilter="0, 0; 0.125,0.2665; 0.25,0.4; 0.375,0.465; 0.5,0.5;  0.625,0.535; 0.75,0.6; 0.875,0.7335; 1,1">
                                          <p:stCondLst>
                                            <p:cond delay="414"/>
                                          </p:stCondLst>
                                        </p:cTn>
                                        <p:tgtEl>
                                          <p:spTgt spid="23"/>
                                        </p:tgtEl>
                                        <p:attrNameLst>
                                          <p:attrName>ppt_y</p:attrName>
                                        </p:attrNameLst>
                                      </p:cBhvr>
                                      <p:tavLst>
                                        <p:tav tm="0" fmla="#ppt_y-sin(pi*$)/81">
                                          <p:val>
                                            <p:fltVal val="0"/>
                                          </p:val>
                                        </p:tav>
                                        <p:tav tm="100000">
                                          <p:val>
                                            <p:fltVal val="1"/>
                                          </p:val>
                                        </p:tav>
                                      </p:tavLst>
                                    </p:anim>
                                    <p:animScale>
                                      <p:cBhvr>
                                        <p:cTn id="64" dur="7">
                                          <p:stCondLst>
                                            <p:cond delay="162"/>
                                          </p:stCondLst>
                                        </p:cTn>
                                        <p:tgtEl>
                                          <p:spTgt spid="23"/>
                                        </p:tgtEl>
                                      </p:cBhvr>
                                      <p:to x="100000" y="60000"/>
                                    </p:animScale>
                                    <p:animScale>
                                      <p:cBhvr>
                                        <p:cTn id="65" dur="41" decel="50000">
                                          <p:stCondLst>
                                            <p:cond delay="169"/>
                                          </p:stCondLst>
                                        </p:cTn>
                                        <p:tgtEl>
                                          <p:spTgt spid="23"/>
                                        </p:tgtEl>
                                      </p:cBhvr>
                                      <p:to x="100000" y="100000"/>
                                    </p:animScale>
                                    <p:animScale>
                                      <p:cBhvr>
                                        <p:cTn id="66" dur="7">
                                          <p:stCondLst>
                                            <p:cond delay="328"/>
                                          </p:stCondLst>
                                        </p:cTn>
                                        <p:tgtEl>
                                          <p:spTgt spid="23"/>
                                        </p:tgtEl>
                                      </p:cBhvr>
                                      <p:to x="100000" y="80000"/>
                                    </p:animScale>
                                    <p:animScale>
                                      <p:cBhvr>
                                        <p:cTn id="67" dur="41" decel="50000">
                                          <p:stCondLst>
                                            <p:cond delay="335"/>
                                          </p:stCondLst>
                                        </p:cTn>
                                        <p:tgtEl>
                                          <p:spTgt spid="23"/>
                                        </p:tgtEl>
                                      </p:cBhvr>
                                      <p:to x="100000" y="100000"/>
                                    </p:animScale>
                                    <p:animScale>
                                      <p:cBhvr>
                                        <p:cTn id="68" dur="7">
                                          <p:stCondLst>
                                            <p:cond delay="410"/>
                                          </p:stCondLst>
                                        </p:cTn>
                                        <p:tgtEl>
                                          <p:spTgt spid="23"/>
                                        </p:tgtEl>
                                      </p:cBhvr>
                                      <p:to x="100000" y="90000"/>
                                    </p:animScale>
                                    <p:animScale>
                                      <p:cBhvr>
                                        <p:cTn id="69" dur="41" decel="50000">
                                          <p:stCondLst>
                                            <p:cond delay="417"/>
                                          </p:stCondLst>
                                        </p:cTn>
                                        <p:tgtEl>
                                          <p:spTgt spid="23"/>
                                        </p:tgtEl>
                                      </p:cBhvr>
                                      <p:to x="100000" y="100000"/>
                                    </p:animScale>
                                    <p:animScale>
                                      <p:cBhvr>
                                        <p:cTn id="70" dur="7">
                                          <p:stCondLst>
                                            <p:cond delay="452"/>
                                          </p:stCondLst>
                                        </p:cTn>
                                        <p:tgtEl>
                                          <p:spTgt spid="23"/>
                                        </p:tgtEl>
                                      </p:cBhvr>
                                      <p:to x="100000" y="95000"/>
                                    </p:animScale>
                                    <p:animScale>
                                      <p:cBhvr>
                                        <p:cTn id="71" dur="41" decel="50000">
                                          <p:stCondLst>
                                            <p:cond delay="459"/>
                                          </p:stCondLst>
                                        </p:cTn>
                                        <p:tgtEl>
                                          <p:spTgt spid="23"/>
                                        </p:tgtEl>
                                      </p:cBhvr>
                                      <p:to x="100000" y="100000"/>
                                    </p:animScale>
                                  </p:childTnLst>
                                </p:cTn>
                              </p:par>
                              <p:par>
                                <p:cTn id="72" presetID="53" presetClass="entr" presetSubtype="16" fill="hold" nodeType="with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p:cTn id="74" dur="500" fill="hold"/>
                                        <p:tgtEl>
                                          <p:spTgt spid="7"/>
                                        </p:tgtEl>
                                        <p:attrNameLst>
                                          <p:attrName>ppt_w</p:attrName>
                                        </p:attrNameLst>
                                      </p:cBhvr>
                                      <p:tavLst>
                                        <p:tav tm="0">
                                          <p:val>
                                            <p:fltVal val="0"/>
                                          </p:val>
                                        </p:tav>
                                        <p:tav tm="100000">
                                          <p:val>
                                            <p:strVal val="#ppt_w"/>
                                          </p:val>
                                        </p:tav>
                                      </p:tavLst>
                                    </p:anim>
                                    <p:anim calcmode="lin" valueType="num">
                                      <p:cBhvr>
                                        <p:cTn id="75" dur="500" fill="hold"/>
                                        <p:tgtEl>
                                          <p:spTgt spid="7"/>
                                        </p:tgtEl>
                                        <p:attrNameLst>
                                          <p:attrName>ppt_h</p:attrName>
                                        </p:attrNameLst>
                                      </p:cBhvr>
                                      <p:tavLst>
                                        <p:tav tm="0">
                                          <p:val>
                                            <p:fltVal val="0"/>
                                          </p:val>
                                        </p:tav>
                                        <p:tav tm="100000">
                                          <p:val>
                                            <p:strVal val="#ppt_h"/>
                                          </p:val>
                                        </p:tav>
                                      </p:tavLst>
                                    </p:anim>
                                    <p:animEffect transition="in" filter="fade">
                                      <p:cBhvr>
                                        <p:cTn id="76" dur="500"/>
                                        <p:tgtEl>
                                          <p:spTgt spid="7"/>
                                        </p:tgtEl>
                                      </p:cBhvr>
                                    </p:animEffect>
                                  </p:childTnLst>
                                </p:cTn>
                              </p:par>
                            </p:childTnLst>
                          </p:cTn>
                        </p:par>
                        <p:par>
                          <p:cTn id="77" fill="hold">
                            <p:stCondLst>
                              <p:cond delay="2750"/>
                            </p:stCondLst>
                            <p:childTnLst>
                              <p:par>
                                <p:cTn id="78" presetID="26" presetClass="entr" presetSubtype="0" fill="hold" grpId="0" nodeType="afterEffect">
                                  <p:stCondLst>
                                    <p:cond delay="0"/>
                                  </p:stCondLst>
                                  <p:iterate type="wd">
                                    <p:tmPct val="10000"/>
                                  </p:iterate>
                                  <p:childTnLst>
                                    <p:set>
                                      <p:cBhvr>
                                        <p:cTn id="79" dur="1" fill="hold">
                                          <p:stCondLst>
                                            <p:cond delay="0"/>
                                          </p:stCondLst>
                                        </p:cTn>
                                        <p:tgtEl>
                                          <p:spTgt spid="29"/>
                                        </p:tgtEl>
                                        <p:attrNameLst>
                                          <p:attrName>style.visibility</p:attrName>
                                        </p:attrNameLst>
                                      </p:cBhvr>
                                      <p:to>
                                        <p:strVal val="visible"/>
                                      </p:to>
                                    </p:set>
                                    <p:animEffect transition="in" filter="wipe(down)">
                                      <p:cBhvr>
                                        <p:cTn id="80" dur="145">
                                          <p:stCondLst>
                                            <p:cond delay="0"/>
                                          </p:stCondLst>
                                        </p:cTn>
                                        <p:tgtEl>
                                          <p:spTgt spid="29"/>
                                        </p:tgtEl>
                                      </p:cBhvr>
                                    </p:animEffect>
                                    <p:anim calcmode="lin" valueType="num">
                                      <p:cBhvr>
                                        <p:cTn id="81" dur="456"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82" dur="166"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83" dur="166" tmFilter="0, 0; 0.125,0.2665; 0.25,0.4; 0.375,0.465; 0.5,0.5;  0.625,0.535; 0.75,0.6; 0.875,0.7335; 1,1">
                                          <p:stCondLst>
                                            <p:cond delay="166"/>
                                          </p:stCondLst>
                                        </p:cTn>
                                        <p:tgtEl>
                                          <p:spTgt spid="29"/>
                                        </p:tgtEl>
                                        <p:attrNameLst>
                                          <p:attrName>ppt_y</p:attrName>
                                        </p:attrNameLst>
                                      </p:cBhvr>
                                      <p:tavLst>
                                        <p:tav tm="0" fmla="#ppt_y-sin(pi*$)/9">
                                          <p:val>
                                            <p:fltVal val="0"/>
                                          </p:val>
                                        </p:tav>
                                        <p:tav tm="100000">
                                          <p:val>
                                            <p:fltVal val="1"/>
                                          </p:val>
                                        </p:tav>
                                      </p:tavLst>
                                    </p:anim>
                                    <p:anim calcmode="lin" valueType="num">
                                      <p:cBhvr>
                                        <p:cTn id="84" dur="83" tmFilter="0, 0; 0.125,0.2665; 0.25,0.4; 0.375,0.465; 0.5,0.5;  0.625,0.535; 0.75,0.6; 0.875,0.7335; 1,1">
                                          <p:stCondLst>
                                            <p:cond delay="331"/>
                                          </p:stCondLst>
                                        </p:cTn>
                                        <p:tgtEl>
                                          <p:spTgt spid="29"/>
                                        </p:tgtEl>
                                        <p:attrNameLst>
                                          <p:attrName>ppt_y</p:attrName>
                                        </p:attrNameLst>
                                      </p:cBhvr>
                                      <p:tavLst>
                                        <p:tav tm="0" fmla="#ppt_y-sin(pi*$)/27">
                                          <p:val>
                                            <p:fltVal val="0"/>
                                          </p:val>
                                        </p:tav>
                                        <p:tav tm="100000">
                                          <p:val>
                                            <p:fltVal val="1"/>
                                          </p:val>
                                        </p:tav>
                                      </p:tavLst>
                                    </p:anim>
                                    <p:anim calcmode="lin" valueType="num">
                                      <p:cBhvr>
                                        <p:cTn id="85" dur="41" tmFilter="0, 0; 0.125,0.2665; 0.25,0.4; 0.375,0.465; 0.5,0.5;  0.625,0.535; 0.75,0.6; 0.875,0.7335; 1,1">
                                          <p:stCondLst>
                                            <p:cond delay="414"/>
                                          </p:stCondLst>
                                        </p:cTn>
                                        <p:tgtEl>
                                          <p:spTgt spid="29"/>
                                        </p:tgtEl>
                                        <p:attrNameLst>
                                          <p:attrName>ppt_y</p:attrName>
                                        </p:attrNameLst>
                                      </p:cBhvr>
                                      <p:tavLst>
                                        <p:tav tm="0" fmla="#ppt_y-sin(pi*$)/81">
                                          <p:val>
                                            <p:fltVal val="0"/>
                                          </p:val>
                                        </p:tav>
                                        <p:tav tm="100000">
                                          <p:val>
                                            <p:fltVal val="1"/>
                                          </p:val>
                                        </p:tav>
                                      </p:tavLst>
                                    </p:anim>
                                    <p:animScale>
                                      <p:cBhvr>
                                        <p:cTn id="86" dur="7">
                                          <p:stCondLst>
                                            <p:cond delay="162"/>
                                          </p:stCondLst>
                                        </p:cTn>
                                        <p:tgtEl>
                                          <p:spTgt spid="29"/>
                                        </p:tgtEl>
                                      </p:cBhvr>
                                      <p:to x="100000" y="60000"/>
                                    </p:animScale>
                                    <p:animScale>
                                      <p:cBhvr>
                                        <p:cTn id="87" dur="41" decel="50000">
                                          <p:stCondLst>
                                            <p:cond delay="169"/>
                                          </p:stCondLst>
                                        </p:cTn>
                                        <p:tgtEl>
                                          <p:spTgt spid="29"/>
                                        </p:tgtEl>
                                      </p:cBhvr>
                                      <p:to x="100000" y="100000"/>
                                    </p:animScale>
                                    <p:animScale>
                                      <p:cBhvr>
                                        <p:cTn id="88" dur="7">
                                          <p:stCondLst>
                                            <p:cond delay="328"/>
                                          </p:stCondLst>
                                        </p:cTn>
                                        <p:tgtEl>
                                          <p:spTgt spid="29"/>
                                        </p:tgtEl>
                                      </p:cBhvr>
                                      <p:to x="100000" y="80000"/>
                                    </p:animScale>
                                    <p:animScale>
                                      <p:cBhvr>
                                        <p:cTn id="89" dur="41" decel="50000">
                                          <p:stCondLst>
                                            <p:cond delay="335"/>
                                          </p:stCondLst>
                                        </p:cTn>
                                        <p:tgtEl>
                                          <p:spTgt spid="29"/>
                                        </p:tgtEl>
                                      </p:cBhvr>
                                      <p:to x="100000" y="100000"/>
                                    </p:animScale>
                                    <p:animScale>
                                      <p:cBhvr>
                                        <p:cTn id="90" dur="7">
                                          <p:stCondLst>
                                            <p:cond delay="410"/>
                                          </p:stCondLst>
                                        </p:cTn>
                                        <p:tgtEl>
                                          <p:spTgt spid="29"/>
                                        </p:tgtEl>
                                      </p:cBhvr>
                                      <p:to x="100000" y="90000"/>
                                    </p:animScale>
                                    <p:animScale>
                                      <p:cBhvr>
                                        <p:cTn id="91" dur="41" decel="50000">
                                          <p:stCondLst>
                                            <p:cond delay="417"/>
                                          </p:stCondLst>
                                        </p:cTn>
                                        <p:tgtEl>
                                          <p:spTgt spid="29"/>
                                        </p:tgtEl>
                                      </p:cBhvr>
                                      <p:to x="100000" y="100000"/>
                                    </p:animScale>
                                    <p:animScale>
                                      <p:cBhvr>
                                        <p:cTn id="92" dur="7">
                                          <p:stCondLst>
                                            <p:cond delay="452"/>
                                          </p:stCondLst>
                                        </p:cTn>
                                        <p:tgtEl>
                                          <p:spTgt spid="29"/>
                                        </p:tgtEl>
                                      </p:cBhvr>
                                      <p:to x="100000" y="95000"/>
                                    </p:animScale>
                                    <p:animScale>
                                      <p:cBhvr>
                                        <p:cTn id="93" dur="41" decel="50000">
                                          <p:stCondLst>
                                            <p:cond delay="459"/>
                                          </p:stCondLst>
                                        </p:cTn>
                                        <p:tgtEl>
                                          <p:spTgt spid="29"/>
                                        </p:tgtEl>
                                      </p:cBhvr>
                                      <p:to x="100000" y="100000"/>
                                    </p:animScale>
                                  </p:childTnLst>
                                </p:cTn>
                              </p:par>
                              <p:par>
                                <p:cTn id="94" presetID="53" presetClass="entr" presetSubtype="16" fill="hold" nodeType="withEffect">
                                  <p:stCondLst>
                                    <p:cond delay="0"/>
                                  </p:stCondLst>
                                  <p:childTnLst>
                                    <p:set>
                                      <p:cBhvr>
                                        <p:cTn id="95" dur="1" fill="hold">
                                          <p:stCondLst>
                                            <p:cond delay="0"/>
                                          </p:stCondLst>
                                        </p:cTn>
                                        <p:tgtEl>
                                          <p:spTgt spid="8"/>
                                        </p:tgtEl>
                                        <p:attrNameLst>
                                          <p:attrName>style.visibility</p:attrName>
                                        </p:attrNameLst>
                                      </p:cBhvr>
                                      <p:to>
                                        <p:strVal val="visible"/>
                                      </p:to>
                                    </p:set>
                                    <p:anim calcmode="lin" valueType="num">
                                      <p:cBhvr>
                                        <p:cTn id="96" dur="500" fill="hold"/>
                                        <p:tgtEl>
                                          <p:spTgt spid="8"/>
                                        </p:tgtEl>
                                        <p:attrNameLst>
                                          <p:attrName>ppt_w</p:attrName>
                                        </p:attrNameLst>
                                      </p:cBhvr>
                                      <p:tavLst>
                                        <p:tav tm="0">
                                          <p:val>
                                            <p:fltVal val="0"/>
                                          </p:val>
                                        </p:tav>
                                        <p:tav tm="100000">
                                          <p:val>
                                            <p:strVal val="#ppt_w"/>
                                          </p:val>
                                        </p:tav>
                                      </p:tavLst>
                                    </p:anim>
                                    <p:anim calcmode="lin" valueType="num">
                                      <p:cBhvr>
                                        <p:cTn id="97" dur="500" fill="hold"/>
                                        <p:tgtEl>
                                          <p:spTgt spid="8"/>
                                        </p:tgtEl>
                                        <p:attrNameLst>
                                          <p:attrName>ppt_h</p:attrName>
                                        </p:attrNameLst>
                                      </p:cBhvr>
                                      <p:tavLst>
                                        <p:tav tm="0">
                                          <p:val>
                                            <p:fltVal val="0"/>
                                          </p:val>
                                        </p:tav>
                                        <p:tav tm="100000">
                                          <p:val>
                                            <p:strVal val="#ppt_h"/>
                                          </p:val>
                                        </p:tav>
                                      </p:tavLst>
                                    </p:anim>
                                    <p:animEffect transition="in" filter="fade">
                                      <p:cBhvr>
                                        <p:cTn id="98" dur="500"/>
                                        <p:tgtEl>
                                          <p:spTgt spid="8"/>
                                        </p:tgtEl>
                                      </p:cBhvr>
                                    </p:animEffect>
                                  </p:childTnLst>
                                </p:cTn>
                              </p:par>
                            </p:childTnLst>
                          </p:cTn>
                        </p:par>
                        <p:par>
                          <p:cTn id="99" fill="hold">
                            <p:stCondLst>
                              <p:cond delay="3450"/>
                            </p:stCondLst>
                            <p:childTnLst>
                              <p:par>
                                <p:cTn id="100" presetID="26" presetClass="entr" presetSubtype="0" fill="hold" grpId="0" nodeType="afterEffect">
                                  <p:stCondLst>
                                    <p:cond delay="0"/>
                                  </p:stCondLst>
                                  <p:iterate type="wd">
                                    <p:tmPct val="10000"/>
                                  </p:iterate>
                                  <p:childTnLst>
                                    <p:set>
                                      <p:cBhvr>
                                        <p:cTn id="101" dur="1" fill="hold">
                                          <p:stCondLst>
                                            <p:cond delay="0"/>
                                          </p:stCondLst>
                                        </p:cTn>
                                        <p:tgtEl>
                                          <p:spTgt spid="30"/>
                                        </p:tgtEl>
                                        <p:attrNameLst>
                                          <p:attrName>style.visibility</p:attrName>
                                        </p:attrNameLst>
                                      </p:cBhvr>
                                      <p:to>
                                        <p:strVal val="visible"/>
                                      </p:to>
                                    </p:set>
                                    <p:animEffect transition="in" filter="wipe(down)">
                                      <p:cBhvr>
                                        <p:cTn id="102" dur="145">
                                          <p:stCondLst>
                                            <p:cond delay="0"/>
                                          </p:stCondLst>
                                        </p:cTn>
                                        <p:tgtEl>
                                          <p:spTgt spid="30"/>
                                        </p:tgtEl>
                                      </p:cBhvr>
                                    </p:animEffect>
                                    <p:anim calcmode="lin" valueType="num">
                                      <p:cBhvr>
                                        <p:cTn id="103"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04"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5"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06"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07"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108" dur="7">
                                          <p:stCondLst>
                                            <p:cond delay="162"/>
                                          </p:stCondLst>
                                        </p:cTn>
                                        <p:tgtEl>
                                          <p:spTgt spid="30"/>
                                        </p:tgtEl>
                                      </p:cBhvr>
                                      <p:to x="100000" y="60000"/>
                                    </p:animScale>
                                    <p:animScale>
                                      <p:cBhvr>
                                        <p:cTn id="109" dur="41" decel="50000">
                                          <p:stCondLst>
                                            <p:cond delay="169"/>
                                          </p:stCondLst>
                                        </p:cTn>
                                        <p:tgtEl>
                                          <p:spTgt spid="30"/>
                                        </p:tgtEl>
                                      </p:cBhvr>
                                      <p:to x="100000" y="100000"/>
                                    </p:animScale>
                                    <p:animScale>
                                      <p:cBhvr>
                                        <p:cTn id="110" dur="7">
                                          <p:stCondLst>
                                            <p:cond delay="328"/>
                                          </p:stCondLst>
                                        </p:cTn>
                                        <p:tgtEl>
                                          <p:spTgt spid="30"/>
                                        </p:tgtEl>
                                      </p:cBhvr>
                                      <p:to x="100000" y="80000"/>
                                    </p:animScale>
                                    <p:animScale>
                                      <p:cBhvr>
                                        <p:cTn id="111" dur="41" decel="50000">
                                          <p:stCondLst>
                                            <p:cond delay="335"/>
                                          </p:stCondLst>
                                        </p:cTn>
                                        <p:tgtEl>
                                          <p:spTgt spid="30"/>
                                        </p:tgtEl>
                                      </p:cBhvr>
                                      <p:to x="100000" y="100000"/>
                                    </p:animScale>
                                    <p:animScale>
                                      <p:cBhvr>
                                        <p:cTn id="112" dur="7">
                                          <p:stCondLst>
                                            <p:cond delay="410"/>
                                          </p:stCondLst>
                                        </p:cTn>
                                        <p:tgtEl>
                                          <p:spTgt spid="30"/>
                                        </p:tgtEl>
                                      </p:cBhvr>
                                      <p:to x="100000" y="90000"/>
                                    </p:animScale>
                                    <p:animScale>
                                      <p:cBhvr>
                                        <p:cTn id="113" dur="41" decel="50000">
                                          <p:stCondLst>
                                            <p:cond delay="417"/>
                                          </p:stCondLst>
                                        </p:cTn>
                                        <p:tgtEl>
                                          <p:spTgt spid="30"/>
                                        </p:tgtEl>
                                      </p:cBhvr>
                                      <p:to x="100000" y="100000"/>
                                    </p:animScale>
                                    <p:animScale>
                                      <p:cBhvr>
                                        <p:cTn id="114" dur="7">
                                          <p:stCondLst>
                                            <p:cond delay="452"/>
                                          </p:stCondLst>
                                        </p:cTn>
                                        <p:tgtEl>
                                          <p:spTgt spid="30"/>
                                        </p:tgtEl>
                                      </p:cBhvr>
                                      <p:to x="100000" y="95000"/>
                                    </p:animScale>
                                    <p:animScale>
                                      <p:cBhvr>
                                        <p:cTn id="115" dur="41" decel="50000">
                                          <p:stCondLst>
                                            <p:cond delay="459"/>
                                          </p:stCondLst>
                                        </p:cTn>
                                        <p:tgtEl>
                                          <p:spTgt spid="30"/>
                                        </p:tgtEl>
                                      </p:cBhvr>
                                      <p:to x="100000" y="100000"/>
                                    </p:animScale>
                                  </p:childTnLst>
                                </p:cTn>
                              </p:par>
                              <p:par>
                                <p:cTn id="116" presetID="53" presetClass="entr" presetSubtype="16" fill="hold" nodeType="withEffect">
                                  <p:stCondLst>
                                    <p:cond delay="0"/>
                                  </p:stCondLst>
                                  <p:childTnLst>
                                    <p:set>
                                      <p:cBhvr>
                                        <p:cTn id="117" dur="1" fill="hold">
                                          <p:stCondLst>
                                            <p:cond delay="0"/>
                                          </p:stCondLst>
                                        </p:cTn>
                                        <p:tgtEl>
                                          <p:spTgt spid="9"/>
                                        </p:tgtEl>
                                        <p:attrNameLst>
                                          <p:attrName>style.visibility</p:attrName>
                                        </p:attrNameLst>
                                      </p:cBhvr>
                                      <p:to>
                                        <p:strVal val="visible"/>
                                      </p:to>
                                    </p:set>
                                    <p:anim calcmode="lin" valueType="num">
                                      <p:cBhvr>
                                        <p:cTn id="118" dur="500" fill="hold"/>
                                        <p:tgtEl>
                                          <p:spTgt spid="9"/>
                                        </p:tgtEl>
                                        <p:attrNameLst>
                                          <p:attrName>ppt_w</p:attrName>
                                        </p:attrNameLst>
                                      </p:cBhvr>
                                      <p:tavLst>
                                        <p:tav tm="0">
                                          <p:val>
                                            <p:fltVal val="0"/>
                                          </p:val>
                                        </p:tav>
                                        <p:tav tm="100000">
                                          <p:val>
                                            <p:strVal val="#ppt_w"/>
                                          </p:val>
                                        </p:tav>
                                      </p:tavLst>
                                    </p:anim>
                                    <p:anim calcmode="lin" valueType="num">
                                      <p:cBhvr>
                                        <p:cTn id="119" dur="500" fill="hold"/>
                                        <p:tgtEl>
                                          <p:spTgt spid="9"/>
                                        </p:tgtEl>
                                        <p:attrNameLst>
                                          <p:attrName>ppt_h</p:attrName>
                                        </p:attrNameLst>
                                      </p:cBhvr>
                                      <p:tavLst>
                                        <p:tav tm="0">
                                          <p:val>
                                            <p:fltVal val="0"/>
                                          </p:val>
                                        </p:tav>
                                        <p:tav tm="100000">
                                          <p:val>
                                            <p:strVal val="#ppt_h"/>
                                          </p:val>
                                        </p:tav>
                                      </p:tavLst>
                                    </p:anim>
                                    <p:animEffect transition="in" filter="fade">
                                      <p:cBhvr>
                                        <p:cTn id="120" dur="500"/>
                                        <p:tgtEl>
                                          <p:spTgt spid="9"/>
                                        </p:tgtEl>
                                      </p:cBhvr>
                                    </p:animEffect>
                                  </p:childTnLst>
                                </p:cTn>
                              </p:par>
                            </p:childTnLst>
                          </p:cTn>
                        </p:par>
                        <p:par>
                          <p:cTn id="121" fill="hold">
                            <p:stCondLst>
                              <p:cond delay="4200"/>
                            </p:stCondLst>
                            <p:childTnLst>
                              <p:par>
                                <p:cTn id="122" presetID="26" presetClass="entr" presetSubtype="0" fill="hold" grpId="0" nodeType="afterEffect">
                                  <p:stCondLst>
                                    <p:cond delay="0"/>
                                  </p:stCondLst>
                                  <p:iterate type="wd">
                                    <p:tmPct val="10000"/>
                                  </p:iterate>
                                  <p:childTnLst>
                                    <p:set>
                                      <p:cBhvr>
                                        <p:cTn id="123" dur="1" fill="hold">
                                          <p:stCondLst>
                                            <p:cond delay="0"/>
                                          </p:stCondLst>
                                        </p:cTn>
                                        <p:tgtEl>
                                          <p:spTgt spid="26"/>
                                        </p:tgtEl>
                                        <p:attrNameLst>
                                          <p:attrName>style.visibility</p:attrName>
                                        </p:attrNameLst>
                                      </p:cBhvr>
                                      <p:to>
                                        <p:strVal val="visible"/>
                                      </p:to>
                                    </p:set>
                                    <p:animEffect transition="in" filter="wipe(down)">
                                      <p:cBhvr>
                                        <p:cTn id="124" dur="145">
                                          <p:stCondLst>
                                            <p:cond delay="0"/>
                                          </p:stCondLst>
                                        </p:cTn>
                                        <p:tgtEl>
                                          <p:spTgt spid="26"/>
                                        </p:tgtEl>
                                      </p:cBhvr>
                                    </p:animEffect>
                                    <p:anim calcmode="lin" valueType="num">
                                      <p:cBhvr>
                                        <p:cTn id="125" dur="456"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26" dur="166"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27" dur="166" tmFilter="0, 0; 0.125,0.2665; 0.25,0.4; 0.375,0.465; 0.5,0.5;  0.625,0.535; 0.75,0.6; 0.875,0.7335; 1,1">
                                          <p:stCondLst>
                                            <p:cond delay="166"/>
                                          </p:stCondLst>
                                        </p:cTn>
                                        <p:tgtEl>
                                          <p:spTgt spid="26"/>
                                        </p:tgtEl>
                                        <p:attrNameLst>
                                          <p:attrName>ppt_y</p:attrName>
                                        </p:attrNameLst>
                                      </p:cBhvr>
                                      <p:tavLst>
                                        <p:tav tm="0" fmla="#ppt_y-sin(pi*$)/9">
                                          <p:val>
                                            <p:fltVal val="0"/>
                                          </p:val>
                                        </p:tav>
                                        <p:tav tm="100000">
                                          <p:val>
                                            <p:fltVal val="1"/>
                                          </p:val>
                                        </p:tav>
                                      </p:tavLst>
                                    </p:anim>
                                    <p:anim calcmode="lin" valueType="num">
                                      <p:cBhvr>
                                        <p:cTn id="128" dur="83" tmFilter="0, 0; 0.125,0.2665; 0.25,0.4; 0.375,0.465; 0.5,0.5;  0.625,0.535; 0.75,0.6; 0.875,0.7335; 1,1">
                                          <p:stCondLst>
                                            <p:cond delay="331"/>
                                          </p:stCondLst>
                                        </p:cTn>
                                        <p:tgtEl>
                                          <p:spTgt spid="26"/>
                                        </p:tgtEl>
                                        <p:attrNameLst>
                                          <p:attrName>ppt_y</p:attrName>
                                        </p:attrNameLst>
                                      </p:cBhvr>
                                      <p:tavLst>
                                        <p:tav tm="0" fmla="#ppt_y-sin(pi*$)/27">
                                          <p:val>
                                            <p:fltVal val="0"/>
                                          </p:val>
                                        </p:tav>
                                        <p:tav tm="100000">
                                          <p:val>
                                            <p:fltVal val="1"/>
                                          </p:val>
                                        </p:tav>
                                      </p:tavLst>
                                    </p:anim>
                                    <p:anim calcmode="lin" valueType="num">
                                      <p:cBhvr>
                                        <p:cTn id="129" dur="41" tmFilter="0, 0; 0.125,0.2665; 0.25,0.4; 0.375,0.465; 0.5,0.5;  0.625,0.535; 0.75,0.6; 0.875,0.7335; 1,1">
                                          <p:stCondLst>
                                            <p:cond delay="414"/>
                                          </p:stCondLst>
                                        </p:cTn>
                                        <p:tgtEl>
                                          <p:spTgt spid="26"/>
                                        </p:tgtEl>
                                        <p:attrNameLst>
                                          <p:attrName>ppt_y</p:attrName>
                                        </p:attrNameLst>
                                      </p:cBhvr>
                                      <p:tavLst>
                                        <p:tav tm="0" fmla="#ppt_y-sin(pi*$)/81">
                                          <p:val>
                                            <p:fltVal val="0"/>
                                          </p:val>
                                        </p:tav>
                                        <p:tav tm="100000">
                                          <p:val>
                                            <p:fltVal val="1"/>
                                          </p:val>
                                        </p:tav>
                                      </p:tavLst>
                                    </p:anim>
                                    <p:animScale>
                                      <p:cBhvr>
                                        <p:cTn id="130" dur="7">
                                          <p:stCondLst>
                                            <p:cond delay="162"/>
                                          </p:stCondLst>
                                        </p:cTn>
                                        <p:tgtEl>
                                          <p:spTgt spid="26"/>
                                        </p:tgtEl>
                                      </p:cBhvr>
                                      <p:to x="100000" y="60000"/>
                                    </p:animScale>
                                    <p:animScale>
                                      <p:cBhvr>
                                        <p:cTn id="131" dur="41" decel="50000">
                                          <p:stCondLst>
                                            <p:cond delay="169"/>
                                          </p:stCondLst>
                                        </p:cTn>
                                        <p:tgtEl>
                                          <p:spTgt spid="26"/>
                                        </p:tgtEl>
                                      </p:cBhvr>
                                      <p:to x="100000" y="100000"/>
                                    </p:animScale>
                                    <p:animScale>
                                      <p:cBhvr>
                                        <p:cTn id="132" dur="7">
                                          <p:stCondLst>
                                            <p:cond delay="328"/>
                                          </p:stCondLst>
                                        </p:cTn>
                                        <p:tgtEl>
                                          <p:spTgt spid="26"/>
                                        </p:tgtEl>
                                      </p:cBhvr>
                                      <p:to x="100000" y="80000"/>
                                    </p:animScale>
                                    <p:animScale>
                                      <p:cBhvr>
                                        <p:cTn id="133" dur="41" decel="50000">
                                          <p:stCondLst>
                                            <p:cond delay="335"/>
                                          </p:stCondLst>
                                        </p:cTn>
                                        <p:tgtEl>
                                          <p:spTgt spid="26"/>
                                        </p:tgtEl>
                                      </p:cBhvr>
                                      <p:to x="100000" y="100000"/>
                                    </p:animScale>
                                    <p:animScale>
                                      <p:cBhvr>
                                        <p:cTn id="134" dur="7">
                                          <p:stCondLst>
                                            <p:cond delay="410"/>
                                          </p:stCondLst>
                                        </p:cTn>
                                        <p:tgtEl>
                                          <p:spTgt spid="26"/>
                                        </p:tgtEl>
                                      </p:cBhvr>
                                      <p:to x="100000" y="90000"/>
                                    </p:animScale>
                                    <p:animScale>
                                      <p:cBhvr>
                                        <p:cTn id="135" dur="41" decel="50000">
                                          <p:stCondLst>
                                            <p:cond delay="417"/>
                                          </p:stCondLst>
                                        </p:cTn>
                                        <p:tgtEl>
                                          <p:spTgt spid="26"/>
                                        </p:tgtEl>
                                      </p:cBhvr>
                                      <p:to x="100000" y="100000"/>
                                    </p:animScale>
                                    <p:animScale>
                                      <p:cBhvr>
                                        <p:cTn id="136" dur="7">
                                          <p:stCondLst>
                                            <p:cond delay="452"/>
                                          </p:stCondLst>
                                        </p:cTn>
                                        <p:tgtEl>
                                          <p:spTgt spid="26"/>
                                        </p:tgtEl>
                                      </p:cBhvr>
                                      <p:to x="100000" y="95000"/>
                                    </p:animScale>
                                    <p:animScale>
                                      <p:cBhvr>
                                        <p:cTn id="137" dur="41" decel="50000">
                                          <p:stCondLst>
                                            <p:cond delay="459"/>
                                          </p:stCondLst>
                                        </p:cTn>
                                        <p:tgtEl>
                                          <p:spTgt spid="26"/>
                                        </p:tgtEl>
                                      </p:cBhvr>
                                      <p:to x="100000" y="100000"/>
                                    </p:animScale>
                                  </p:childTnLst>
                                </p:cTn>
                              </p:par>
                              <p:par>
                                <p:cTn id="138" presetID="53" presetClass="entr" presetSubtype="16" fill="hold" nodeType="withEffect">
                                  <p:stCondLst>
                                    <p:cond delay="0"/>
                                  </p:stCondLst>
                                  <p:childTnLst>
                                    <p:set>
                                      <p:cBhvr>
                                        <p:cTn id="139" dur="1" fill="hold">
                                          <p:stCondLst>
                                            <p:cond delay="0"/>
                                          </p:stCondLst>
                                        </p:cTn>
                                        <p:tgtEl>
                                          <p:spTgt spid="10"/>
                                        </p:tgtEl>
                                        <p:attrNameLst>
                                          <p:attrName>style.visibility</p:attrName>
                                        </p:attrNameLst>
                                      </p:cBhvr>
                                      <p:to>
                                        <p:strVal val="visible"/>
                                      </p:to>
                                    </p:set>
                                    <p:anim calcmode="lin" valueType="num">
                                      <p:cBhvr>
                                        <p:cTn id="140" dur="500" fill="hold"/>
                                        <p:tgtEl>
                                          <p:spTgt spid="10"/>
                                        </p:tgtEl>
                                        <p:attrNameLst>
                                          <p:attrName>ppt_w</p:attrName>
                                        </p:attrNameLst>
                                      </p:cBhvr>
                                      <p:tavLst>
                                        <p:tav tm="0">
                                          <p:val>
                                            <p:fltVal val="0"/>
                                          </p:val>
                                        </p:tav>
                                        <p:tav tm="100000">
                                          <p:val>
                                            <p:strVal val="#ppt_w"/>
                                          </p:val>
                                        </p:tav>
                                      </p:tavLst>
                                    </p:anim>
                                    <p:anim calcmode="lin" valueType="num">
                                      <p:cBhvr>
                                        <p:cTn id="141" dur="500" fill="hold"/>
                                        <p:tgtEl>
                                          <p:spTgt spid="10"/>
                                        </p:tgtEl>
                                        <p:attrNameLst>
                                          <p:attrName>ppt_h</p:attrName>
                                        </p:attrNameLst>
                                      </p:cBhvr>
                                      <p:tavLst>
                                        <p:tav tm="0">
                                          <p:val>
                                            <p:fltVal val="0"/>
                                          </p:val>
                                        </p:tav>
                                        <p:tav tm="100000">
                                          <p:val>
                                            <p:strVal val="#ppt_h"/>
                                          </p:val>
                                        </p:tav>
                                      </p:tavLst>
                                    </p:anim>
                                    <p:animEffect transition="in" filter="fade">
                                      <p:cBhvr>
                                        <p:cTn id="1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3"/>
                    </p:tgtEl>
                  </p:cond>
                </p:stCondLst>
                <p:endSync evt="end" delay="0">
                  <p:rtn val="all"/>
                </p:endSync>
                <p:childTnLst>
                  <p:par>
                    <p:cTn id="144" fill="hold">
                      <p:stCondLst>
                        <p:cond delay="0"/>
                      </p:stCondLst>
                      <p:childTnLst>
                        <p:par>
                          <p:cTn id="145" fill="hold">
                            <p:stCondLst>
                              <p:cond delay="0"/>
                            </p:stCondLst>
                            <p:childTnLst>
                              <p:par>
                                <p:cTn id="146" presetID="1" presetClass="mediacall" presetSubtype="0" fill="hold" nodeType="clickEffect">
                                  <p:stCondLst>
                                    <p:cond delay="0"/>
                                  </p:stCondLst>
                                  <p:childTnLst>
                                    <p:cmd type="call" cmd="playFrom(0.0)">
                                      <p:cBhvr>
                                        <p:cTn id="147" dur="28056" fill="hold"/>
                                        <p:tgtEl>
                                          <p:spTgt spid="3"/>
                                        </p:tgtEl>
                                      </p:cBhvr>
                                    </p:cmd>
                                  </p:childTnLst>
                                </p:cTn>
                              </p:par>
                            </p:childTnLst>
                          </p:cTn>
                        </p:par>
                      </p:childTnLst>
                    </p:cTn>
                  </p:par>
                </p:childTnLst>
              </p:cTn>
              <p:nextCondLst>
                <p:cond evt="onClick" delay="0">
                  <p:tgtEl>
                    <p:spTgt spid="3"/>
                  </p:tgtEl>
                </p:cond>
              </p:nextCondLst>
            </p:seq>
            <p:audio>
              <p:cMediaNode vol="80000">
                <p:cTn id="148" fill="hold" display="0">
                  <p:stCondLst>
                    <p:cond delay="indefinite"/>
                  </p:stCondLst>
                  <p:endCondLst>
                    <p:cond evt="onStopAudio" delay="0">
                      <p:tgtEl>
                        <p:sldTgt/>
                      </p:tgtEl>
                    </p:cond>
                  </p:endCondLst>
                </p:cTn>
                <p:tgtEl>
                  <p:spTgt spid="3"/>
                </p:tgtEl>
              </p:cMediaNode>
            </p:audio>
            <p:audio>
              <p:cMediaNode vol="80000">
                <p:cTn id="149" fill="hold" display="0">
                  <p:stCondLst>
                    <p:cond delay="indefinite"/>
                  </p:stCondLst>
                  <p:endCondLst>
                    <p:cond evt="onStopAudio" delay="0">
                      <p:tgtEl>
                        <p:sldTgt/>
                      </p:tgtEl>
                    </p:cond>
                  </p:endCondLst>
                </p:cTn>
                <p:tgtEl>
                  <p:spTgt spid="5"/>
                </p:tgtEl>
              </p:cMediaNode>
            </p:audio>
            <p:audio>
              <p:cMediaNode vol="80000">
                <p:cTn id="150" fill="hold" display="0">
                  <p:stCondLst>
                    <p:cond delay="indefinite"/>
                  </p:stCondLst>
                  <p:endCondLst>
                    <p:cond evt="onStopAudio" delay="0">
                      <p:tgtEl>
                        <p:sldTgt/>
                      </p:tgtEl>
                    </p:cond>
                  </p:endCondLst>
                </p:cTn>
                <p:tgtEl>
                  <p:spTgt spid="6"/>
                </p:tgtEl>
              </p:cMediaNode>
            </p:audio>
            <p:audio>
              <p:cMediaNode vol="80000">
                <p:cTn id="151" fill="hold" display="0">
                  <p:stCondLst>
                    <p:cond delay="indefinite"/>
                  </p:stCondLst>
                  <p:endCondLst>
                    <p:cond evt="onStopAudio" delay="0">
                      <p:tgtEl>
                        <p:sldTgt/>
                      </p:tgtEl>
                    </p:cond>
                  </p:endCondLst>
                </p:cTn>
                <p:tgtEl>
                  <p:spTgt spid="7"/>
                </p:tgtEl>
              </p:cMediaNode>
            </p:audio>
            <p:audio>
              <p:cMediaNode vol="80000">
                <p:cTn id="152" fill="hold" display="0">
                  <p:stCondLst>
                    <p:cond delay="indefinite"/>
                  </p:stCondLst>
                  <p:endCondLst>
                    <p:cond evt="onStopAudio" delay="0">
                      <p:tgtEl>
                        <p:sldTgt/>
                      </p:tgtEl>
                    </p:cond>
                  </p:endCondLst>
                </p:cTn>
                <p:tgtEl>
                  <p:spTgt spid="8"/>
                </p:tgtEl>
              </p:cMediaNode>
            </p:audio>
            <p:audio>
              <p:cMediaNode vol="80000">
                <p:cTn id="153" fill="hold" display="0">
                  <p:stCondLst>
                    <p:cond delay="indefinite"/>
                  </p:stCondLst>
                  <p:endCondLst>
                    <p:cond evt="onStopAudio" delay="0">
                      <p:tgtEl>
                        <p:sldTgt/>
                      </p:tgtEl>
                    </p:cond>
                  </p:endCondLst>
                </p:cTn>
                <p:tgtEl>
                  <p:spTgt spid="9"/>
                </p:tgtEl>
              </p:cMediaNode>
            </p:audio>
            <p:audio>
              <p:cMediaNode vol="80000">
                <p:cTn id="154" fill="hold" display="0">
                  <p:stCondLst>
                    <p:cond delay="indefinite"/>
                  </p:stCondLst>
                  <p:endCondLst>
                    <p:cond evt="onStopAudio" delay="0">
                      <p:tgtEl>
                        <p:sldTgt/>
                      </p:tgtEl>
                    </p:cond>
                  </p:endCondLst>
                </p:cTn>
                <p:tgtEl>
                  <p:spTgt spid="10"/>
                </p:tgtEl>
              </p:cMediaNode>
            </p:audio>
            <p:seq concurrent="1" nextAc="seek">
              <p:cTn id="155" restart="whenNotActive" fill="hold" evtFilter="cancelBubble" nodeType="interactiveSeq">
                <p:stCondLst>
                  <p:cond evt="onClick" delay="0">
                    <p:tgtEl>
                      <p:spTgt spid="5"/>
                    </p:tgtEl>
                  </p:cond>
                </p:stCondLst>
                <p:endSync evt="end" delay="0">
                  <p:rtn val="all"/>
                </p:endSync>
                <p:childTnLst>
                  <p:par>
                    <p:cTn id="156" fill="hold">
                      <p:stCondLst>
                        <p:cond delay="0"/>
                      </p:stCondLst>
                      <p:childTnLst>
                        <p:par>
                          <p:cTn id="157" fill="hold">
                            <p:stCondLst>
                              <p:cond delay="0"/>
                            </p:stCondLst>
                            <p:childTnLst>
                              <p:par>
                                <p:cTn id="158" presetID="15" presetClass="emph" presetSubtype="0" grpId="1" nodeType="clickEffect">
                                  <p:stCondLst>
                                    <p:cond delay="0"/>
                                  </p:stCondLst>
                                  <p:iterate type="wd">
                                    <p:tmAbs val="25"/>
                                  </p:iterate>
                                  <p:childTnLst>
                                    <p:set>
                                      <p:cBhvr override="childStyle">
                                        <p:cTn id="159" dur="indefinite"/>
                                        <p:tgtEl>
                                          <p:spTgt spid="27"/>
                                        </p:tgtEl>
                                        <p:attrNameLst>
                                          <p:attrName>style.fontWeight</p:attrName>
                                        </p:attrNameLst>
                                      </p:cBhvr>
                                      <p:to>
                                        <p:strVal val="bold"/>
                                      </p:to>
                                    </p:set>
                                  </p:childTnLst>
                                </p:cTn>
                              </p:par>
                            </p:childTnLst>
                          </p:cTn>
                        </p:par>
                      </p:childTnLst>
                    </p:cTn>
                  </p:par>
                </p:childTnLst>
              </p:cTn>
              <p:nextCondLst>
                <p:cond evt="onClick" delay="0">
                  <p:tgtEl>
                    <p:spTgt spid="5"/>
                  </p:tgtEl>
                </p:cond>
              </p:nextCondLst>
            </p:seq>
            <p:seq concurrent="1" nextAc="seek">
              <p:cTn id="160" restart="whenNotActive" fill="hold" evtFilter="cancelBubble" nodeType="interactiveSeq">
                <p:stCondLst>
                  <p:cond evt="onClick" delay="0">
                    <p:tgtEl>
                      <p:spTgt spid="6"/>
                    </p:tgtEl>
                  </p:cond>
                </p:stCondLst>
                <p:endSync evt="end" delay="0">
                  <p:rtn val="all"/>
                </p:endSync>
                <p:childTnLst>
                  <p:par>
                    <p:cTn id="161" fill="hold">
                      <p:stCondLst>
                        <p:cond delay="0"/>
                      </p:stCondLst>
                      <p:childTnLst>
                        <p:par>
                          <p:cTn id="162" fill="hold">
                            <p:stCondLst>
                              <p:cond delay="0"/>
                            </p:stCondLst>
                            <p:childTnLst>
                              <p:par>
                                <p:cTn id="163" presetID="15" presetClass="emph" presetSubtype="0" grpId="1" nodeType="clickEffect">
                                  <p:stCondLst>
                                    <p:cond delay="0"/>
                                  </p:stCondLst>
                                  <p:iterate type="wd">
                                    <p:tmAbs val="25"/>
                                  </p:iterate>
                                  <p:childTnLst>
                                    <p:set>
                                      <p:cBhvr override="childStyle">
                                        <p:cTn id="164" dur="indefinite"/>
                                        <p:tgtEl>
                                          <p:spTgt spid="28"/>
                                        </p:tgtEl>
                                        <p:attrNameLst>
                                          <p:attrName>style.fontWeight</p:attrName>
                                        </p:attrNameLst>
                                      </p:cBhvr>
                                      <p:to>
                                        <p:strVal val="bold"/>
                                      </p:to>
                                    </p:set>
                                  </p:childTnLst>
                                </p:cTn>
                              </p:par>
                            </p:childTnLst>
                          </p:cTn>
                        </p:par>
                      </p:childTnLst>
                    </p:cTn>
                  </p:par>
                </p:childTnLst>
              </p:cTn>
              <p:nextCondLst>
                <p:cond evt="onClick" delay="0">
                  <p:tgtEl>
                    <p:spTgt spid="6"/>
                  </p:tgtEl>
                </p:cond>
              </p:nextCondLst>
            </p:seq>
            <p:seq concurrent="1" nextAc="seek">
              <p:cTn id="165" restart="whenNotActive" fill="hold" evtFilter="cancelBubble" nodeType="interactiveSeq">
                <p:stCondLst>
                  <p:cond evt="onClick" delay="0">
                    <p:tgtEl>
                      <p:spTgt spid="7"/>
                    </p:tgtEl>
                  </p:cond>
                </p:stCondLst>
                <p:endSync evt="end" delay="0">
                  <p:rtn val="all"/>
                </p:endSync>
                <p:childTnLst>
                  <p:par>
                    <p:cTn id="166" fill="hold">
                      <p:stCondLst>
                        <p:cond delay="0"/>
                      </p:stCondLst>
                      <p:childTnLst>
                        <p:par>
                          <p:cTn id="167" fill="hold">
                            <p:stCondLst>
                              <p:cond delay="0"/>
                            </p:stCondLst>
                            <p:childTnLst>
                              <p:par>
                                <p:cTn id="168" presetID="15" presetClass="emph" presetSubtype="0" grpId="1" nodeType="clickEffect">
                                  <p:stCondLst>
                                    <p:cond delay="0"/>
                                  </p:stCondLst>
                                  <p:iterate type="wd">
                                    <p:tmAbs val="25"/>
                                  </p:iterate>
                                  <p:childTnLst>
                                    <p:set>
                                      <p:cBhvr override="childStyle">
                                        <p:cTn id="169" dur="indefinite"/>
                                        <p:tgtEl>
                                          <p:spTgt spid="23"/>
                                        </p:tgtEl>
                                        <p:attrNameLst>
                                          <p:attrName>style.fontWeight</p:attrName>
                                        </p:attrNameLst>
                                      </p:cBhvr>
                                      <p:to>
                                        <p:strVal val="bold"/>
                                      </p:to>
                                    </p:set>
                                  </p:childTnLst>
                                </p:cTn>
                              </p:par>
                            </p:childTnLst>
                          </p:cTn>
                        </p:par>
                      </p:childTnLst>
                    </p:cTn>
                  </p:par>
                </p:childTnLst>
              </p:cTn>
              <p:nextCondLst>
                <p:cond evt="onClick" delay="0">
                  <p:tgtEl>
                    <p:spTgt spid="7"/>
                  </p:tgtEl>
                </p:cond>
              </p:nextCondLst>
            </p:seq>
            <p:seq concurrent="1" nextAc="seek">
              <p:cTn id="170" restart="whenNotActive" fill="hold" evtFilter="cancelBubble" nodeType="interactiveSeq">
                <p:stCondLst>
                  <p:cond evt="onClick" delay="0">
                    <p:tgtEl>
                      <p:spTgt spid="8"/>
                    </p:tgtEl>
                  </p:cond>
                </p:stCondLst>
                <p:endSync evt="end" delay="0">
                  <p:rtn val="all"/>
                </p:endSync>
                <p:childTnLst>
                  <p:par>
                    <p:cTn id="171" fill="hold">
                      <p:stCondLst>
                        <p:cond delay="0"/>
                      </p:stCondLst>
                      <p:childTnLst>
                        <p:par>
                          <p:cTn id="172" fill="hold">
                            <p:stCondLst>
                              <p:cond delay="0"/>
                            </p:stCondLst>
                            <p:childTnLst>
                              <p:par>
                                <p:cTn id="173" presetID="15" presetClass="emph" presetSubtype="0" grpId="1" nodeType="clickEffect">
                                  <p:stCondLst>
                                    <p:cond delay="0"/>
                                  </p:stCondLst>
                                  <p:iterate type="wd">
                                    <p:tmAbs val="25"/>
                                  </p:iterate>
                                  <p:childTnLst>
                                    <p:set>
                                      <p:cBhvr override="childStyle">
                                        <p:cTn id="174" dur="indefinite"/>
                                        <p:tgtEl>
                                          <p:spTgt spid="29"/>
                                        </p:tgtEl>
                                        <p:attrNameLst>
                                          <p:attrName>style.fontWeight</p:attrName>
                                        </p:attrNameLst>
                                      </p:cBhvr>
                                      <p:to>
                                        <p:strVal val="bold"/>
                                      </p:to>
                                    </p:set>
                                  </p:childTnLst>
                                </p:cTn>
                              </p:par>
                            </p:childTnLst>
                          </p:cTn>
                        </p:par>
                      </p:childTnLst>
                    </p:cTn>
                  </p:par>
                </p:childTnLst>
              </p:cTn>
              <p:nextCondLst>
                <p:cond evt="onClick" delay="0">
                  <p:tgtEl>
                    <p:spTgt spid="8"/>
                  </p:tgtEl>
                </p:cond>
              </p:nextCondLst>
            </p:seq>
            <p:seq concurrent="1" nextAc="seek">
              <p:cTn id="175" restart="whenNotActive" fill="hold" evtFilter="cancelBubble" nodeType="interactiveSeq">
                <p:stCondLst>
                  <p:cond evt="onClick" delay="0">
                    <p:tgtEl>
                      <p:spTgt spid="9"/>
                    </p:tgtEl>
                  </p:cond>
                </p:stCondLst>
                <p:endSync evt="end" delay="0">
                  <p:rtn val="all"/>
                </p:endSync>
                <p:childTnLst>
                  <p:par>
                    <p:cTn id="176" fill="hold">
                      <p:stCondLst>
                        <p:cond delay="0"/>
                      </p:stCondLst>
                      <p:childTnLst>
                        <p:par>
                          <p:cTn id="177" fill="hold">
                            <p:stCondLst>
                              <p:cond delay="0"/>
                            </p:stCondLst>
                            <p:childTnLst>
                              <p:par>
                                <p:cTn id="178" presetID="15" presetClass="emph" presetSubtype="0" grpId="1" nodeType="clickEffect">
                                  <p:stCondLst>
                                    <p:cond delay="0"/>
                                  </p:stCondLst>
                                  <p:iterate type="wd">
                                    <p:tmAbs val="25"/>
                                  </p:iterate>
                                  <p:childTnLst>
                                    <p:set>
                                      <p:cBhvr override="childStyle">
                                        <p:cTn id="179" dur="indefinite"/>
                                        <p:tgtEl>
                                          <p:spTgt spid="30"/>
                                        </p:tgtEl>
                                        <p:attrNameLst>
                                          <p:attrName>style.fontWeight</p:attrName>
                                        </p:attrNameLst>
                                      </p:cBhvr>
                                      <p:to>
                                        <p:strVal val="bold"/>
                                      </p:to>
                                    </p:set>
                                  </p:childTnLst>
                                </p:cTn>
                              </p:par>
                            </p:childTnLst>
                          </p:cTn>
                        </p:par>
                      </p:childTnLst>
                    </p:cTn>
                  </p:par>
                </p:childTnLst>
              </p:cTn>
              <p:nextCondLst>
                <p:cond evt="onClick" delay="0">
                  <p:tgtEl>
                    <p:spTgt spid="9"/>
                  </p:tgtEl>
                </p:cond>
              </p:nextCondLst>
            </p:seq>
            <p:seq concurrent="1" nextAc="seek">
              <p:cTn id="180" restart="whenNotActive" fill="hold" evtFilter="cancelBubble" nodeType="interactiveSeq">
                <p:stCondLst>
                  <p:cond evt="onClick" delay="0">
                    <p:tgtEl>
                      <p:spTgt spid="10"/>
                    </p:tgtEl>
                  </p:cond>
                </p:stCondLst>
                <p:endSync evt="end" delay="0">
                  <p:rtn val="all"/>
                </p:endSync>
                <p:childTnLst>
                  <p:par>
                    <p:cTn id="181" fill="hold">
                      <p:stCondLst>
                        <p:cond delay="0"/>
                      </p:stCondLst>
                      <p:childTnLst>
                        <p:par>
                          <p:cTn id="182" fill="hold">
                            <p:stCondLst>
                              <p:cond delay="0"/>
                            </p:stCondLst>
                            <p:childTnLst>
                              <p:par>
                                <p:cTn id="183" presetID="15" presetClass="emph" presetSubtype="0" grpId="1" nodeType="clickEffect">
                                  <p:stCondLst>
                                    <p:cond delay="0"/>
                                  </p:stCondLst>
                                  <p:iterate type="wd">
                                    <p:tmAbs val="25"/>
                                  </p:iterate>
                                  <p:childTnLst>
                                    <p:set>
                                      <p:cBhvr override="childStyle">
                                        <p:cTn id="184" dur="indefinite"/>
                                        <p:tgtEl>
                                          <p:spTgt spid="26"/>
                                        </p:tgtEl>
                                        <p:attrNameLst>
                                          <p:attrName>style.fontWeight</p:attrName>
                                        </p:attrNameLst>
                                      </p:cBhvr>
                                      <p:to>
                                        <p:strVal val="bold"/>
                                      </p:to>
                                    </p:set>
                                  </p:childTnLst>
                                </p:cTn>
                              </p:par>
                            </p:childTnLst>
                          </p:cTn>
                        </p:par>
                      </p:childTnLst>
                    </p:cTn>
                  </p:par>
                </p:childTnLst>
              </p:cTn>
              <p:nextCondLst>
                <p:cond evt="onClick" delay="0">
                  <p:tgtEl>
                    <p:spTgt spid="10"/>
                  </p:tgtEl>
                </p:cond>
              </p:nextCondLst>
            </p:seq>
          </p:childTnLst>
        </p:cTn>
      </p:par>
    </p:tnLst>
    <p:bldLst>
      <p:bldP spid="19" grpId="0"/>
      <p:bldP spid="23" grpId="0"/>
      <p:bldP spid="23" grpId="1"/>
      <p:bldP spid="26" grpId="0"/>
      <p:bldP spid="26" grpId="1"/>
      <p:bldP spid="27" grpId="0"/>
      <p:bldP spid="27" grpId="1"/>
      <p:bldP spid="28" grpId="0"/>
      <p:bldP spid="28" grpId="1"/>
      <p:bldP spid="29" grpId="0"/>
      <p:bldP spid="29" grpId="1"/>
      <p:bldP spid="30" grpId="0"/>
      <p:bldP spid="3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5854"/>
            <a:ext cx="9144001" cy="5169354"/>
          </a:xfrm>
          <a:prstGeom prst="rect">
            <a:avLst/>
          </a:prstGeom>
        </p:spPr>
      </p:pic>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3" y="63500"/>
            <a:ext cx="1072451" cy="540636"/>
          </a:xfrm>
          <a:prstGeom prst="rect">
            <a:avLst/>
          </a:prstGeom>
        </p:spPr>
      </p:pic>
      <p:sp>
        <p:nvSpPr>
          <p:cNvPr id="5" name="TextBox 4"/>
          <p:cNvSpPr txBox="1"/>
          <p:nvPr/>
        </p:nvSpPr>
        <p:spPr>
          <a:xfrm>
            <a:off x="1164351" y="358808"/>
            <a:ext cx="1467068" cy="461665"/>
          </a:xfrm>
          <a:prstGeom prst="rect">
            <a:avLst/>
          </a:prstGeom>
          <a:noFill/>
        </p:spPr>
        <p:txBody>
          <a:bodyPr wrap="none" rtlCol="0">
            <a:spAutoFit/>
          </a:bodyPr>
          <a:lstStyle/>
          <a:p>
            <a:r>
              <a:rPr lang="en-GB" sz="2400" dirty="0">
                <a:latin typeface="Comic Sans MS" panose="030F0702030302020204" pitchFamily="66" charset="0"/>
              </a:rPr>
              <a:t>9. Say it!</a:t>
            </a:r>
            <a:endParaRPr lang="en-US" sz="2400" dirty="0">
              <a:latin typeface="Comic Sans MS" panose="030F0702030302020204" pitchFamily="66" charset="0"/>
            </a:endParaRPr>
          </a:p>
        </p:txBody>
      </p:sp>
      <p:pic>
        <p:nvPicPr>
          <p:cNvPr id="2050" name="Picture 2" descr="The 5 Greatest Disease Risks to Firefighters - Provident Insurance Program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2295" y="891212"/>
            <a:ext cx="2590800" cy="1722477"/>
          </a:xfrm>
          <a:prstGeom prst="roundRect">
            <a:avLst>
              <a:gd name="adj" fmla="val 8594"/>
            </a:avLst>
          </a:prstGeom>
          <a:solidFill>
            <a:srgbClr val="FFFFFF">
              <a:shade val="85000"/>
            </a:srgbClr>
          </a:solidFill>
          <a:ln w="19050">
            <a:solidFill>
              <a:schemeClr val="bg2"/>
            </a:solidFill>
          </a:ln>
          <a:effectLst>
            <a:reflection blurRad="12700" stA="38000" endPos="0" dist="5000" dir="5400000" sy="-100000" algn="bl" rotWithShape="0"/>
          </a:effectLst>
        </p:spPr>
      </p:pic>
      <p:pic>
        <p:nvPicPr>
          <p:cNvPr id="2052" name="Picture 4" descr="A doctor's &quot;people skills&quot; affects patients' health - CBS News"/>
          <p:cNvPicPr>
            <a:picLocks noChangeAspect="1" noChangeArrowheads="1"/>
          </p:cNvPicPr>
          <p:nvPr/>
        </p:nvPicPr>
        <p:blipFill rotWithShape="1">
          <a:blip r:embed="rId8">
            <a:extLst>
              <a:ext uri="{28A0092B-C50C-407E-A947-70E740481C1C}">
                <a14:useLocalDpi xmlns:a14="http://schemas.microsoft.com/office/drawing/2010/main" val="0"/>
              </a:ext>
            </a:extLst>
          </a:blip>
          <a:srcRect b="12431"/>
          <a:stretch/>
        </p:blipFill>
        <p:spPr bwMode="auto">
          <a:xfrm>
            <a:off x="5150858" y="891212"/>
            <a:ext cx="2590799" cy="1722477"/>
          </a:xfrm>
          <a:prstGeom prst="roundRect">
            <a:avLst>
              <a:gd name="adj" fmla="val 8594"/>
            </a:avLst>
          </a:prstGeom>
          <a:solidFill>
            <a:srgbClr val="FFFFFF">
              <a:shade val="85000"/>
            </a:srgbClr>
          </a:solidFill>
          <a:ln w="19050">
            <a:solidFill>
              <a:schemeClr val="bg2"/>
            </a:solidFill>
          </a:ln>
          <a:effectLst>
            <a:reflection blurRad="12700" stA="38000" endPos="0" dist="5000" dir="5400000" sy="-100000" algn="bl" rotWithShape="0"/>
          </a:effectLst>
        </p:spPr>
      </p:pic>
      <p:pic>
        <p:nvPicPr>
          <p:cNvPr id="2054" name="Picture 6" descr="The Most Difficult and The Easiest Farm Animals to Raise - AgriERP Blog"/>
          <p:cNvPicPr>
            <a:picLocks noChangeAspect="1" noChangeArrowheads="1"/>
          </p:cNvPicPr>
          <p:nvPr/>
        </p:nvPicPr>
        <p:blipFill rotWithShape="1">
          <a:blip r:embed="rId9">
            <a:extLst>
              <a:ext uri="{28A0092B-C50C-407E-A947-70E740481C1C}">
                <a14:useLocalDpi xmlns:a14="http://schemas.microsoft.com/office/drawing/2010/main" val="0"/>
              </a:ext>
            </a:extLst>
          </a:blip>
          <a:srcRect l="4867" r="10649"/>
          <a:stretch/>
        </p:blipFill>
        <p:spPr bwMode="auto">
          <a:xfrm>
            <a:off x="1382348" y="888727"/>
            <a:ext cx="2590800" cy="1724962"/>
          </a:xfrm>
          <a:prstGeom prst="roundRect">
            <a:avLst>
              <a:gd name="adj" fmla="val 8594"/>
            </a:avLst>
          </a:prstGeom>
          <a:solidFill>
            <a:srgbClr val="FFFFFF">
              <a:shade val="85000"/>
            </a:srgbClr>
          </a:solidFill>
          <a:ln w="19050">
            <a:solidFill>
              <a:schemeClr val="bg2"/>
            </a:solidFill>
          </a:ln>
          <a:effectLst>
            <a:reflection blurRad="12700" stA="38000" endPos="0" dist="5000" dir="5400000" sy="-100000" algn="bl" rotWithShape="0"/>
          </a:effectLst>
        </p:spPr>
      </p:pic>
      <p:pic>
        <p:nvPicPr>
          <p:cNvPr id="2056" name="Picture 8" descr="Executive Chef: What Is It? and How to Become One? | Ziprecruit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50857" y="891212"/>
            <a:ext cx="2590800" cy="1728393"/>
          </a:xfrm>
          <a:prstGeom prst="roundRect">
            <a:avLst>
              <a:gd name="adj" fmla="val 8594"/>
            </a:avLst>
          </a:prstGeom>
          <a:solidFill>
            <a:srgbClr val="FFFFFF">
              <a:shade val="85000"/>
            </a:srgbClr>
          </a:solidFill>
          <a:ln w="19050">
            <a:solidFill>
              <a:schemeClr val="bg2"/>
            </a:solidFill>
          </a:ln>
          <a:effectLst>
            <a:reflection blurRad="12700" stA="38000" endPos="0" dist="5000" dir="5400000" sy="-100000" algn="bl" rotWithShape="0"/>
          </a:effectLst>
        </p:spPr>
      </p:pic>
      <p:sp>
        <p:nvSpPr>
          <p:cNvPr id="6" name="TextBox 5"/>
          <p:cNvSpPr txBox="1"/>
          <p:nvPr/>
        </p:nvSpPr>
        <p:spPr>
          <a:xfrm>
            <a:off x="914269" y="2906681"/>
            <a:ext cx="3486852" cy="646331"/>
          </a:xfrm>
          <a:prstGeom prst="rect">
            <a:avLst/>
          </a:prstGeom>
          <a:noFill/>
        </p:spPr>
        <p:txBody>
          <a:bodyPr wrap="none" rtlCol="0">
            <a:spAutoFit/>
          </a:bodyPr>
          <a:lstStyle/>
          <a:p>
            <a:r>
              <a:rPr lang="en-GB" sz="1800" dirty="0">
                <a:latin typeface="Comic Sans MS" panose="030F0702030302020204" pitchFamily="66" charset="0"/>
              </a:rPr>
              <a:t>1. What does a firefighter do?</a:t>
            </a:r>
          </a:p>
          <a:p>
            <a:r>
              <a:rPr lang="en-GB" sz="1800" dirty="0">
                <a:latin typeface="Comic Sans MS" panose="030F0702030302020204" pitchFamily="66" charset="0"/>
              </a:rPr>
              <a:t>- A firefighter puts out fires.</a:t>
            </a:r>
            <a:endParaRPr lang="en-US" sz="1800" dirty="0">
              <a:latin typeface="Comic Sans MS" panose="030F0702030302020204" pitchFamily="66" charset="0"/>
            </a:endParaRPr>
          </a:p>
        </p:txBody>
      </p:sp>
      <p:sp>
        <p:nvSpPr>
          <p:cNvPr id="23" name="TextBox 22"/>
          <p:cNvSpPr txBox="1"/>
          <p:nvPr/>
        </p:nvSpPr>
        <p:spPr>
          <a:xfrm>
            <a:off x="4821454" y="2906680"/>
            <a:ext cx="3770584" cy="646331"/>
          </a:xfrm>
          <a:prstGeom prst="rect">
            <a:avLst/>
          </a:prstGeom>
          <a:noFill/>
        </p:spPr>
        <p:txBody>
          <a:bodyPr wrap="none" rtlCol="0">
            <a:spAutoFit/>
          </a:bodyPr>
          <a:lstStyle/>
          <a:p>
            <a:r>
              <a:rPr lang="en-GB" sz="1800" dirty="0">
                <a:latin typeface="Comic Sans MS" panose="030F0702030302020204" pitchFamily="66" charset="0"/>
              </a:rPr>
              <a:t>2. She wants to become a doctor.</a:t>
            </a:r>
          </a:p>
          <a:p>
            <a:r>
              <a:rPr lang="en-GB" sz="1800" dirty="0">
                <a:latin typeface="Comic Sans MS" panose="030F0702030302020204" pitchFamily="66" charset="0"/>
              </a:rPr>
              <a:t>A doctor works in a hospital.</a:t>
            </a:r>
            <a:endParaRPr lang="en-US" sz="1800" dirty="0">
              <a:latin typeface="Comic Sans MS" panose="030F0702030302020204" pitchFamily="66" charset="0"/>
            </a:endParaRPr>
          </a:p>
        </p:txBody>
      </p:sp>
      <p:sp>
        <p:nvSpPr>
          <p:cNvPr id="24" name="TextBox 23"/>
          <p:cNvSpPr txBox="1"/>
          <p:nvPr/>
        </p:nvSpPr>
        <p:spPr>
          <a:xfrm>
            <a:off x="1040705" y="2906681"/>
            <a:ext cx="3480440" cy="646331"/>
          </a:xfrm>
          <a:prstGeom prst="rect">
            <a:avLst/>
          </a:prstGeom>
          <a:noFill/>
        </p:spPr>
        <p:txBody>
          <a:bodyPr wrap="none" rtlCol="0">
            <a:spAutoFit/>
          </a:bodyPr>
          <a:lstStyle/>
          <a:p>
            <a:r>
              <a:rPr lang="en-GB" sz="1800" dirty="0">
                <a:latin typeface="Comic Sans MS" panose="030F0702030302020204" pitchFamily="66" charset="0"/>
              </a:rPr>
              <a:t>3. Where does a farmer work?</a:t>
            </a:r>
          </a:p>
          <a:p>
            <a:r>
              <a:rPr lang="en-GB" sz="1800" dirty="0">
                <a:latin typeface="Comic Sans MS" panose="030F0702030302020204" pitchFamily="66" charset="0"/>
              </a:rPr>
              <a:t>- A farmer works on a farm.</a:t>
            </a:r>
            <a:endParaRPr lang="en-US" sz="1800" dirty="0">
              <a:latin typeface="Comic Sans MS" panose="030F0702030302020204" pitchFamily="66" charset="0"/>
            </a:endParaRPr>
          </a:p>
        </p:txBody>
      </p:sp>
      <p:sp>
        <p:nvSpPr>
          <p:cNvPr id="25" name="TextBox 24"/>
          <p:cNvSpPr txBox="1"/>
          <p:nvPr/>
        </p:nvSpPr>
        <p:spPr>
          <a:xfrm>
            <a:off x="4874986" y="2906679"/>
            <a:ext cx="3029997" cy="646331"/>
          </a:xfrm>
          <a:prstGeom prst="rect">
            <a:avLst/>
          </a:prstGeom>
          <a:noFill/>
        </p:spPr>
        <p:txBody>
          <a:bodyPr wrap="none" rtlCol="0">
            <a:spAutoFit/>
          </a:bodyPr>
          <a:lstStyle/>
          <a:p>
            <a:r>
              <a:rPr lang="en-GB" sz="1800" dirty="0">
                <a:latin typeface="Comic Sans MS" panose="030F0702030302020204" pitchFamily="66" charset="0"/>
              </a:rPr>
              <a:t>4. What does a chef do?</a:t>
            </a:r>
          </a:p>
          <a:p>
            <a:r>
              <a:rPr lang="en-GB" sz="1800" dirty="0">
                <a:latin typeface="Comic Sans MS" panose="030F0702030302020204" pitchFamily="66" charset="0"/>
              </a:rPr>
              <a:t>- A chef cooks great food.</a:t>
            </a:r>
            <a:endParaRPr lang="en-US" sz="1800" dirty="0">
              <a:latin typeface="Comic Sans MS" panose="030F0702030302020204" pitchFamily="66" charset="0"/>
            </a:endParaRPr>
          </a:p>
        </p:txBody>
      </p:sp>
      <p:pic>
        <p:nvPicPr>
          <p:cNvPr id="3" name="Picture 2">
            <a:extLst>
              <a:ext uri="{FF2B5EF4-FFF2-40B4-BE49-F238E27FC236}">
                <a16:creationId xmlns:a16="http://schemas.microsoft.com/office/drawing/2014/main" id="{4B0BAA5F-14C0-4063-04E8-A750D0F603E6}"/>
              </a:ext>
            </a:extLst>
          </p:cNvPr>
          <p:cNvPicPr>
            <a:picLocks noChangeAspect="1"/>
          </p:cNvPicPr>
          <p:nvPr/>
        </p:nvPicPr>
        <p:blipFill>
          <a:blip r:embed="rId11"/>
          <a:stretch>
            <a:fillRect/>
          </a:stretch>
        </p:blipFill>
        <p:spPr>
          <a:xfrm>
            <a:off x="117078" y="3483602"/>
            <a:ext cx="1137431" cy="2104778"/>
          </a:xfrm>
          <a:prstGeom prst="rect">
            <a:avLst/>
          </a:prstGeom>
        </p:spPr>
      </p:pic>
      <p:pic>
        <p:nvPicPr>
          <p:cNvPr id="7" name="Picture 6">
            <a:extLst>
              <a:ext uri="{FF2B5EF4-FFF2-40B4-BE49-F238E27FC236}">
                <a16:creationId xmlns:a16="http://schemas.microsoft.com/office/drawing/2014/main" id="{11FE8C57-85EA-37F2-730A-E465A2925338}"/>
              </a:ext>
            </a:extLst>
          </p:cNvPr>
          <p:cNvPicPr>
            <a:picLocks noChangeAspect="1"/>
          </p:cNvPicPr>
          <p:nvPr/>
        </p:nvPicPr>
        <p:blipFill>
          <a:blip r:embed="rId12"/>
          <a:stretch>
            <a:fillRect/>
          </a:stretch>
        </p:blipFill>
        <p:spPr>
          <a:xfrm>
            <a:off x="7711540" y="3479575"/>
            <a:ext cx="1266407" cy="1933486"/>
          </a:xfrm>
          <a:prstGeom prst="rect">
            <a:avLst/>
          </a:prstGeom>
        </p:spPr>
      </p:pic>
    </p:spTree>
    <p:extLst>
      <p:ext uri="{BB962C8B-B14F-4D97-AF65-F5344CB8AC3E}">
        <p14:creationId xmlns:p14="http://schemas.microsoft.com/office/powerpoint/2010/main" val="390344324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arn(inVertical)">
                                      <p:cBhvr>
                                        <p:cTn id="11" dur="500"/>
                                        <p:tgtEl>
                                          <p:spTgt spid="2050"/>
                                        </p:tgtEl>
                                      </p:cBhvr>
                                    </p:animEffec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par>
                                <p:cTn id="26" presetID="1" presetClass="exit" presetSubtype="0" fill="hold" grpId="1" nodeType="with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052"/>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23"/>
                                        </p:tgtEl>
                                        <p:attrNameLst>
                                          <p:attrName>style.visibility</p:attrName>
                                        </p:attrNameLst>
                                      </p:cBhvr>
                                      <p:to>
                                        <p:strVal val="hidden"/>
                                      </p:to>
                                    </p:set>
                                  </p:childTnLst>
                                </p:cTn>
                              </p:par>
                            </p:childTnLst>
                          </p:cTn>
                        </p:par>
                        <p:par>
                          <p:cTn id="32" fill="hold">
                            <p:stCondLst>
                              <p:cond delay="0"/>
                            </p:stCondLst>
                            <p:childTnLst>
                              <p:par>
                                <p:cTn id="33" presetID="16" presetClass="entr" presetSubtype="21" fill="hold" nodeType="after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barn(inVertical)">
                                      <p:cBhvr>
                                        <p:cTn id="35" dur="500"/>
                                        <p:tgtEl>
                                          <p:spTgt spid="205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par>
                          <p:cTn id="39" fill="hold">
                            <p:stCondLst>
                              <p:cond delay="500"/>
                            </p:stCondLst>
                            <p:childTnLst>
                              <p:par>
                                <p:cTn id="40" presetID="16" presetClass="entr" presetSubtype="21" fill="hold" nodeType="afterEffect">
                                  <p:stCondLst>
                                    <p:cond delay="0"/>
                                  </p:stCondLst>
                                  <p:childTnLst>
                                    <p:set>
                                      <p:cBhvr>
                                        <p:cTn id="41" dur="1" fill="hold">
                                          <p:stCondLst>
                                            <p:cond delay="0"/>
                                          </p:stCondLst>
                                        </p:cTn>
                                        <p:tgtEl>
                                          <p:spTgt spid="2056"/>
                                        </p:tgtEl>
                                        <p:attrNameLst>
                                          <p:attrName>style.visibility</p:attrName>
                                        </p:attrNameLst>
                                      </p:cBhvr>
                                      <p:to>
                                        <p:strVal val="visible"/>
                                      </p:to>
                                    </p:set>
                                    <p:animEffect transition="in" filter="barn(inVertical)">
                                      <p:cBhvr>
                                        <p:cTn id="42" dur="500"/>
                                        <p:tgtEl>
                                          <p:spTgt spid="205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23" grpId="0"/>
      <p:bldP spid="23" grpId="1"/>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1" name="Picture 10">
            <a:extLst>
              <a:ext uri="{FF2B5EF4-FFF2-40B4-BE49-F238E27FC236}">
                <a16:creationId xmlns:a16="http://schemas.microsoft.com/office/drawing/2014/main" id="{A7433D10-6F13-6369-3C32-475F9F5A392B}"/>
              </a:ext>
            </a:extLst>
          </p:cNvPr>
          <p:cNvPicPr>
            <a:picLocks noChangeAspect="1"/>
          </p:cNvPicPr>
          <p:nvPr/>
        </p:nvPicPr>
        <p:blipFill>
          <a:blip r:embed="rId6"/>
          <a:stretch>
            <a:fill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68149817-A776-FB77-F470-95388437EEE0}"/>
              </a:ext>
            </a:extLst>
          </p:cNvPr>
          <p:cNvPicPr>
            <a:picLocks noChangeAspect="1"/>
          </p:cNvPicPr>
          <p:nvPr/>
        </p:nvPicPr>
        <p:blipFill>
          <a:blip r:embed="rId7"/>
          <a:stretch>
            <a:fillRect/>
          </a:stretch>
        </p:blipFill>
        <p:spPr>
          <a:xfrm>
            <a:off x="381000" y="177764"/>
            <a:ext cx="1761994" cy="1761994"/>
          </a:xfrm>
          <a:prstGeom prst="rect">
            <a:avLst/>
          </a:prstGeom>
        </p:spPr>
      </p:pic>
      <p:pic>
        <p:nvPicPr>
          <p:cNvPr id="13"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4800" y="-1003282"/>
            <a:ext cx="609600" cy="609600"/>
          </a:xfrm>
          <a:prstGeom prst="rect">
            <a:avLst/>
          </a:prstGeom>
        </p:spPr>
      </p:pic>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09250" y="177764"/>
            <a:ext cx="1173108" cy="562483"/>
          </a:xfrm>
          <a:prstGeom prst="rect">
            <a:avLst/>
          </a:prstGeom>
        </p:spPr>
      </p:pic>
      <p:sp>
        <p:nvSpPr>
          <p:cNvPr id="15" name="TextBox 14"/>
          <p:cNvSpPr txBox="1"/>
          <p:nvPr/>
        </p:nvSpPr>
        <p:spPr>
          <a:xfrm>
            <a:off x="1091525" y="2009894"/>
            <a:ext cx="6694464" cy="1123712"/>
          </a:xfrm>
          <a:prstGeom prst="roundRect">
            <a:avLst/>
          </a:prstGeom>
          <a:solidFill>
            <a:schemeClr val="bg2">
              <a:alpha val="80000"/>
            </a:schemeClr>
          </a:solidFill>
          <a:ln>
            <a:solidFill>
              <a:schemeClr val="accent6">
                <a:lumMod val="25000"/>
              </a:schemeClr>
            </a:solidFill>
          </a:ln>
        </p:spPr>
        <p:txBody>
          <a:bodyPr wrap="none" rtlCol="0">
            <a:spAutoFit/>
            <a:scene3d>
              <a:camera prst="orthographicFront"/>
              <a:lightRig rig="soft" dir="t">
                <a:rot lat="0" lon="0" rev="15600000"/>
              </a:lightRig>
            </a:scene3d>
            <a:sp3d extrusionH="57150" prstMaterial="softEdge">
              <a:bevelT w="25400" h="38100"/>
            </a:sp3d>
          </a:bodyPr>
          <a:lstStyle/>
          <a:p>
            <a:r>
              <a:rPr lang="en-US" sz="6000" b="1" dirty="0">
                <a:solidFill>
                  <a:schemeClr val="accent6">
                    <a:lumMod val="25000"/>
                  </a:schemeClr>
                </a:solidFill>
                <a:latin typeface="Comic Sans MS" pitchFamily="66" charset="0"/>
              </a:rPr>
              <a:t>4. PRODUCTION</a:t>
            </a:r>
          </a:p>
        </p:txBody>
      </p:sp>
    </p:spTree>
    <p:extLst>
      <p:ext uri="{BB962C8B-B14F-4D97-AF65-F5344CB8AC3E}">
        <p14:creationId xmlns:p14="http://schemas.microsoft.com/office/powerpoint/2010/main" val="323765019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3"/>
                                        </p:tgtEl>
                                      </p:cBhvr>
                                    </p:cmd>
                                  </p:childTnLst>
                                </p:cTn>
                              </p:par>
                              <p:par>
                                <p:cTn id="7"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0.0 0.0 L 0.0 -0.07213" pathEditMode="relative" ptsTypes="">
                                      <p:cBhvr>
                                        <p:cTn id="8" dur="250" accel="50000" decel="50000" autoRev="1" fill="hold">
                                          <p:stCondLst>
                                            <p:cond delay="0"/>
                                          </p:stCondLst>
                                        </p:cTn>
                                        <p:tgtEl>
                                          <p:spTgt spid="15">
                                            <p:txEl>
                                              <p:pRg st="0" end="0"/>
                                            </p:txEl>
                                          </p:spTgt>
                                        </p:tgtEl>
                                        <p:attrNameLst>
                                          <p:attrName>ppt_x</p:attrName>
                                          <p:attrName>ppt_y</p:attrName>
                                        </p:attrNameLst>
                                      </p:cBhvr>
                                    </p:animMotion>
                                    <p:animRot by="1500000">
                                      <p:cBhvr>
                                        <p:cTn id="9" dur="125" fill="hold">
                                          <p:stCondLst>
                                            <p:cond delay="0"/>
                                          </p:stCondLst>
                                        </p:cTn>
                                        <p:tgtEl>
                                          <p:spTgt spid="15">
                                            <p:txEl>
                                              <p:pRg st="0" end="0"/>
                                            </p:txEl>
                                          </p:spTgt>
                                        </p:tgtEl>
                                        <p:attrNameLst>
                                          <p:attrName>r</p:attrName>
                                        </p:attrNameLst>
                                      </p:cBhvr>
                                    </p:animRot>
                                    <p:animRot by="-1500000">
                                      <p:cBhvr>
                                        <p:cTn id="10" dur="125" fill="hold">
                                          <p:stCondLst>
                                            <p:cond delay="125"/>
                                          </p:stCondLst>
                                        </p:cTn>
                                        <p:tgtEl>
                                          <p:spTgt spid="15">
                                            <p:txEl>
                                              <p:pRg st="0" end="0"/>
                                            </p:txEl>
                                          </p:spTgt>
                                        </p:tgtEl>
                                        <p:attrNameLst>
                                          <p:attrName>r</p:attrName>
                                        </p:attrNameLst>
                                      </p:cBhvr>
                                    </p:animRot>
                                    <p:animRot by="-1500000">
                                      <p:cBhvr>
                                        <p:cTn id="11" dur="125" fill="hold">
                                          <p:stCondLst>
                                            <p:cond delay="250"/>
                                          </p:stCondLst>
                                        </p:cTn>
                                        <p:tgtEl>
                                          <p:spTgt spid="15">
                                            <p:txEl>
                                              <p:pRg st="0" end="0"/>
                                            </p:txEl>
                                          </p:spTgt>
                                        </p:tgtEl>
                                        <p:attrNameLst>
                                          <p:attrName>r</p:attrName>
                                        </p:attrNameLst>
                                      </p:cBhvr>
                                    </p:animRot>
                                    <p:animRot by="1500000">
                                      <p:cBhvr>
                                        <p:cTn id="12" dur="125" fill="hold">
                                          <p:stCondLst>
                                            <p:cond delay="375"/>
                                          </p:stCondLst>
                                        </p:cTn>
                                        <p:tgtEl>
                                          <p:spTgt spid="1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6"/>
          <a:stretch>
            <a:fillRect/>
          </a:stretch>
        </p:blipFill>
        <p:spPr>
          <a:xfrm>
            <a:off x="-19666" y="0"/>
            <a:ext cx="9164868" cy="5143499"/>
          </a:xfrm>
          <a:prstGeom prst="rect">
            <a:avLst/>
          </a:prstGeom>
        </p:spPr>
      </p:pic>
      <p:pic>
        <p:nvPicPr>
          <p:cNvPr id="6" name="Picture 2" descr="Burbuja vector png » PNG Image">
            <a:extLst>
              <a:ext uri="{FF2B5EF4-FFF2-40B4-BE49-F238E27FC236}">
                <a16:creationId xmlns:a16="http://schemas.microsoft.com/office/drawing/2014/main" id="{AE418EC0-4B54-8D4E-BB28-C6FE6A3BC3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87297" y="644704"/>
            <a:ext cx="1399032" cy="1399032"/>
          </a:xfrm>
          <a:prstGeom prst="rect">
            <a:avLst/>
          </a:prstGeom>
          <a:noFill/>
          <a:extLst>
            <a:ext uri="{909E8E84-426E-40DD-AFC4-6F175D3DCCD1}">
              <a14:hiddenFill xmlns:a14="http://schemas.microsoft.com/office/drawing/2010/main">
                <a:solidFill>
                  <a:srgbClr val="FFFFFF"/>
                </a:solidFill>
              </a14:hiddenFill>
            </a:ext>
          </a:extLst>
        </p:spPr>
      </p:pic>
      <p:pic>
        <p:nvPicPr>
          <p:cNvPr id="44" name="1 Picture 102">
            <a:extLst>
              <a:ext uri="{FF2B5EF4-FFF2-40B4-BE49-F238E27FC236}">
                <a16:creationId xmlns:a16="http://schemas.microsoft.com/office/drawing/2014/main" id="{EE8813D9-340D-2147-9FDC-BE61337DF5FB}"/>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7652" r="8720" b="16294"/>
          <a:stretch/>
        </p:blipFill>
        <p:spPr>
          <a:xfrm>
            <a:off x="7947882" y="960613"/>
            <a:ext cx="686820" cy="746448"/>
          </a:xfrm>
          <a:prstGeom prst="rect">
            <a:avLst/>
          </a:prstGeom>
          <a:ln>
            <a:noFill/>
          </a:ln>
          <a:effectLst/>
        </p:spPr>
      </p:pic>
      <p:pic>
        <p:nvPicPr>
          <p:cNvPr id="45" name="2 Picture 101">
            <a:extLst>
              <a:ext uri="{FF2B5EF4-FFF2-40B4-BE49-F238E27FC236}">
                <a16:creationId xmlns:a16="http://schemas.microsoft.com/office/drawing/2014/main" id="{3B99CC4D-33B7-BF4D-AF56-898D94A66B03}"/>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8349" b="89981" l="9854" r="89964">
                        <a14:foregroundMark x1="45255" y1="8349" x2="55109" y2="9091"/>
                      </a14:backgroundRemoval>
                    </a14:imgEffect>
                  </a14:imgLayer>
                </a14:imgProps>
              </a:ext>
              <a:ext uri="{28A0092B-C50C-407E-A947-70E740481C1C}">
                <a14:useLocalDpi xmlns:a14="http://schemas.microsoft.com/office/drawing/2010/main"/>
              </a:ext>
            </a:extLst>
          </a:blip>
          <a:srcRect l="15441" r="12603" b="11115"/>
          <a:stretch/>
        </p:blipFill>
        <p:spPr>
          <a:xfrm>
            <a:off x="7952306" y="925765"/>
            <a:ext cx="677970" cy="816143"/>
          </a:xfrm>
          <a:prstGeom prst="rect">
            <a:avLst/>
          </a:prstGeom>
          <a:ln>
            <a:noFill/>
          </a:ln>
          <a:effectLst/>
        </p:spPr>
      </p:pic>
      <p:pic>
        <p:nvPicPr>
          <p:cNvPr id="46" name="3 Picture 99">
            <a:extLst>
              <a:ext uri="{FF2B5EF4-FFF2-40B4-BE49-F238E27FC236}">
                <a16:creationId xmlns:a16="http://schemas.microsoft.com/office/drawing/2014/main" id="{56E0D9F8-2F51-574F-8AC9-1C63EBB45A10}"/>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8534" b="89981" l="9877" r="89947">
                        <a14:foregroundMark x1="55379" y1="8534" x2="45326" y2="10390"/>
                        <a14:foregroundMark x1="18342" y1="26531" x2="18342" y2="28015"/>
                      </a14:backgroundRemoval>
                    </a14:imgEffect>
                  </a14:imgLayer>
                </a14:imgProps>
              </a:ext>
              <a:ext uri="{28A0092B-C50C-407E-A947-70E740481C1C}">
                <a14:useLocalDpi xmlns:a14="http://schemas.microsoft.com/office/drawing/2010/main"/>
              </a:ext>
            </a:extLst>
          </a:blip>
          <a:srcRect l="13780" t="4540" r="13667" b="15311"/>
          <a:stretch/>
        </p:blipFill>
        <p:spPr>
          <a:xfrm>
            <a:off x="7940602" y="974614"/>
            <a:ext cx="701381" cy="718445"/>
          </a:xfrm>
          <a:prstGeom prst="rect">
            <a:avLst/>
          </a:prstGeom>
          <a:ln>
            <a:noFill/>
          </a:ln>
          <a:effectLst/>
        </p:spPr>
      </p:pic>
      <p:pic>
        <p:nvPicPr>
          <p:cNvPr id="47" name="4 Picture 98">
            <a:extLst>
              <a:ext uri="{FF2B5EF4-FFF2-40B4-BE49-F238E27FC236}">
                <a16:creationId xmlns:a16="http://schemas.microsoft.com/office/drawing/2014/main" id="{A3FA432C-4537-2A42-A529-42D6C648C750}"/>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6341" b="89756" l="9814" r="89920">
                        <a14:foregroundMark x1="11406" y1="29024" x2="10875" y2="37317"/>
                        <a14:foregroundMark x1="14589" y1="22927" x2="45358" y2="6585"/>
                        <a14:foregroundMark x1="45358" y1="6585" x2="46154" y2="6829"/>
                        <a14:foregroundMark x1="15119" y1="22439" x2="12732" y2="25854"/>
                        <a14:foregroundMark x1="12202" y1="25366" x2="12202" y2="26829"/>
                        <a14:backgroundMark x1="11141" y1="24878" x2="9549" y2="28293"/>
                      </a14:backgroundRemoval>
                    </a14:imgEffect>
                  </a14:imgLayer>
                </a14:imgProps>
              </a:ext>
              <a:ext uri="{28A0092B-C50C-407E-A947-70E740481C1C}">
                <a14:useLocalDpi xmlns:a14="http://schemas.microsoft.com/office/drawing/2010/main"/>
              </a:ext>
            </a:extLst>
          </a:blip>
          <a:srcRect l="5879" t="4962" r="11260" b="14888"/>
          <a:stretch/>
        </p:blipFill>
        <p:spPr>
          <a:xfrm>
            <a:off x="7940601" y="982054"/>
            <a:ext cx="701383" cy="703565"/>
          </a:xfrm>
          <a:prstGeom prst="rect">
            <a:avLst/>
          </a:prstGeom>
          <a:ln>
            <a:noFill/>
          </a:ln>
          <a:effectLst/>
        </p:spPr>
      </p:pic>
      <p:pic>
        <p:nvPicPr>
          <p:cNvPr id="48" name="5 Picture 103">
            <a:extLst>
              <a:ext uri="{FF2B5EF4-FFF2-40B4-BE49-F238E27FC236}">
                <a16:creationId xmlns:a16="http://schemas.microsoft.com/office/drawing/2014/main" id="{79915018-5F2B-D344-90AA-333B59025B5B}"/>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6865" b="89981" l="9833" r="89981">
                        <a14:foregroundMark x1="22449" y1="19852" x2="15213" y2="33210"/>
                        <a14:foregroundMark x1="15213" y1="33210" x2="15213" y2="37291"/>
                        <a14:foregroundMark x1="56586" y1="10575" x2="43414" y2="10204"/>
                        <a14:foregroundMark x1="51206" y1="6865" x2="46568" y2="7050"/>
                      </a14:backgroundRemoval>
                    </a14:imgEffect>
                  </a14:imgLayer>
                </a14:imgProps>
              </a:ext>
              <a:ext uri="{28A0092B-C50C-407E-A947-70E740481C1C}">
                <a14:useLocalDpi xmlns:a14="http://schemas.microsoft.com/office/drawing/2010/main"/>
              </a:ext>
            </a:extLst>
          </a:blip>
          <a:srcRect l="12140" r="13692" b="15063"/>
          <a:stretch/>
        </p:blipFill>
        <p:spPr>
          <a:xfrm>
            <a:off x="7941521" y="960614"/>
            <a:ext cx="699542" cy="746447"/>
          </a:xfrm>
          <a:prstGeom prst="rect">
            <a:avLst/>
          </a:prstGeom>
          <a:ln>
            <a:noFill/>
          </a:ln>
          <a:effectLst/>
        </p:spPr>
      </p:pic>
      <p:pic>
        <p:nvPicPr>
          <p:cNvPr id="49" name="6 Picture 100">
            <a:extLst>
              <a:ext uri="{FF2B5EF4-FFF2-40B4-BE49-F238E27FC236}">
                <a16:creationId xmlns:a16="http://schemas.microsoft.com/office/drawing/2014/main" id="{9F816D0A-3167-4A4B-ACAD-33AC6240BB86}"/>
              </a:ext>
            </a:extLst>
          </p:cNvPr>
          <p:cNvPicPr>
            <a:picLocks noChangeAspect="1"/>
          </p:cNvPicPr>
          <p:nvPr/>
        </p:nvPicPr>
        <p:blipFill rotWithShape="1">
          <a:blip r:embed="rId18" cstate="email">
            <a:extLst>
              <a:ext uri="{BEBA8EAE-BF5A-486C-A8C5-ECC9F3942E4B}">
                <a14:imgProps xmlns:a14="http://schemas.microsoft.com/office/drawing/2010/main">
                  <a14:imgLayer r:embed="rId19">
                    <a14:imgEffect>
                      <a14:backgroundRemoval t="9091" b="89796" l="9647" r="89796">
                        <a14:foregroundMark x1="52505" y1="9091" x2="39147" y2="10019"/>
                        <a14:foregroundMark x1="12801" y1="27644" x2="12801" y2="28942"/>
                      </a14:backgroundRemoval>
                    </a14:imgEffect>
                  </a14:imgLayer>
                </a14:imgProps>
              </a:ext>
              <a:ext uri="{28A0092B-C50C-407E-A947-70E740481C1C}">
                <a14:useLocalDpi xmlns:a14="http://schemas.microsoft.com/office/drawing/2010/main"/>
              </a:ext>
            </a:extLst>
          </a:blip>
          <a:srcRect l="7292" r="17368" b="13490"/>
          <a:stretch/>
        </p:blipFill>
        <p:spPr>
          <a:xfrm>
            <a:off x="7941521" y="949251"/>
            <a:ext cx="699542" cy="769171"/>
          </a:xfrm>
          <a:prstGeom prst="rect">
            <a:avLst/>
          </a:prstGeom>
          <a:ln>
            <a:noFill/>
          </a:ln>
          <a:effectLst/>
        </p:spPr>
      </p:pic>
      <p:pic>
        <p:nvPicPr>
          <p:cNvPr id="50" name="back dice spinner 1 Picture 97">
            <a:extLst>
              <a:ext uri="{FF2B5EF4-FFF2-40B4-BE49-F238E27FC236}">
                <a16:creationId xmlns:a16="http://schemas.microsoft.com/office/drawing/2014/main" id="{52BBE05B-38D6-B941-83A8-703E63C7CEED}"/>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5700" r="9519" b="12627"/>
          <a:stretch/>
        </p:blipFill>
        <p:spPr>
          <a:xfrm>
            <a:off x="7949712" y="955291"/>
            <a:ext cx="683160" cy="757089"/>
          </a:xfrm>
          <a:prstGeom prst="rect">
            <a:avLst/>
          </a:prstGeom>
          <a:ln>
            <a:noFill/>
          </a:ln>
          <a:effectLst/>
        </p:spPr>
      </p:pic>
      <p:grpSp>
        <p:nvGrpSpPr>
          <p:cNvPr id="51" name="Group 50">
            <a:extLst>
              <a:ext uri="{FF2B5EF4-FFF2-40B4-BE49-F238E27FC236}">
                <a16:creationId xmlns:a16="http://schemas.microsoft.com/office/drawing/2014/main" id="{40324D1F-F71B-344A-92E2-16BD01DDB470}"/>
              </a:ext>
            </a:extLst>
          </p:cNvPr>
          <p:cNvGrpSpPr>
            <a:grpSpLocks noChangeAspect="1"/>
          </p:cNvGrpSpPr>
          <p:nvPr/>
        </p:nvGrpSpPr>
        <p:grpSpPr>
          <a:xfrm rot="18000000">
            <a:off x="7992635" y="991092"/>
            <a:ext cx="656101" cy="656101"/>
            <a:chOff x="4912918" y="2963818"/>
            <a:chExt cx="1080000" cy="1080000"/>
          </a:xfrm>
          <a:solidFill>
            <a:srgbClr val="FBE5D6">
              <a:alpha val="1176"/>
            </a:srgbClr>
          </a:solidFill>
          <a:effectLst/>
        </p:grpSpPr>
        <p:sp>
          <p:nvSpPr>
            <p:cNvPr id="52" name="Freeform: Shape 204">
              <a:extLst>
                <a:ext uri="{FF2B5EF4-FFF2-40B4-BE49-F238E27FC236}">
                  <a16:creationId xmlns:a16="http://schemas.microsoft.com/office/drawing/2014/main" id="{7ECBB2AC-06C5-E34B-8D71-5E3D07571885}"/>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53" name="Straight Connector 52">
              <a:extLst>
                <a:ext uri="{FF2B5EF4-FFF2-40B4-BE49-F238E27FC236}">
                  <a16:creationId xmlns:a16="http://schemas.microsoft.com/office/drawing/2014/main" id="{4A3F2342-1DF9-2E46-BCA9-995481C62F73}"/>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A9F4EF-89FE-CC45-8771-A4022172A0B0}"/>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3F36C902-CCB9-E149-A05E-77652DEC2A70}"/>
              </a:ext>
            </a:extLst>
          </p:cNvPr>
          <p:cNvGrpSpPr>
            <a:grpSpLocks noChangeAspect="1"/>
          </p:cNvGrpSpPr>
          <p:nvPr/>
        </p:nvGrpSpPr>
        <p:grpSpPr>
          <a:xfrm rot="14400000">
            <a:off x="7992635" y="991092"/>
            <a:ext cx="656101" cy="656101"/>
            <a:chOff x="4912918" y="2963818"/>
            <a:chExt cx="1080000" cy="1080000"/>
          </a:xfrm>
          <a:solidFill>
            <a:srgbClr val="FBE5D6">
              <a:alpha val="1176"/>
            </a:srgbClr>
          </a:solidFill>
          <a:effectLst/>
        </p:grpSpPr>
        <p:sp>
          <p:nvSpPr>
            <p:cNvPr id="56" name="Freeform: Shape 208">
              <a:extLst>
                <a:ext uri="{FF2B5EF4-FFF2-40B4-BE49-F238E27FC236}">
                  <a16:creationId xmlns:a16="http://schemas.microsoft.com/office/drawing/2014/main" id="{C6849A42-7A0A-6240-B8B9-B0486049EA24}"/>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57" name="Straight Connector 56">
              <a:extLst>
                <a:ext uri="{FF2B5EF4-FFF2-40B4-BE49-F238E27FC236}">
                  <a16:creationId xmlns:a16="http://schemas.microsoft.com/office/drawing/2014/main" id="{7F32A01F-1928-C747-8AED-C9100D91510C}"/>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8E42F58-44E6-444C-AA16-BE83FF1D3125}"/>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9116E46-9D2D-CD4D-B395-67206BD80939}"/>
              </a:ext>
            </a:extLst>
          </p:cNvPr>
          <p:cNvGrpSpPr>
            <a:grpSpLocks noChangeAspect="1"/>
          </p:cNvGrpSpPr>
          <p:nvPr/>
        </p:nvGrpSpPr>
        <p:grpSpPr>
          <a:xfrm rot="7200000">
            <a:off x="7992635" y="991092"/>
            <a:ext cx="656101" cy="656101"/>
            <a:chOff x="4912918" y="2963818"/>
            <a:chExt cx="1080000" cy="1080000"/>
          </a:xfrm>
          <a:solidFill>
            <a:srgbClr val="FBE5D6">
              <a:alpha val="1176"/>
            </a:srgbClr>
          </a:solidFill>
          <a:effectLst/>
        </p:grpSpPr>
        <p:sp>
          <p:nvSpPr>
            <p:cNvPr id="60" name="Freeform: Shape 212">
              <a:extLst>
                <a:ext uri="{FF2B5EF4-FFF2-40B4-BE49-F238E27FC236}">
                  <a16:creationId xmlns:a16="http://schemas.microsoft.com/office/drawing/2014/main" id="{A7211228-B1F8-9E4D-A58B-716478258227}"/>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61" name="Straight Connector 60">
              <a:extLst>
                <a:ext uri="{FF2B5EF4-FFF2-40B4-BE49-F238E27FC236}">
                  <a16:creationId xmlns:a16="http://schemas.microsoft.com/office/drawing/2014/main" id="{C5AF6FB3-9CA7-8748-9218-3A9AB2291A53}"/>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FC502A1-C168-5349-BFD2-E65E2DFB2E88}"/>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F96B22E-B0B2-C14B-9F81-03D6D727E777}"/>
              </a:ext>
            </a:extLst>
          </p:cNvPr>
          <p:cNvGrpSpPr>
            <a:grpSpLocks noChangeAspect="1"/>
          </p:cNvGrpSpPr>
          <p:nvPr/>
        </p:nvGrpSpPr>
        <p:grpSpPr>
          <a:xfrm rot="3600000">
            <a:off x="7992635" y="991092"/>
            <a:ext cx="656101" cy="656101"/>
            <a:chOff x="4912918" y="2963818"/>
            <a:chExt cx="1080000" cy="1080000"/>
          </a:xfrm>
          <a:solidFill>
            <a:srgbClr val="FBE5D6">
              <a:alpha val="1176"/>
            </a:srgbClr>
          </a:solidFill>
          <a:effectLst/>
        </p:grpSpPr>
        <p:sp>
          <p:nvSpPr>
            <p:cNvPr id="64" name="Freeform: Shape 216">
              <a:extLst>
                <a:ext uri="{FF2B5EF4-FFF2-40B4-BE49-F238E27FC236}">
                  <a16:creationId xmlns:a16="http://schemas.microsoft.com/office/drawing/2014/main" id="{411D52BA-2CF3-834C-9786-EF627D213EB0}"/>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65" name="Straight Connector 64">
              <a:extLst>
                <a:ext uri="{FF2B5EF4-FFF2-40B4-BE49-F238E27FC236}">
                  <a16:creationId xmlns:a16="http://schemas.microsoft.com/office/drawing/2014/main" id="{57C49343-67ED-0D44-B729-2CC7F4E551E8}"/>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AD819ED-F464-6743-80DB-562A3C22A0F0}"/>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6C8B6CF5-9136-1E4B-9B6B-F1236758D41F}"/>
              </a:ext>
            </a:extLst>
          </p:cNvPr>
          <p:cNvGrpSpPr>
            <a:grpSpLocks noChangeAspect="1"/>
          </p:cNvGrpSpPr>
          <p:nvPr/>
        </p:nvGrpSpPr>
        <p:grpSpPr>
          <a:xfrm>
            <a:off x="7963243" y="1005788"/>
            <a:ext cx="656101" cy="656101"/>
            <a:chOff x="4912918" y="2963818"/>
            <a:chExt cx="1080000" cy="1080000"/>
          </a:xfrm>
          <a:solidFill>
            <a:srgbClr val="FBE5D6">
              <a:alpha val="1176"/>
            </a:srgbClr>
          </a:solidFill>
          <a:effectLst/>
        </p:grpSpPr>
        <p:sp>
          <p:nvSpPr>
            <p:cNvPr id="68" name="Freeform: Shape 220">
              <a:extLst>
                <a:ext uri="{FF2B5EF4-FFF2-40B4-BE49-F238E27FC236}">
                  <a16:creationId xmlns:a16="http://schemas.microsoft.com/office/drawing/2014/main" id="{CC10245B-A6EA-AE4C-A94D-667CE4BC2A58}"/>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800" dirty="0">
                <a:solidFill>
                  <a:srgbClr val="FFC000">
                    <a:lumMod val="50000"/>
                  </a:srgbClr>
                </a:solidFill>
              </a:endParaRPr>
            </a:p>
          </p:txBody>
        </p:sp>
        <p:cxnSp>
          <p:nvCxnSpPr>
            <p:cNvPr id="69" name="Straight Connector 68">
              <a:extLst>
                <a:ext uri="{FF2B5EF4-FFF2-40B4-BE49-F238E27FC236}">
                  <a16:creationId xmlns:a16="http://schemas.microsoft.com/office/drawing/2014/main" id="{8F6C38B8-BD4D-D84A-8AF9-7959120CA4B4}"/>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9EC09DB-F64A-5C42-8E3A-BA3A98E7397A}"/>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88A7BD2E-C6B9-C641-8484-6C5F00E5DB09}"/>
              </a:ext>
            </a:extLst>
          </p:cNvPr>
          <p:cNvGrpSpPr>
            <a:grpSpLocks noChangeAspect="1"/>
          </p:cNvGrpSpPr>
          <p:nvPr/>
        </p:nvGrpSpPr>
        <p:grpSpPr>
          <a:xfrm rot="10800000">
            <a:off x="7963243" y="1005788"/>
            <a:ext cx="656101" cy="656101"/>
            <a:chOff x="4912918" y="2963818"/>
            <a:chExt cx="1080000" cy="1080000"/>
          </a:xfrm>
          <a:solidFill>
            <a:srgbClr val="FBE5D6">
              <a:alpha val="1176"/>
            </a:srgbClr>
          </a:solidFill>
          <a:effectLst/>
        </p:grpSpPr>
        <p:sp>
          <p:nvSpPr>
            <p:cNvPr id="72" name="Freeform: Shape 224">
              <a:extLst>
                <a:ext uri="{FF2B5EF4-FFF2-40B4-BE49-F238E27FC236}">
                  <a16:creationId xmlns:a16="http://schemas.microsoft.com/office/drawing/2014/main" id="{C150F934-F5DC-C84F-A212-D4C5A66A1AF5}"/>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73" name="Straight Connector 72">
              <a:extLst>
                <a:ext uri="{FF2B5EF4-FFF2-40B4-BE49-F238E27FC236}">
                  <a16:creationId xmlns:a16="http://schemas.microsoft.com/office/drawing/2014/main" id="{703104FF-205D-8946-A717-C56B6196578F}"/>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3E4C1EA-C846-2649-890E-0F39F935AA85}"/>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5C2F57D-F045-7F4A-8AB1-DA80263712D8}"/>
              </a:ext>
            </a:extLst>
          </p:cNvPr>
          <p:cNvSpPr txBox="1"/>
          <p:nvPr/>
        </p:nvSpPr>
        <p:spPr>
          <a:xfrm>
            <a:off x="2990001" y="3459629"/>
            <a:ext cx="138548" cy="318549"/>
          </a:xfrm>
          <a:prstGeom prst="rect">
            <a:avLst/>
          </a:prstGeom>
          <a:noFill/>
        </p:spPr>
        <p:txBody>
          <a:bodyPr wrap="none" lIns="68579" tIns="34289" rIns="68579" bIns="34289" rtlCol="0">
            <a:spAutoFit/>
          </a:bodyPr>
          <a:lstStyle/>
          <a:p>
            <a:pPr defTabSz="411470"/>
            <a:endParaRPr lang="en-US" sz="1600" dirty="0">
              <a:solidFill>
                <a:prstClr val="black"/>
              </a:solidFill>
            </a:endParaRPr>
          </a:p>
        </p:txBody>
      </p:sp>
      <p:pic>
        <p:nvPicPr>
          <p:cNvPr id="12" name="Tanjiro button">
            <a:extLst>
              <a:ext uri="{FF2B5EF4-FFF2-40B4-BE49-F238E27FC236}">
                <a16:creationId xmlns:a16="http://schemas.microsoft.com/office/drawing/2014/main" id="{D103A4E7-0C39-4D4A-B5E3-222B5B11D571}"/>
              </a:ext>
            </a:extLst>
          </p:cNvPr>
          <p:cNvPicPr>
            <a:picLocks noChangeAspect="1"/>
          </p:cNvPicPr>
          <p:nvPr/>
        </p:nvPicPr>
        <p:blipFill>
          <a:blip r:embed="rId20">
            <a:duotone>
              <a:prstClr val="black"/>
              <a:schemeClr val="bg2">
                <a:lumMod val="50000"/>
                <a:tint val="45000"/>
                <a:satMod val="400000"/>
              </a:schemeClr>
            </a:duotone>
            <a:extLst>
              <a:ext uri="{BEBA8EAE-BF5A-486C-A8C5-ECC9F3942E4B}">
                <a14:imgProps xmlns:a14="http://schemas.microsoft.com/office/drawing/2010/main">
                  <a14:imgLayer r:embed="rId21">
                    <a14:imgEffect>
                      <a14:backgroundRemoval t="7910" b="94350" l="1111" r="95000">
                        <a14:foregroundMark x1="38889" y1="7910" x2="10556" y2="40113"/>
                        <a14:foregroundMark x1="8165" y1="61017" x2="7778" y2="64407"/>
                        <a14:foregroundMark x1="8359" y1="59322" x2="8165" y2="61017"/>
                        <a14:foregroundMark x1="8488" y1="58192" x2="8359" y2="59322"/>
                        <a14:foregroundMark x1="8727" y1="56105" x2="8488" y2="58192"/>
                        <a14:foregroundMark x1="10556" y1="40113" x2="9500" y2="49344"/>
                        <a14:foregroundMark x1="7778" y1="64407" x2="10000" y2="75141"/>
                        <a14:foregroundMark x1="75000" y1="80791" x2="62778" y2="81921"/>
                        <a14:foregroundMark x1="51667" y1="93785" x2="30000" y2="93220"/>
                        <a14:foregroundMark x1="11913" y1="80778" x2="11111" y2="80226"/>
                        <a14:foregroundMark x1="17682" y1="84746" x2="15079" y2="82956"/>
                        <a14:foregroundMark x1="30000" y1="93220" x2="17682" y2="84746"/>
                        <a14:foregroundMark x1="4814" y1="61017" x2="4444" y2="59887"/>
                        <a14:foregroundMark x1="11111" y1="80226" x2="4814" y2="61017"/>
                        <a14:foregroundMark x1="4444" y1="58192" x2="4444" y2="55932"/>
                        <a14:foregroundMark x1="4444" y1="59322" x2="4444" y2="58192"/>
                        <a14:foregroundMark x1="4444" y1="59887" x2="4444" y2="59322"/>
                        <a14:foregroundMark x1="4615" y1="48931" x2="10556" y2="32203"/>
                        <a14:foregroundMark x1="10556" y1="32203" x2="25000" y2="15819"/>
                        <a14:foregroundMark x1="25000" y1="15819" x2="36111" y2="11299"/>
                        <a14:foregroundMark x1="43333" y1="8475" x2="65000" y2="11299"/>
                        <a14:foregroundMark x1="65000" y1="11299" x2="81667" y2="24294"/>
                        <a14:foregroundMark x1="81667" y1="24294" x2="85000" y2="32203"/>
                        <a14:foregroundMark x1="90000" y1="43503" x2="91111" y2="65537"/>
                        <a14:foregroundMark x1="91111" y1="65537" x2="81111" y2="84746"/>
                        <a14:foregroundMark x1="81111" y1="84746" x2="63333" y2="92655"/>
                        <a14:foregroundMark x1="92778" y1="63277" x2="90000" y2="81356"/>
                        <a14:foregroundMark x1="55000" y1="7910" x2="48889" y2="8475"/>
                        <a14:foregroundMark x1="11430" y1="81109" x2="7222" y2="77401"/>
                        <a14:foregroundMark x1="15556" y1="84746" x2="14205" y2="83555"/>
                        <a14:foregroundMark x1="23889" y1="92090" x2="15556" y2="84746"/>
                        <a14:foregroundMark x1="7222" y1="77401" x2="6111" y2="75706"/>
                        <a14:foregroundMark x1="12206" y1="84927" x2="17778" y2="87571"/>
                        <a14:foregroundMark x1="91111" y1="80226" x2="72778" y2="90960"/>
                        <a14:foregroundMark x1="72778" y1="90960" x2="53889" y2="93785"/>
                        <a14:foregroundMark x1="47778" y1="96045" x2="72222" y2="92090"/>
                        <a14:foregroundMark x1="95000" y1="68362" x2="92222" y2="76836"/>
                        <a14:foregroundMark x1="1756" y1="61017" x2="1667" y2="60452"/>
                        <a14:foregroundMark x1="3889" y1="74576" x2="1756" y2="61017"/>
                        <a14:foregroundMark x1="3288" y1="48819" x2="4444" y2="42938"/>
                        <a14:foregroundMark x1="1444" y1="58192" x2="1967" y2="55533"/>
                        <a14:foregroundMark x1="1222" y1="59322" x2="1444" y2="58192"/>
                        <a14:foregroundMark x1="1111" y1="59887" x2="1222" y2="59322"/>
                        <a14:foregroundMark x1="1667" y1="55932" x2="2778" y2="50282"/>
                        <a14:backgroundMark x1="556" y1="48588" x2="0" y2="55367"/>
                        <a14:backgroundMark x1="8333" y1="84746" x2="8333" y2="84746"/>
                        <a14:backgroundMark x1="7778" y1="83616" x2="10000" y2="86441"/>
                        <a14:backgroundMark x1="0" y1="58192" x2="0" y2="58192"/>
                        <a14:backgroundMark x1="0" y1="61017" x2="0" y2="61017"/>
                        <a14:backgroundMark x1="0" y1="59322" x2="0" y2="59322"/>
                      </a14:backgroundRemoval>
                    </a14:imgEffect>
                  </a14:imgLayer>
                </a14:imgProps>
              </a:ext>
            </a:extLst>
          </a:blip>
          <a:stretch>
            <a:fillRect/>
          </a:stretch>
        </p:blipFill>
        <p:spPr>
          <a:xfrm>
            <a:off x="6157084" y="38336"/>
            <a:ext cx="753218" cy="740664"/>
          </a:xfrm>
          <a:prstGeom prst="rect">
            <a:avLst/>
          </a:prstGeom>
        </p:spPr>
      </p:pic>
      <p:pic>
        <p:nvPicPr>
          <p:cNvPr id="10" name="Regoku button">
            <a:extLst>
              <a:ext uri="{FF2B5EF4-FFF2-40B4-BE49-F238E27FC236}">
                <a16:creationId xmlns:a16="http://schemas.microsoft.com/office/drawing/2014/main" id="{04F01E7B-3DBD-A74A-81C5-FDC8407CEA95}"/>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10000" b="92000" l="2660" r="93085">
                        <a14:foregroundMark x1="32979" y1="27000" x2="19149" y2="37500"/>
                        <a14:foregroundMark x1="62766" y1="81000" x2="71809" y2="77500"/>
                        <a14:foregroundMark x1="89362" y1="58500" x2="84574" y2="77500"/>
                        <a14:foregroundMark x1="84574" y1="77500" x2="72340" y2="86000"/>
                        <a14:foregroundMark x1="43085" y1="12500" x2="26064" y2="22500"/>
                        <a14:foregroundMark x1="26064" y1="22500" x2="12234" y2="40500"/>
                        <a14:foregroundMark x1="12234" y1="40500" x2="7979" y2="59000"/>
                        <a14:foregroundMark x1="7979" y1="59000" x2="12766" y2="78500"/>
                        <a14:foregroundMark x1="4787" y1="61000" x2="4787" y2="53500"/>
                        <a14:foregroundMark x1="91489" y1="60000" x2="91489" y2="60000"/>
                        <a14:foregroundMark x1="48404" y1="91000" x2="48404" y2="91000"/>
                        <a14:foregroundMark x1="23975" y1="85377" x2="16887" y2="83799"/>
                        <a14:foregroundMark x1="53723" y1="92000" x2="28207" y2="86319"/>
                        <a14:foregroundMark x1="12035" y1="81319" x2="6915" y2="74500"/>
                        <a14:foregroundMark x1="26027" y1="88709" x2="42021" y2="89500"/>
                        <a14:foregroundMark x1="42021" y1="89500" x2="66489" y2="89000"/>
                        <a14:foregroundMark x1="66489" y1="89000" x2="73936" y2="85500"/>
                        <a14:foregroundMark x1="68085" y1="89500" x2="85106" y2="79500"/>
                        <a14:foregroundMark x1="85106" y1="79500" x2="85638" y2="78000"/>
                        <a14:foregroundMark x1="86702" y1="78000" x2="73936" y2="88000"/>
                        <a14:foregroundMark x1="85638" y1="80000" x2="79255" y2="85000"/>
                        <a14:foregroundMark x1="93085" y1="56500" x2="90426" y2="75500"/>
                        <a14:foregroundMark x1="90426" y1="75500" x2="89362" y2="77500"/>
                        <a14:foregroundMark x1="6915" y1="74000" x2="5319" y2="54500"/>
                        <a14:foregroundMark x1="5319" y1="54500" x2="5851" y2="54000"/>
                        <a14:foregroundMark x1="92553" y1="65000" x2="90957" y2="71000"/>
                        <a14:foregroundMark x1="93085" y1="65000" x2="92021" y2="71500"/>
                        <a14:backgroundMark x1="21809" y1="90000" x2="21809" y2="90000"/>
                        <a14:backgroundMark x1="20213" y1="89500" x2="23936" y2="91000"/>
                        <a14:backgroundMark x1="10106" y1="83000" x2="14362" y2="86000"/>
                      </a14:backgroundRemoval>
                    </a14:imgEffect>
                  </a14:imgLayer>
                </a14:imgProps>
              </a:ext>
            </a:extLst>
          </a:blip>
          <a:srcRect t="9999" r="3742" b="4007"/>
          <a:stretch/>
        </p:blipFill>
        <p:spPr>
          <a:xfrm>
            <a:off x="5064700" y="73550"/>
            <a:ext cx="779321" cy="740664"/>
          </a:xfrm>
          <a:prstGeom prst="rect">
            <a:avLst/>
          </a:prstGeom>
        </p:spPr>
      </p:pic>
      <p:pic>
        <p:nvPicPr>
          <p:cNvPr id="1026" name="Rengoku">
            <a:extLst>
              <a:ext uri="{FF2B5EF4-FFF2-40B4-BE49-F238E27FC236}">
                <a16:creationId xmlns:a16="http://schemas.microsoft.com/office/drawing/2014/main" id="{CEA1BEE3-B109-C540-96FF-B0C69C6A2B1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p:blipFill>
        <p:spPr bwMode="auto">
          <a:xfrm>
            <a:off x="588938" y="-164566"/>
            <a:ext cx="1199566" cy="149840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9" name="Applause Sound Effect.wav" descr="Applause Sound Effect.wav">
            <a:hlinkClick r:id="" action="ppaction://media"/>
            <a:extLst>
              <a:ext uri="{FF2B5EF4-FFF2-40B4-BE49-F238E27FC236}">
                <a16:creationId xmlns:a16="http://schemas.microsoft.com/office/drawing/2014/main" id="{47970A67-8AB4-0240-841C-0949346D9E3D}"/>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457200" y="-1625918"/>
            <a:ext cx="731520" cy="731520"/>
          </a:xfrm>
          <a:prstGeom prst="rect">
            <a:avLst/>
          </a:prstGeom>
        </p:spPr>
      </p:pic>
      <p:pic>
        <p:nvPicPr>
          <p:cNvPr id="5" name="Kanao">
            <a:extLst>
              <a:ext uri="{FF2B5EF4-FFF2-40B4-BE49-F238E27FC236}">
                <a16:creationId xmlns:a16="http://schemas.microsoft.com/office/drawing/2014/main" id="{299D35DF-39DE-EF40-BCC6-A1AC8D96690C}"/>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p:blipFill>
        <p:spPr bwMode="auto">
          <a:xfrm flipH="1">
            <a:off x="50331" y="6528"/>
            <a:ext cx="1199566" cy="149302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hlinkClick r:id="rId27" action="ppaction://hlinksldjump"/>
            <a:extLst>
              <a:ext uri="{FF2B5EF4-FFF2-40B4-BE49-F238E27FC236}">
                <a16:creationId xmlns:a16="http://schemas.microsoft.com/office/drawing/2014/main" id="{2EE55AF4-AD3A-4671-8088-3D852D1E45BB}"/>
              </a:ext>
            </a:extLst>
          </p:cNvPr>
          <p:cNvSpPr/>
          <p:nvPr/>
        </p:nvSpPr>
        <p:spPr>
          <a:xfrm>
            <a:off x="-15330" y="1503775"/>
            <a:ext cx="583897" cy="767906"/>
          </a:xfrm>
          <a:prstGeom prst="roundRect">
            <a:avLst/>
          </a:prstGeom>
          <a:solidFill>
            <a:schemeClr val="accent1"/>
          </a:solidFill>
          <a:ln>
            <a:solidFill>
              <a:schemeClr val="bg2"/>
            </a:solidFill>
          </a:ln>
        </p:spPr>
        <p:txBody>
          <a:bodyPr wrap="squar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1</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5" name="Rounded Rectangle 74">
            <a:hlinkClick r:id="rId28" action="ppaction://hlinksldjump"/>
            <a:extLst>
              <a:ext uri="{FF2B5EF4-FFF2-40B4-BE49-F238E27FC236}">
                <a16:creationId xmlns:a16="http://schemas.microsoft.com/office/drawing/2014/main" id="{57EAE075-0845-44AA-937C-E4001A422E3F}"/>
              </a:ext>
            </a:extLst>
          </p:cNvPr>
          <p:cNvSpPr/>
          <p:nvPr/>
        </p:nvSpPr>
        <p:spPr>
          <a:xfrm>
            <a:off x="613594" y="1511392"/>
            <a:ext cx="583897" cy="767906"/>
          </a:xfrm>
          <a:prstGeom prst="roundRect">
            <a:avLst/>
          </a:prstGeom>
          <a:solidFill>
            <a:schemeClr val="accent1"/>
          </a:solidFill>
          <a:ln>
            <a:solidFill>
              <a:schemeClr val="bg2"/>
            </a:solidFill>
          </a:ln>
        </p:spPr>
        <p:txBody>
          <a:bodyPr wrap="squar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2</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6" name="Rounded Rectangle 75">
            <a:hlinkClick r:id="rId29" action="ppaction://hlinksldjump"/>
            <a:extLst>
              <a:ext uri="{FF2B5EF4-FFF2-40B4-BE49-F238E27FC236}">
                <a16:creationId xmlns:a16="http://schemas.microsoft.com/office/drawing/2014/main" id="{B24AED0F-9652-4A6F-9CAD-8F0C0A7879F4}"/>
              </a:ext>
            </a:extLst>
          </p:cNvPr>
          <p:cNvSpPr/>
          <p:nvPr/>
        </p:nvSpPr>
        <p:spPr>
          <a:xfrm>
            <a:off x="604401" y="2328447"/>
            <a:ext cx="583897" cy="767906"/>
          </a:xfrm>
          <a:prstGeom prst="roundRect">
            <a:avLst/>
          </a:prstGeom>
          <a:solidFill>
            <a:schemeClr val="accent1"/>
          </a:solidFill>
          <a:ln>
            <a:solidFill>
              <a:schemeClr val="bg2"/>
            </a:solidFill>
          </a:ln>
        </p:spPr>
        <p:txBody>
          <a:bodyPr wrap="squar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5</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7" name="Rounded Rectangle 76">
            <a:hlinkClick r:id="rId30" action="ppaction://hlinksldjump"/>
            <a:extLst>
              <a:ext uri="{FF2B5EF4-FFF2-40B4-BE49-F238E27FC236}">
                <a16:creationId xmlns:a16="http://schemas.microsoft.com/office/drawing/2014/main" id="{629AED2F-3FDA-4EE4-9466-B1FF70E982E7}"/>
              </a:ext>
            </a:extLst>
          </p:cNvPr>
          <p:cNvSpPr/>
          <p:nvPr/>
        </p:nvSpPr>
        <p:spPr>
          <a:xfrm>
            <a:off x="1242518" y="1517043"/>
            <a:ext cx="583897" cy="767906"/>
          </a:xfrm>
          <a:prstGeom prst="roundRect">
            <a:avLst/>
          </a:prstGeom>
          <a:solidFill>
            <a:schemeClr val="accent1"/>
          </a:solidFill>
          <a:ln>
            <a:solidFill>
              <a:schemeClr val="bg2"/>
            </a:solidFill>
          </a:ln>
        </p:spPr>
        <p:txBody>
          <a:bodyPr wrap="squar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3</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8" name="Rounded Rectangle 77">
            <a:hlinkClick r:id="rId31" action="ppaction://hlinksldjump"/>
            <a:extLst>
              <a:ext uri="{FF2B5EF4-FFF2-40B4-BE49-F238E27FC236}">
                <a16:creationId xmlns:a16="http://schemas.microsoft.com/office/drawing/2014/main" id="{0E7854DA-905B-44E2-9704-E1DB418A4684}"/>
              </a:ext>
            </a:extLst>
          </p:cNvPr>
          <p:cNvSpPr/>
          <p:nvPr/>
        </p:nvSpPr>
        <p:spPr>
          <a:xfrm>
            <a:off x="-15329" y="2328447"/>
            <a:ext cx="583897" cy="767906"/>
          </a:xfrm>
          <a:prstGeom prst="roundRect">
            <a:avLst/>
          </a:prstGeom>
          <a:solidFill>
            <a:schemeClr val="accent1"/>
          </a:solidFill>
          <a:ln>
            <a:solidFill>
              <a:schemeClr val="bg2"/>
            </a:solidFill>
          </a:ln>
        </p:spPr>
        <p:txBody>
          <a:bodyPr wrap="squar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4</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9" name="Rounded Rectangle 78">
            <a:hlinkClick r:id="rId32" action="ppaction://hlinksldjump"/>
            <a:extLst>
              <a:ext uri="{FF2B5EF4-FFF2-40B4-BE49-F238E27FC236}">
                <a16:creationId xmlns:a16="http://schemas.microsoft.com/office/drawing/2014/main" id="{3661C7F4-5FA4-426F-B233-3DA8D89E0F54}"/>
              </a:ext>
            </a:extLst>
          </p:cNvPr>
          <p:cNvSpPr/>
          <p:nvPr/>
        </p:nvSpPr>
        <p:spPr>
          <a:xfrm>
            <a:off x="1229241" y="2328447"/>
            <a:ext cx="583897" cy="767906"/>
          </a:xfrm>
          <a:prstGeom prst="roundRect">
            <a:avLst/>
          </a:prstGeom>
          <a:solidFill>
            <a:schemeClr val="accent1"/>
          </a:solidFill>
          <a:ln>
            <a:solidFill>
              <a:schemeClr val="bg2"/>
            </a:solidFill>
          </a:ln>
        </p:spPr>
        <p:txBody>
          <a:bodyPr wrap="squar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6</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80" name="Rounded Rectangle 79">
            <a:hlinkClick r:id="rId33" action="ppaction://hlinksldjump"/>
            <a:extLst>
              <a:ext uri="{FF2B5EF4-FFF2-40B4-BE49-F238E27FC236}">
                <a16:creationId xmlns:a16="http://schemas.microsoft.com/office/drawing/2014/main" id="{F89DB89A-DC9F-4D3F-94FD-D7A1D565B4F5}"/>
              </a:ext>
            </a:extLst>
          </p:cNvPr>
          <p:cNvSpPr/>
          <p:nvPr/>
        </p:nvSpPr>
        <p:spPr>
          <a:xfrm>
            <a:off x="276620" y="3178636"/>
            <a:ext cx="583897" cy="767906"/>
          </a:xfrm>
          <a:prstGeom prst="roundRect">
            <a:avLst/>
          </a:prstGeom>
          <a:solidFill>
            <a:schemeClr val="accent1"/>
          </a:solidFill>
          <a:ln>
            <a:solidFill>
              <a:schemeClr val="bg2"/>
            </a:solidFill>
          </a:ln>
        </p:spPr>
        <p:txBody>
          <a:bodyPr wrap="squar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7</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81" name="Rounded Rectangle 80">
            <a:hlinkClick r:id="rId34" action="ppaction://hlinksldjump"/>
            <a:extLst>
              <a:ext uri="{FF2B5EF4-FFF2-40B4-BE49-F238E27FC236}">
                <a16:creationId xmlns:a16="http://schemas.microsoft.com/office/drawing/2014/main" id="{C7DBE181-87AC-4DE1-91A9-80E19677D27D}"/>
              </a:ext>
            </a:extLst>
          </p:cNvPr>
          <p:cNvSpPr/>
          <p:nvPr/>
        </p:nvSpPr>
        <p:spPr>
          <a:xfrm>
            <a:off x="937293" y="3178636"/>
            <a:ext cx="583897" cy="767906"/>
          </a:xfrm>
          <a:prstGeom prst="roundRect">
            <a:avLst/>
          </a:prstGeom>
          <a:solidFill>
            <a:schemeClr val="accent1"/>
          </a:solidFill>
          <a:ln>
            <a:solidFill>
              <a:schemeClr val="bg2"/>
            </a:solidFill>
          </a:ln>
        </p:spPr>
        <p:txBody>
          <a:bodyPr wrap="squar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8</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82" name="Action Button: Go Home 81">
            <a:hlinkClick r:id="rId31" action="ppaction://hlinksldjump" highlightClick="1"/>
            <a:extLst>
              <a:ext uri="{FF2B5EF4-FFF2-40B4-BE49-F238E27FC236}">
                <a16:creationId xmlns:a16="http://schemas.microsoft.com/office/drawing/2014/main" id="{FA47ED3E-2192-40F1-A367-BE8FCB172E08}"/>
              </a:ext>
            </a:extLst>
          </p:cNvPr>
          <p:cNvSpPr/>
          <p:nvPr/>
        </p:nvSpPr>
        <p:spPr>
          <a:xfrm>
            <a:off x="0" y="4361688"/>
            <a:ext cx="781812" cy="781812"/>
          </a:xfrm>
          <a:prstGeom prst="actionButtonHome">
            <a:avLst/>
          </a:prstGeom>
          <a:solidFill>
            <a:srgbClr val="FFFF00"/>
          </a:solidFill>
          <a:ln>
            <a:noFill/>
          </a:ln>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lIns="68579" tIns="34289" rIns="68579" bIns="34289" rtlCol="0" anchor="ctr"/>
          <a:lstStyle/>
          <a:p>
            <a:pPr algn="ctr" defTabSz="685783"/>
            <a:endParaRPr lang="en-US" sz="1400">
              <a:solidFill>
                <a:prstClr val="white"/>
              </a:solidFill>
            </a:endParaRPr>
          </a:p>
        </p:txBody>
      </p:sp>
      <p:pic>
        <p:nvPicPr>
          <p:cNvPr id="83" name="Picture 82">
            <a:extLst>
              <a:ext uri="{FF2B5EF4-FFF2-40B4-BE49-F238E27FC236}">
                <a16:creationId xmlns:a16="http://schemas.microsoft.com/office/drawing/2014/main" id="{77288C4A-6247-4C91-B74B-A38CDBD71BEE}"/>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7947882" y="38336"/>
            <a:ext cx="1072451" cy="514220"/>
          </a:xfrm>
          <a:prstGeom prst="rect">
            <a:avLst/>
          </a:prstGeom>
        </p:spPr>
      </p:pic>
    </p:spTree>
    <p:extLst>
      <p:ext uri="{BB962C8B-B14F-4D97-AF65-F5344CB8AC3E}">
        <p14:creationId xmlns:p14="http://schemas.microsoft.com/office/powerpoint/2010/main" val="3630808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 fill="hold"/>
                                        <p:tgtEl>
                                          <p:spTgt spid="6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0" fill="hold"/>
                                        <p:tgtEl>
                                          <p:spTgt spid="51"/>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0000" fill="hold"/>
                                        <p:tgtEl>
                                          <p:spTgt spid="5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0000" fill="hold"/>
                                        <p:tgtEl>
                                          <p:spTgt spid="71"/>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10000" fill="hold"/>
                                        <p:tgtEl>
                                          <p:spTgt spid="5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000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coin.wav"/>
                                        </p:tgtEl>
                                      </p:cMediaNode>
                                    </p:audio>
                                  </p:subTnLst>
                                </p:cTn>
                              </p:par>
                              <p:par>
                                <p:cTn id="22" presetID="8" presetClass="emph" presetSubtype="0" fill="hold" nodeType="withEffect">
                                  <p:stCondLst>
                                    <p:cond delay="0"/>
                                  </p:stCondLst>
                                  <p:childTnLst>
                                    <p:animRot by="21600000">
                                      <p:cBhvr>
                                        <p:cTn id="23" dur="1000" fill="hold"/>
                                        <p:tgtEl>
                                          <p:spTgt spid="50"/>
                                        </p:tgtEl>
                                        <p:attrNameLst>
                                          <p:attrName>r</p:attrName>
                                        </p:attrNameLst>
                                      </p:cBhvr>
                                    </p:animRot>
                                  </p:childTnLst>
                                </p:cTn>
                              </p:par>
                              <p:par>
                                <p:cTn id="24" presetID="1" presetClass="exit" presetSubtype="0" fill="hold" nodeType="withEffect">
                                  <p:stCondLst>
                                    <p:cond delay="0"/>
                                  </p:stCondLst>
                                  <p:childTnLst>
                                    <p:set>
                                      <p:cBhvr>
                                        <p:cTn id="25" dur="1" fill="hold">
                                          <p:stCondLst>
                                            <p:cond delay="0"/>
                                          </p:stCondLst>
                                        </p:cTn>
                                        <p:tgtEl>
                                          <p:spTgt spid="44"/>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45"/>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47"/>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8"/>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49"/>
                                        </p:tgtEl>
                                        <p:attrNameLst>
                                          <p:attrName>style.visibility</p:attrName>
                                        </p:attrNameLst>
                                      </p:cBhvr>
                                      <p:to>
                                        <p:strVal val="hidden"/>
                                      </p:to>
                                    </p:se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coin.wav"/>
                                        </p:tgtEl>
                                      </p:cMediaNode>
                                    </p:audio>
                                  </p:subTnLst>
                                </p:cTn>
                              </p:par>
                              <p:par>
                                <p:cTn id="39" presetID="1" presetClass="exit" presetSubtype="0" fill="hold" nodeType="withEffect">
                                  <p:stCondLst>
                                    <p:cond delay="0"/>
                                  </p:stCondLst>
                                  <p:childTnLst>
                                    <p:set>
                                      <p:cBhvr>
                                        <p:cTn id="4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1" restart="whenNotActive" fill="hold" evtFilter="cancelBubble" nodeType="interactiveSeq">
                <p:stCondLst>
                  <p:cond evt="onClick" delay="0">
                    <p:tgtEl>
                      <p:spTgt spid="5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coin.wav"/>
                                        </p:tgtEl>
                                      </p:cMediaNode>
                                    </p:audio>
                                  </p:subTnLst>
                                </p:cTn>
                              </p:par>
                              <p:par>
                                <p:cTn id="46" presetID="8" presetClass="emph" presetSubtype="0" fill="hold" nodeType="withEffect">
                                  <p:stCondLst>
                                    <p:cond delay="0"/>
                                  </p:stCondLst>
                                  <p:childTnLst>
                                    <p:animRot by="21600000">
                                      <p:cBhvr>
                                        <p:cTn id="47" dur="1000" fill="hold"/>
                                        <p:tgtEl>
                                          <p:spTgt spid="50"/>
                                        </p:tgtEl>
                                        <p:attrNameLst>
                                          <p:attrName>r</p:attrName>
                                        </p:attrNameLst>
                                      </p:cBhvr>
                                    </p:animRot>
                                  </p:childTnLst>
                                </p:cTn>
                              </p:par>
                              <p:par>
                                <p:cTn id="48" presetID="1" presetClass="exit" presetSubtype="0" fill="hold" nodeType="withEffect">
                                  <p:stCondLst>
                                    <p:cond delay="0"/>
                                  </p:stCondLst>
                                  <p:childTnLst>
                                    <p:set>
                                      <p:cBhvr>
                                        <p:cTn id="49" dur="1" fill="hold">
                                          <p:stCondLst>
                                            <p:cond delay="0"/>
                                          </p:stCondLst>
                                        </p:cTn>
                                        <p:tgtEl>
                                          <p:spTgt spid="49"/>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44"/>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45"/>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4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7"/>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48"/>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coin.wav"/>
                                        </p:tgtEl>
                                      </p:cMediaNode>
                                    </p:audio>
                                  </p:subTnLst>
                                </p:cTn>
                              </p:par>
                              <p:par>
                                <p:cTn id="63" presetID="1" presetClass="exit" presetSubtype="0" fill="hold" nodeType="withEffect">
                                  <p:stCondLst>
                                    <p:cond delay="0"/>
                                  </p:stCondLst>
                                  <p:childTnLst>
                                    <p:set>
                                      <p:cBhvr>
                                        <p:cTn id="64"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5" name="coin.wav"/>
                                        </p:tgtEl>
                                      </p:cMediaNode>
                                    </p:audio>
                                  </p:subTnLst>
                                </p:cTn>
                              </p:par>
                              <p:par>
                                <p:cTn id="70" presetID="8" presetClass="emph" presetSubtype="0" fill="hold" nodeType="withEffect">
                                  <p:stCondLst>
                                    <p:cond delay="0"/>
                                  </p:stCondLst>
                                  <p:childTnLst>
                                    <p:animRot by="21600000">
                                      <p:cBhvr>
                                        <p:cTn id="71" dur="1000" fill="hold"/>
                                        <p:tgtEl>
                                          <p:spTgt spid="50"/>
                                        </p:tgtEl>
                                        <p:attrNameLst>
                                          <p:attrName>r</p:attrName>
                                        </p:attrNameLst>
                                      </p:cBhvr>
                                    </p:animRot>
                                  </p:childTnLst>
                                </p:cTn>
                              </p:par>
                              <p:par>
                                <p:cTn id="72" presetID="1" presetClass="exit" presetSubtype="0" fill="hold" nodeType="withEffect">
                                  <p:stCondLst>
                                    <p:cond delay="0"/>
                                  </p:stCondLst>
                                  <p:childTnLst>
                                    <p:set>
                                      <p:cBhvr>
                                        <p:cTn id="73" dur="1" fill="hold">
                                          <p:stCondLst>
                                            <p:cond delay="0"/>
                                          </p:stCondLst>
                                        </p:cTn>
                                        <p:tgtEl>
                                          <p:spTgt spid="44"/>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45"/>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6"/>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47"/>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48"/>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49"/>
                                        </p:tgtEl>
                                        <p:attrNameLst>
                                          <p:attrName>style.visibility</p:attrName>
                                        </p:attrNameLst>
                                      </p:cBhvr>
                                      <p:to>
                                        <p:strVal val="hidden"/>
                                      </p:to>
                                    </p:set>
                                  </p:childTnLst>
                                </p:cTn>
                              </p:par>
                            </p:childTnLst>
                          </p:cTn>
                        </p:par>
                        <p:par>
                          <p:cTn id="84" fill="hold">
                            <p:stCondLst>
                              <p:cond delay="1000"/>
                            </p:stCondLst>
                            <p:childTnLst>
                              <p:par>
                                <p:cTn id="85" presetID="1" presetClass="entr" presetSubtype="0" fill="hold" nodeType="afterEffect">
                                  <p:stCondLst>
                                    <p:cond delay="0"/>
                                  </p:stCondLst>
                                  <p:childTnLst>
                                    <p:set>
                                      <p:cBhvr>
                                        <p:cTn id="8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coin.wav"/>
                                        </p:tgtEl>
                                      </p:cMediaNode>
                                    </p:audio>
                                  </p:subTnLst>
                                </p:cTn>
                              </p:par>
                              <p:par>
                                <p:cTn id="87" presetID="1" presetClass="exit" presetSubtype="0" fill="hold" nodeType="withEffect">
                                  <p:stCondLst>
                                    <p:cond delay="0"/>
                                  </p:stCondLst>
                                  <p:childTnLst>
                                    <p:set>
                                      <p:cBhvr>
                                        <p:cTn id="88"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9" restart="whenNotActive" fill="hold" evtFilter="cancelBubble" nodeType="interactiveSeq">
                <p:stCondLst>
                  <p:cond evt="onClick" delay="0">
                    <p:tgtEl>
                      <p:spTgt spid="71"/>
                    </p:tgtEl>
                  </p:cond>
                </p:stCondLst>
                <p:endSync evt="end" delay="0">
                  <p:rtn val="all"/>
                </p:endSync>
                <p:childTnLst>
                  <p:par>
                    <p:cTn id="90" fill="hold">
                      <p:stCondLst>
                        <p:cond delay="0"/>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coin.wav"/>
                                        </p:tgtEl>
                                      </p:cMediaNode>
                                    </p:audio>
                                  </p:subTnLst>
                                </p:cTn>
                              </p:par>
                              <p:par>
                                <p:cTn id="94" presetID="8" presetClass="emph" presetSubtype="0" fill="hold" nodeType="withEffect">
                                  <p:stCondLst>
                                    <p:cond delay="0"/>
                                  </p:stCondLst>
                                  <p:childTnLst>
                                    <p:animRot by="21600000">
                                      <p:cBhvr>
                                        <p:cTn id="95" dur="1000" fill="hold"/>
                                        <p:tgtEl>
                                          <p:spTgt spid="50"/>
                                        </p:tgtEl>
                                        <p:attrNameLst>
                                          <p:attrName>r</p:attrName>
                                        </p:attrNameLst>
                                      </p:cBhvr>
                                    </p:animRot>
                                  </p:childTnLst>
                                </p:cTn>
                              </p:par>
                              <p:par>
                                <p:cTn id="96" presetID="1" presetClass="exit" presetSubtype="0" fill="hold" nodeType="withEffect">
                                  <p:stCondLst>
                                    <p:cond delay="0"/>
                                  </p:stCondLst>
                                  <p:childTnLst>
                                    <p:set>
                                      <p:cBhvr>
                                        <p:cTn id="97" dur="1" fill="hold">
                                          <p:stCondLst>
                                            <p:cond delay="0"/>
                                          </p:stCondLst>
                                        </p:cTn>
                                        <p:tgtEl>
                                          <p:spTgt spid="44"/>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45"/>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46"/>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47"/>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48"/>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49"/>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nodeType="afterEffect">
                                  <p:stCondLst>
                                    <p:cond delay="0"/>
                                  </p:stCondLst>
                                  <p:childTnLst>
                                    <p:set>
                                      <p:cBhvr>
                                        <p:cTn id="11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5" name="coin.wav"/>
                                        </p:tgtEl>
                                      </p:cMediaNode>
                                    </p:audio>
                                  </p:subTnLst>
                                </p:cTn>
                              </p:par>
                              <p:par>
                                <p:cTn id="111" presetID="1" presetClass="exit" presetSubtype="0" fill="hold" nodeType="withEffect">
                                  <p:stCondLst>
                                    <p:cond delay="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3" restart="whenNotActive" fill="hold" evtFilter="cancelBubble" nodeType="interactiveSeq">
                <p:stCondLst>
                  <p:cond evt="onClick" delay="0">
                    <p:tgtEl>
                      <p:spTgt spid="59"/>
                    </p:tgtEl>
                  </p:cond>
                </p:stCondLst>
                <p:endSync evt="end" delay="0">
                  <p:rtn val="all"/>
                </p:endSync>
                <p:childTnLst>
                  <p:par>
                    <p:cTn id="114" fill="hold">
                      <p:stCondLst>
                        <p:cond delay="0"/>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5" name="coin.wav"/>
                                        </p:tgtEl>
                                      </p:cMediaNode>
                                    </p:audio>
                                  </p:subTnLst>
                                </p:cTn>
                              </p:par>
                              <p:par>
                                <p:cTn id="118" presetID="8" presetClass="emph" presetSubtype="0" fill="hold" nodeType="withEffect">
                                  <p:stCondLst>
                                    <p:cond delay="0"/>
                                  </p:stCondLst>
                                  <p:childTnLst>
                                    <p:animRot by="21600000">
                                      <p:cBhvr>
                                        <p:cTn id="119" dur="1000" fill="hold"/>
                                        <p:tgtEl>
                                          <p:spTgt spid="50"/>
                                        </p:tgtEl>
                                        <p:attrNameLst>
                                          <p:attrName>r</p:attrName>
                                        </p:attrNameLst>
                                      </p:cBhvr>
                                    </p:animRot>
                                  </p:childTnLst>
                                </p:cTn>
                              </p:par>
                              <p:par>
                                <p:cTn id="120" presetID="1" presetClass="exit" presetSubtype="0" fill="hold" nodeType="withEffect">
                                  <p:stCondLst>
                                    <p:cond delay="0"/>
                                  </p:stCondLst>
                                  <p:childTnLst>
                                    <p:set>
                                      <p:cBhvr>
                                        <p:cTn id="121" dur="1" fill="hold">
                                          <p:stCondLst>
                                            <p:cond delay="0"/>
                                          </p:stCondLst>
                                        </p:cTn>
                                        <p:tgtEl>
                                          <p:spTgt spid="44"/>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45"/>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46"/>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47"/>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48"/>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49"/>
                                        </p:tgtEl>
                                        <p:attrNameLst>
                                          <p:attrName>style.visibility</p:attrName>
                                        </p:attrNameLst>
                                      </p:cBhvr>
                                      <p:to>
                                        <p:strVal val="hidden"/>
                                      </p:to>
                                    </p:set>
                                  </p:childTnLst>
                                </p:cTn>
                              </p:par>
                            </p:childTnLst>
                          </p:cTn>
                        </p:par>
                        <p:par>
                          <p:cTn id="132" fill="hold">
                            <p:stCondLst>
                              <p:cond delay="1000"/>
                            </p:stCondLst>
                            <p:childTnLst>
                              <p:par>
                                <p:cTn id="133" presetID="1" presetClass="entr" presetSubtype="0" fill="hold" nodeType="afterEffect">
                                  <p:stCondLst>
                                    <p:cond delay="0"/>
                                  </p:stCondLst>
                                  <p:childTnLst>
                                    <p:set>
                                      <p:cBhvr>
                                        <p:cTn id="13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5" name="coin.wav"/>
                                        </p:tgtEl>
                                      </p:cMediaNode>
                                    </p:audio>
                                  </p:subTnLst>
                                </p:cTn>
                              </p:par>
                              <p:par>
                                <p:cTn id="135" presetID="1" presetClass="exit" presetSubtype="0" fill="hold" nodeType="withEffect">
                                  <p:stCondLst>
                                    <p:cond delay="0"/>
                                  </p:stCondLst>
                                  <p:childTnLst>
                                    <p:set>
                                      <p:cBhvr>
                                        <p:cTn id="13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37" restart="whenNotActive" fill="hold" evtFilter="cancelBubble" nodeType="interactiveSeq">
                <p:stCondLst>
                  <p:cond evt="onClick" delay="0">
                    <p:tgtEl>
                      <p:spTgt spid="63"/>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5" name="coin.wav"/>
                                        </p:tgtEl>
                                      </p:cMediaNode>
                                    </p:audio>
                                  </p:subTnLst>
                                </p:cTn>
                              </p:par>
                              <p:par>
                                <p:cTn id="142" presetID="8" presetClass="emph" presetSubtype="0" fill="hold" nodeType="withEffect">
                                  <p:stCondLst>
                                    <p:cond delay="0"/>
                                  </p:stCondLst>
                                  <p:childTnLst>
                                    <p:animRot by="21600000">
                                      <p:cBhvr>
                                        <p:cTn id="143" dur="1000" fill="hold"/>
                                        <p:tgtEl>
                                          <p:spTgt spid="50"/>
                                        </p:tgtEl>
                                        <p:attrNameLst>
                                          <p:attrName>r</p:attrName>
                                        </p:attrNameLst>
                                      </p:cBhvr>
                                    </p:animRot>
                                  </p:childTnLst>
                                </p:cTn>
                              </p:par>
                              <p:par>
                                <p:cTn id="144" presetID="1" presetClass="exit" presetSubtype="0" fill="hold" nodeType="withEffect">
                                  <p:stCondLst>
                                    <p:cond delay="0"/>
                                  </p:stCondLst>
                                  <p:childTnLst>
                                    <p:set>
                                      <p:cBhvr>
                                        <p:cTn id="145" dur="1" fill="hold">
                                          <p:stCondLst>
                                            <p:cond delay="0"/>
                                          </p:stCondLst>
                                        </p:cTn>
                                        <p:tgtEl>
                                          <p:spTgt spid="44"/>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45"/>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46"/>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47"/>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48"/>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49"/>
                                        </p:tgtEl>
                                        <p:attrNameLst>
                                          <p:attrName>style.visibility</p:attrName>
                                        </p:attrNameLst>
                                      </p:cBhvr>
                                      <p:to>
                                        <p:strVal val="hidden"/>
                                      </p:to>
                                    </p:set>
                                  </p:childTnLst>
                                </p:cTn>
                              </p:par>
                            </p:childTnLst>
                          </p:cTn>
                        </p:par>
                        <p:par>
                          <p:cTn id="156" fill="hold">
                            <p:stCondLst>
                              <p:cond delay="1000"/>
                            </p:stCondLst>
                            <p:childTnLst>
                              <p:par>
                                <p:cTn id="157" presetID="1" presetClass="entr" presetSubtype="0" fill="hold" nodeType="afterEffect">
                                  <p:stCondLst>
                                    <p:cond delay="0"/>
                                  </p:stCondLst>
                                  <p:childTnLst>
                                    <p:set>
                                      <p:cBhvr>
                                        <p:cTn id="15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5" name="coin.wav"/>
                                        </p:tgtEl>
                                      </p:cMediaNode>
                                    </p:audio>
                                  </p:subTnLst>
                                </p:cTn>
                              </p:par>
                              <p:par>
                                <p:cTn id="159" presetID="1" presetClass="exit" presetSubtype="0" fill="hold" nodeType="withEffect">
                                  <p:stCondLst>
                                    <p:cond delay="0"/>
                                  </p:stCondLst>
                                  <p:childTnLst>
                                    <p:set>
                                      <p:cBhvr>
                                        <p:cTn id="16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61" restart="whenNotActive" fill="hold" evtFilter="cancelBubble" nodeType="interactiveSeq">
                <p:stCondLst>
                  <p:cond evt="onClick" delay="0">
                    <p:tgtEl>
                      <p:spTgt spid="10"/>
                    </p:tgtEl>
                  </p:cond>
                </p:stCondLst>
                <p:endSync evt="end" delay="0">
                  <p:rtn val="all"/>
                </p:endSync>
                <p:childTnLst>
                  <p:par>
                    <p:cTn id="162" fill="hold">
                      <p:stCondLst>
                        <p:cond delay="0"/>
                      </p:stCondLst>
                      <p:childTnLst>
                        <p:par>
                          <p:cTn id="163" fill="hold">
                            <p:stCondLst>
                              <p:cond delay="0"/>
                            </p:stCondLst>
                            <p:childTnLst>
                              <p:par>
                                <p:cTn id="164" presetID="0" presetClass="path" presetSubtype="0" accel="50000" decel="50000" fill="hold" nodeType="clickEffect">
                                  <p:stCondLst>
                                    <p:cond delay="0"/>
                                  </p:stCondLst>
                                  <p:childTnLst>
                                    <p:animMotion origin="layout" path="M 2.08333E-6 2.59259E-6 L 2.08333E-6 0.00023 C 0.00521 0.00069 0.01054 0.00185 0.01588 0.00278 C 0.0237 0.00393 0.03151 0.00347 0.03919 0.00555 C 0.03919 0.00578 0.0526 0.01273 0.05534 0.01412 L 0.06054 0.0169 C 0.0625 0.01875 0.06432 0.0206 0.06588 0.02268 C 0.06732 0.0243 0.06823 0.02685 0.06953 0.02824 C 0.07109 0.02986 0.07304 0.03032 0.075 0.03125 C 0.08971 0.04699 0.08138 0.0419 0.1 0.0456 C 0.10169 0.04653 0.10364 0.04699 0.10534 0.04861 C 0.10898 0.05185 0.11588 0.05995 0.11588 0.06018 C 0.12044 0.08125 0.1138 0.05578 0.12318 0.07407 C 0.125 0.07801 0.12669 0.09977 0.12669 0.1 C 0.12721 0.13032 0.12669 0.16111 0.12669 0.19166 L 0.12669 0.1919 " pathEditMode="relative" rAng="0" ptsTypes="AAAAAAAAAAAAAAAA">
                                      <p:cBhvr>
                                        <p:cTn id="165" dur="2000" fill="hold"/>
                                        <p:tgtEl>
                                          <p:spTgt spid="1026"/>
                                        </p:tgtEl>
                                        <p:attrNameLst>
                                          <p:attrName>ppt_x</p:attrName>
                                          <p:attrName>ppt_y</p:attrName>
                                        </p:attrNameLst>
                                      </p:cBhvr>
                                      <p:rCtr x="6341" y="9583"/>
                                    </p:animMotion>
                                  </p:childTnLst>
                                </p:cTn>
                              </p:par>
                            </p:childTnLst>
                          </p:cTn>
                        </p:par>
                      </p:childTnLst>
                    </p:cTn>
                  </p:par>
                  <p:par>
                    <p:cTn id="166" fill="hold">
                      <p:stCondLst>
                        <p:cond delay="indefinite"/>
                      </p:stCondLst>
                      <p:childTnLst>
                        <p:par>
                          <p:cTn id="167" fill="hold">
                            <p:stCondLst>
                              <p:cond delay="0"/>
                            </p:stCondLst>
                            <p:childTnLst>
                              <p:par>
                                <p:cTn id="168" presetID="0" presetClass="path" presetSubtype="0" accel="50000" decel="50000" fill="hold" nodeType="clickEffect">
                                  <p:stCondLst>
                                    <p:cond delay="0"/>
                                  </p:stCondLst>
                                  <p:childTnLst>
                                    <p:animMotion origin="layout" path="M 0.1267 0.1919 L 0.1267 0.19213 C 0.12631 0.20833 0.12605 0.2206 0.12552 0.2368 C 0.12539 0.2419 0.12526 0.24676 0.125 0.25139 C 0.12487 0.25486 0.12461 0.2588 0.12448 0.26273 C 0.12422 0.26829 0.12422 0.27407 0.12396 0.27986 C 0.12331 0.29444 0.12331 0.28241 0.12292 0.29977 C 0.12292 0.30255 0.12292 0.30532 0.12292 0.30833 L 0.12292 0.30903 " pathEditMode="relative" rAng="0" ptsTypes="AAAAAAAAA">
                                      <p:cBhvr>
                                        <p:cTn id="169" dur="2000" fill="hold"/>
                                        <p:tgtEl>
                                          <p:spTgt spid="1026"/>
                                        </p:tgtEl>
                                        <p:attrNameLst>
                                          <p:attrName>ppt_x</p:attrName>
                                          <p:attrName>ppt_y</p:attrName>
                                        </p:attrNameLst>
                                      </p:cBhvr>
                                      <p:rCtr x="-195" y="5856"/>
                                    </p:animMotion>
                                  </p:childTnLst>
                                </p:cTn>
                              </p:par>
                            </p:childTnLst>
                          </p:cTn>
                        </p:par>
                      </p:childTnLst>
                    </p:cTn>
                  </p:par>
                  <p:par>
                    <p:cTn id="170" fill="hold">
                      <p:stCondLst>
                        <p:cond delay="indefinite"/>
                      </p:stCondLst>
                      <p:childTnLst>
                        <p:par>
                          <p:cTn id="171" fill="hold">
                            <p:stCondLst>
                              <p:cond delay="0"/>
                            </p:stCondLst>
                            <p:childTnLst>
                              <p:par>
                                <p:cTn id="172" presetID="0" presetClass="path" presetSubtype="0" accel="50000" decel="50000" fill="hold" nodeType="clickEffect">
                                  <p:stCondLst>
                                    <p:cond delay="0"/>
                                  </p:stCondLst>
                                  <p:childTnLst>
                                    <p:animMotion origin="layout" path="M 0.12864 0.29815 L 0.12864 0.29838 C 0.12799 0.30648 0.12773 0.31528 0.12669 0.32361 C 0.12604 0.3294 0.12435 0.33495 0.12331 0.34074 L 0.11966 0.3581 L 0.11601 0.37523 L 0.11419 0.38356 C 0.11367 0.38935 0.11341 0.39537 0.1125 0.40092 C 0.11159 0.40671 0.1095 0.41227 0.10885 0.41805 C 0.10833 0.42384 0.10781 0.4294 0.10716 0.43518 C 0.10508 0.45185 0.10534 0.4412 0.10534 0.45254 L 0.10534 0.45278 " pathEditMode="relative" rAng="0" ptsTypes="AAAAAAAAAAAA">
                                      <p:cBhvr>
                                        <p:cTn id="173" dur="2000" fill="hold"/>
                                        <p:tgtEl>
                                          <p:spTgt spid="1026"/>
                                        </p:tgtEl>
                                        <p:attrNameLst>
                                          <p:attrName>ppt_x</p:attrName>
                                          <p:attrName>ppt_y</p:attrName>
                                        </p:attrNameLst>
                                      </p:cBhvr>
                                      <p:rCtr x="-1172" y="7731"/>
                                    </p:animMotion>
                                  </p:childTnLst>
                                </p:cTn>
                              </p:par>
                            </p:childTnLst>
                          </p:cTn>
                        </p:par>
                      </p:childTnLst>
                    </p:cTn>
                  </p:par>
                  <p:par>
                    <p:cTn id="174" fill="hold">
                      <p:stCondLst>
                        <p:cond delay="indefinite"/>
                      </p:stCondLst>
                      <p:childTnLst>
                        <p:par>
                          <p:cTn id="175" fill="hold">
                            <p:stCondLst>
                              <p:cond delay="0"/>
                            </p:stCondLst>
                            <p:childTnLst>
                              <p:par>
                                <p:cTn id="176" presetID="0" presetClass="path" presetSubtype="0" accel="50000" decel="50000" fill="hold" nodeType="clickEffect">
                                  <p:stCondLst>
                                    <p:cond delay="0"/>
                                  </p:stCondLst>
                                  <p:childTnLst>
                                    <p:animMotion origin="layout" path="M 0.10534 0.4412 L 0.10534 0.44143 C 0.10325 0.50463 0.1026 0.49213 0.10534 0.56088 C 0.10573 0.56852 0.10625 0.57615 0.10716 0.58379 C 0.10742 0.58657 0.10898 0.59259 0.10898 0.59282 L 0.10898 0.59259 " pathEditMode="relative" rAng="0" ptsTypes="AAAAAA">
                                      <p:cBhvr>
                                        <p:cTn id="177" dur="2000" fill="hold"/>
                                        <p:tgtEl>
                                          <p:spTgt spid="1026"/>
                                        </p:tgtEl>
                                        <p:attrNameLst>
                                          <p:attrName>ppt_x</p:attrName>
                                          <p:attrName>ppt_y</p:attrName>
                                        </p:attrNameLst>
                                      </p:cBhvr>
                                      <p:rCtr x="91" y="7569"/>
                                    </p:animMotion>
                                  </p:childTnLst>
                                </p:cTn>
                              </p:par>
                            </p:childTnLst>
                          </p:cTn>
                        </p:par>
                      </p:childTnLst>
                    </p:cTn>
                  </p:par>
                  <p:par>
                    <p:cTn id="178" fill="hold">
                      <p:stCondLst>
                        <p:cond delay="indefinite"/>
                      </p:stCondLst>
                      <p:childTnLst>
                        <p:par>
                          <p:cTn id="179" fill="hold">
                            <p:stCondLst>
                              <p:cond delay="0"/>
                            </p:stCondLst>
                            <p:childTnLst>
                              <p:par>
                                <p:cTn id="180" presetID="0" presetClass="path" presetSubtype="0" accel="50000" decel="50000" fill="hold" nodeType="clickEffect">
                                  <p:stCondLst>
                                    <p:cond delay="0"/>
                                  </p:stCondLst>
                                  <p:childTnLst>
                                    <p:animMotion origin="layout" path="M 0.11614 0.60115 L 0.11614 0.60139 C 0.11719 0.60949 0.11732 0.61852 0.11966 0.62662 C 0.12044 0.62963 0.12331 0.63032 0.125 0.63217 C 0.12617 0.63379 0.12747 0.63588 0.12851 0.63796 C 0.12982 0.64051 0.13034 0.64444 0.13216 0.64676 C 0.13346 0.64838 0.13581 0.64838 0.1375 0.64953 C 0.13867 0.65231 0.13945 0.65578 0.14101 0.6581 C 0.14726 0.66666 0.15429 0.67245 0.1625 0.675 C 0.16549 0.67615 0.16836 0.67754 0.17135 0.67778 C 0.17851 0.6787 0.18554 0.67778 0.19284 0.67778 L 0.19284 0.67801 " pathEditMode="relative" rAng="0" ptsTypes="AAAAAAAAAAAA">
                                      <p:cBhvr>
                                        <p:cTn id="181" dur="2000" fill="hold"/>
                                        <p:tgtEl>
                                          <p:spTgt spid="1026"/>
                                        </p:tgtEl>
                                        <p:attrNameLst>
                                          <p:attrName>ppt_x</p:attrName>
                                          <p:attrName>ppt_y</p:attrName>
                                        </p:attrNameLst>
                                      </p:cBhvr>
                                      <p:rCtr x="3828" y="3843"/>
                                    </p:animMotion>
                                  </p:childTnLst>
                                </p:cTn>
                              </p:par>
                            </p:childTnLst>
                          </p:cTn>
                        </p:par>
                      </p:childTnLst>
                    </p:cTn>
                  </p:par>
                  <p:par>
                    <p:cTn id="182" fill="hold">
                      <p:stCondLst>
                        <p:cond delay="indefinite"/>
                      </p:stCondLst>
                      <p:childTnLst>
                        <p:par>
                          <p:cTn id="183" fill="hold">
                            <p:stCondLst>
                              <p:cond delay="0"/>
                            </p:stCondLst>
                            <p:childTnLst>
                              <p:par>
                                <p:cTn id="184" presetID="0" presetClass="path" presetSubtype="0" accel="50000" decel="50000" fill="hold" nodeType="clickEffect">
                                  <p:stCondLst>
                                    <p:cond delay="0"/>
                                  </p:stCondLst>
                                  <p:childTnLst>
                                    <p:animMotion origin="layout" path="M 0.19648 0.67801 L 0.19648 0.67824 C 0.22617 0.68333 0.21614 0.68287 0.2625 0.67801 C 0.26445 0.67778 0.26614 0.67615 0.26784 0.67523 C 0.27148 0.66643 0.27864 0.65278 0.27864 0.64074 L 0.27864 0.6324 L 0.27864 0.63264 " pathEditMode="relative" rAng="0" ptsTypes="AAAAAAA">
                                      <p:cBhvr>
                                        <p:cTn id="185" dur="2000" fill="hold"/>
                                        <p:tgtEl>
                                          <p:spTgt spid="1026"/>
                                        </p:tgtEl>
                                        <p:attrNameLst>
                                          <p:attrName>ppt_x</p:attrName>
                                          <p:attrName>ppt_y</p:attrName>
                                        </p:attrNameLst>
                                      </p:cBhvr>
                                      <p:rCtr x="4102" y="-2106"/>
                                    </p:animMotion>
                                  </p:childTnLst>
                                </p:cTn>
                              </p:par>
                            </p:childTnLst>
                          </p:cTn>
                        </p:par>
                      </p:childTnLst>
                    </p:cTn>
                  </p:par>
                  <p:par>
                    <p:cTn id="186" fill="hold">
                      <p:stCondLst>
                        <p:cond delay="indefinite"/>
                      </p:stCondLst>
                      <p:childTnLst>
                        <p:par>
                          <p:cTn id="187" fill="hold">
                            <p:stCondLst>
                              <p:cond delay="0"/>
                            </p:stCondLst>
                            <p:childTnLst>
                              <p:par>
                                <p:cTn id="188" presetID="0" presetClass="path" presetSubtype="0" accel="50000" decel="50000" fill="hold" nodeType="clickEffect">
                                  <p:stCondLst>
                                    <p:cond delay="0"/>
                                  </p:stCondLst>
                                  <p:childTnLst>
                                    <p:animMotion origin="layout" path="M 0.27864 0.61805 L 0.27864 0.61828 C 0.28034 0.61018 0.28216 0.60278 0.28385 0.5949 C 0.2845 0.59213 0.28554 0.58935 0.28554 0.58634 C 0.28607 0.56643 0.28554 0.54629 0.28554 0.52662 L 0.28554 0.52685 " pathEditMode="relative" rAng="0" ptsTypes="AAAAAA">
                                      <p:cBhvr>
                                        <p:cTn id="189" dur="2000" fill="hold"/>
                                        <p:tgtEl>
                                          <p:spTgt spid="1026"/>
                                        </p:tgtEl>
                                        <p:attrNameLst>
                                          <p:attrName>ppt_x</p:attrName>
                                          <p:attrName>ppt_y</p:attrName>
                                        </p:attrNameLst>
                                      </p:cBhvr>
                                      <p:rCtr x="352" y="-4560"/>
                                    </p:animMotion>
                                  </p:childTnLst>
                                </p:cTn>
                              </p:par>
                            </p:childTnLst>
                          </p:cTn>
                        </p:par>
                      </p:childTnLst>
                    </p:cTn>
                  </p:par>
                  <p:par>
                    <p:cTn id="190" fill="hold">
                      <p:stCondLst>
                        <p:cond delay="indefinite"/>
                      </p:stCondLst>
                      <p:childTnLst>
                        <p:par>
                          <p:cTn id="191" fill="hold">
                            <p:stCondLst>
                              <p:cond delay="0"/>
                            </p:stCondLst>
                            <p:childTnLst>
                              <p:par>
                                <p:cTn id="192" presetID="0" presetClass="path" presetSubtype="0" accel="50000" decel="50000" fill="hold" nodeType="clickEffect">
                                  <p:stCondLst>
                                    <p:cond delay="0"/>
                                  </p:stCondLst>
                                  <p:childTnLst>
                                    <p:animMotion origin="layout" path="M 0.30374 0.56899 L 0.30374 0.56899 C 0.30426 0.54704 0.30443 0.5251 0.30547 0.50315 C 0.30565 0.5001 0.30721 0.4976 0.30721 0.49454 C 0.30773 0.47565 0.30721 0.45649 0.30721 0.4376 L 0.30721 0.4376 " pathEditMode="fixed" ptsTypes="AAAAAA">
                                      <p:cBhvr>
                                        <p:cTn id="193" dur="2000" fill="hold"/>
                                        <p:tgtEl>
                                          <p:spTgt spid="1026"/>
                                        </p:tgtEl>
                                        <p:attrNameLst>
                                          <p:attrName>ppt_x</p:attrName>
                                          <p:attrName>ppt_y</p:attrName>
                                        </p:attrNameLst>
                                      </p:cBhvr>
                                    </p:animMotion>
                                  </p:childTnLst>
                                </p:cTn>
                              </p:par>
                            </p:childTnLst>
                          </p:cTn>
                        </p:par>
                      </p:childTnLst>
                    </p:cTn>
                  </p:par>
                  <p:par>
                    <p:cTn id="194" fill="hold">
                      <p:stCondLst>
                        <p:cond delay="indefinite"/>
                      </p:stCondLst>
                      <p:childTnLst>
                        <p:par>
                          <p:cTn id="195" fill="hold">
                            <p:stCondLst>
                              <p:cond delay="0"/>
                            </p:stCondLst>
                            <p:childTnLst>
                              <p:par>
                                <p:cTn id="196" presetID="0" presetClass="path" presetSubtype="0" accel="50000" decel="50000" fill="hold" nodeType="clickEffect">
                                  <p:stCondLst>
                                    <p:cond delay="0"/>
                                  </p:stCondLst>
                                  <p:childTnLst>
                                    <p:animMotion origin="layout" path="M 0.29284 0.38102 L 0.29284 0.38125 C 0.29206 0.36713 0.29153 0.35162 0.28919 0.33796 C 0.28815 0.33217 0.28763 0.32592 0.28554 0.32083 L 0.28216 0.31227 C 0.27773 0.29143 0.28125 0.29953 0.27331 0.28657 L 0.27148 0.28379 L 0.27148 0.28403 " pathEditMode="relative" rAng="0" ptsTypes="AAAAAAAA">
                                      <p:cBhvr>
                                        <p:cTn id="197" dur="2000" fill="hold"/>
                                        <p:tgtEl>
                                          <p:spTgt spid="1026"/>
                                        </p:tgtEl>
                                        <p:attrNameLst>
                                          <p:attrName>ppt_x</p:attrName>
                                          <p:attrName>ppt_y</p:attrName>
                                        </p:attrNameLst>
                                      </p:cBhvr>
                                      <p:rCtr x="-1068" y="-4861"/>
                                    </p:animMotion>
                                  </p:childTnLst>
                                </p:cTn>
                              </p:par>
                            </p:childTnLst>
                          </p:cTn>
                        </p:par>
                      </p:childTnLst>
                    </p:cTn>
                  </p:par>
                  <p:par>
                    <p:cTn id="198" fill="hold">
                      <p:stCondLst>
                        <p:cond delay="indefinite"/>
                      </p:stCondLst>
                      <p:childTnLst>
                        <p:par>
                          <p:cTn id="199" fill="hold">
                            <p:stCondLst>
                              <p:cond delay="0"/>
                            </p:stCondLst>
                            <p:childTnLst>
                              <p:par>
                                <p:cTn id="200" presetID="0" presetClass="path" presetSubtype="0" accel="50000" decel="50000" fill="hold" nodeType="clickEffect">
                                  <p:stCondLst>
                                    <p:cond delay="0"/>
                                  </p:stCondLst>
                                  <p:childTnLst>
                                    <p:animMotion origin="layout" path="M 0.29297 0.32899 L 0.29297 0.32899 C 0.29228 0.31899 0.29176 0.29621 0.28759 0.28593 C 0.28638 0.28315 0.28499 0.28038 0.28395 0.27732 C 0.27943 0.2626 0.28568 0.27427 0.27874 0.26315 C 0.27804 0.26038 0.27735 0.25732 0.27683 0.25454 C 0.27527 0.2451 0.27405 0.23593 0.27336 0.22593 C 0.27318 0.22399 0.27336 0.22204 0.27336 0.22038 L 0.27336 0.22038 " pathEditMode="fixed" ptsTypes="AAAAAAAAA">
                                      <p:cBhvr>
                                        <p:cTn id="201" dur="2000" fill="hold"/>
                                        <p:tgtEl>
                                          <p:spTgt spid="1026"/>
                                        </p:tgtEl>
                                        <p:attrNameLst>
                                          <p:attrName>ppt_x</p:attrName>
                                          <p:attrName>ppt_y</p:attrName>
                                        </p:attrNameLst>
                                      </p:cBhvr>
                                    </p:animMotion>
                                  </p:childTnLst>
                                </p:cTn>
                              </p:par>
                            </p:childTnLst>
                          </p:cTn>
                        </p:par>
                      </p:childTnLst>
                    </p:cTn>
                  </p:par>
                  <p:par>
                    <p:cTn id="202" fill="hold">
                      <p:stCondLst>
                        <p:cond delay="indefinite"/>
                      </p:stCondLst>
                      <p:childTnLst>
                        <p:par>
                          <p:cTn id="203" fill="hold">
                            <p:stCondLst>
                              <p:cond delay="0"/>
                            </p:stCondLst>
                            <p:childTnLst>
                              <p:par>
                                <p:cTn id="204" presetID="0" presetClass="path" presetSubtype="0" accel="50000" decel="50000" fill="hold" nodeType="clickEffect">
                                  <p:stCondLst>
                                    <p:cond delay="0"/>
                                  </p:stCondLst>
                                  <p:childTnLst>
                                    <p:animMotion origin="layout" path="M 0.27336 0.20899 L 0.27336 0.20899 C 0.27214 0.20038 0.27145 0.19149 0.26971 0.18315 C 0.26902 0.17982 0.26711 0.1776 0.26606 0.17454 C 0.2652 0.17177 0.2652 0.16871 0.26433 0.16593 C 0.26329 0.16288 0.26155 0.16065 0.26068 0.15732 C 0.25738 0.14565 0.25686 0.13815 0.25547 0.12593 C 0.256 0.10788 0.25582 0.08982 0.25721 0.07177 C 0.25756 0.06565 0.25756 0.05788 0.26068 0.05454 L 0.26606 0.04899 L 0.26606 0.04899 " pathEditMode="fixed" ptsTypes="AAAAAAAAAAA">
                                      <p:cBhvr>
                                        <p:cTn id="205" dur="2000" fill="hold"/>
                                        <p:tgtEl>
                                          <p:spTgt spid="1026"/>
                                        </p:tgtEl>
                                        <p:attrNameLst>
                                          <p:attrName>ppt_x</p:attrName>
                                          <p:attrName>ppt_y</p:attrName>
                                        </p:attrNameLst>
                                      </p:cBhvr>
                                    </p:animMotion>
                                  </p:childTnLst>
                                </p:cTn>
                              </p:par>
                            </p:childTnLst>
                          </p:cTn>
                        </p:par>
                      </p:childTnLst>
                    </p:cTn>
                  </p:par>
                  <p:par>
                    <p:cTn id="206" fill="hold">
                      <p:stCondLst>
                        <p:cond delay="indefinite"/>
                      </p:stCondLst>
                      <p:childTnLst>
                        <p:par>
                          <p:cTn id="207" fill="hold">
                            <p:stCondLst>
                              <p:cond delay="0"/>
                            </p:stCondLst>
                            <p:childTnLst>
                              <p:par>
                                <p:cTn id="208" presetID="0" presetClass="path" presetSubtype="0" accel="50000" decel="50000" fill="hold" nodeType="clickEffect">
                                  <p:stCondLst>
                                    <p:cond delay="0"/>
                                  </p:stCondLst>
                                  <p:childTnLst>
                                    <p:animMotion origin="layout" path="M 0.25534 0.00671 L 0.25534 0.00694 C 0.25885 2.59259E-6 0.26237 -0.00695 0.26601 -0.01343 C 0.26771 -0.01644 0.26927 -0.01968 0.27135 -0.02199 C 0.27291 -0.02361 0.275 -0.02385 0.27669 -0.02477 C 0.28294 -0.03472 0.27864 -0.02963 0.29101 -0.03611 L 0.29635 -0.03889 C 0.33021 -0.0331 0.30013 -0.03935 0.31966 -0.03334 C 0.32409 -0.03195 0.33112 -0.03148 0.33554 -0.02778 C 0.33646 -0.02685 0.33685 -0.02593 0.3375 -0.02477 L 0.3375 -0.02454 " pathEditMode="relative" rAng="0" ptsTypes="AAAAAAAAAAA">
                                      <p:cBhvr>
                                        <p:cTn id="209" dur="2000" fill="hold"/>
                                        <p:tgtEl>
                                          <p:spTgt spid="1026"/>
                                        </p:tgtEl>
                                        <p:attrNameLst>
                                          <p:attrName>ppt_x</p:attrName>
                                          <p:attrName>ppt_y</p:attrName>
                                        </p:attrNameLst>
                                      </p:cBhvr>
                                      <p:rCtr x="4102" y="-2269"/>
                                    </p:animMotion>
                                  </p:childTnLst>
                                </p:cTn>
                              </p:par>
                            </p:childTnLst>
                          </p:cTn>
                        </p:par>
                      </p:childTnLst>
                    </p:cTn>
                  </p:par>
                  <p:par>
                    <p:cTn id="210" fill="hold">
                      <p:stCondLst>
                        <p:cond delay="indefinite"/>
                      </p:stCondLst>
                      <p:childTnLst>
                        <p:par>
                          <p:cTn id="211" fill="hold">
                            <p:stCondLst>
                              <p:cond delay="0"/>
                            </p:stCondLst>
                            <p:childTnLst>
                              <p:par>
                                <p:cTn id="212" presetID="0" presetClass="path" presetSubtype="0" accel="50000" decel="50000" fill="hold" nodeType="clickEffect">
                                  <p:stCondLst>
                                    <p:cond delay="0"/>
                                  </p:stCondLst>
                                  <p:childTnLst>
                                    <p:animMotion origin="layout" path="M 0.35 -0.03611 L 0.35 -0.03588 C 0.35521 -0.03449 0.36094 -0.0338 0.36601 -0.03056 C 0.36992 -0.02801 0.37357 -0.02385 0.37669 -0.01922 C 0.37799 -0.01713 0.37877 -0.01482 0.38021 -0.01343 C 0.38372 -0.01088 0.39101 -0.00787 0.39101 -0.00764 C 0.40312 0.00532 0.39857 -0.00116 0.40521 0.00949 C 0.40976 0.03078 0.40364 0.0044 0.41054 0.02662 C 0.41146 0.02916 0.4125 0.03518 0.4125 0.03541 L 0.4125 0.03518 " pathEditMode="relative" rAng="0" ptsTypes="AAAAAAAAAA">
                                      <p:cBhvr>
                                        <p:cTn id="213" dur="2000" fill="hold"/>
                                        <p:tgtEl>
                                          <p:spTgt spid="1026"/>
                                        </p:tgtEl>
                                        <p:attrNameLst>
                                          <p:attrName>ppt_x</p:attrName>
                                          <p:attrName>ppt_y</p:attrName>
                                        </p:attrNameLst>
                                      </p:cBhvr>
                                      <p:rCtr x="3125" y="3565"/>
                                    </p:animMotion>
                                  </p:childTnLst>
                                </p:cTn>
                              </p:par>
                            </p:childTnLst>
                          </p:cTn>
                        </p:par>
                      </p:childTnLst>
                    </p:cTn>
                  </p:par>
                  <p:par>
                    <p:cTn id="214" fill="hold">
                      <p:stCondLst>
                        <p:cond delay="indefinite"/>
                      </p:stCondLst>
                      <p:childTnLst>
                        <p:par>
                          <p:cTn id="215" fill="hold">
                            <p:stCondLst>
                              <p:cond delay="0"/>
                            </p:stCondLst>
                            <p:childTnLst>
                              <p:par>
                                <p:cTn id="216" presetID="0" presetClass="path" presetSubtype="0" accel="50000" decel="50000" fill="hold" nodeType="clickEffect">
                                  <p:stCondLst>
                                    <p:cond delay="0"/>
                                  </p:stCondLst>
                                  <p:childTnLst>
                                    <p:animMotion origin="layout" path="M 0.41445 0.0412 L 0.41445 0.04143 C 0.41497 0.04953 0.4151 0.05833 0.41614 0.06666 C 0.41679 0.07245 0.41979 0.08379 0.41979 0.08403 C 0.41784 0.15139 0.41784 0.12754 0.41784 0.15532 L 0.41784 0.15555 " pathEditMode="relative" rAng="0" ptsTypes="AAAAAA">
                                      <p:cBhvr>
                                        <p:cTn id="217" dur="2000" fill="hold"/>
                                        <p:tgtEl>
                                          <p:spTgt spid="1026"/>
                                        </p:tgtEl>
                                        <p:attrNameLst>
                                          <p:attrName>ppt_x</p:attrName>
                                          <p:attrName>ppt_y</p:attrName>
                                        </p:attrNameLst>
                                      </p:cBhvr>
                                      <p:rCtr x="260" y="5718"/>
                                    </p:animMotion>
                                  </p:childTnLst>
                                </p:cTn>
                              </p:par>
                            </p:childTnLst>
                          </p:cTn>
                        </p:par>
                      </p:childTnLst>
                    </p:cTn>
                  </p:par>
                  <p:par>
                    <p:cTn id="218" fill="hold">
                      <p:stCondLst>
                        <p:cond delay="indefinite"/>
                      </p:stCondLst>
                      <p:childTnLst>
                        <p:par>
                          <p:cTn id="219" fill="hold">
                            <p:stCondLst>
                              <p:cond delay="0"/>
                            </p:stCondLst>
                            <p:childTnLst>
                              <p:par>
                                <p:cTn id="220" presetID="0" presetClass="path" presetSubtype="0" accel="50000" decel="50000" fill="hold" nodeType="clickEffect">
                                  <p:stCondLst>
                                    <p:cond delay="0"/>
                                  </p:stCondLst>
                                  <p:childTnLst>
                                    <p:animMotion origin="layout" path="M 0.42864 0.14953 L 0.42864 0.14977 L 0.41614 0.20949 L 0.4125 0.22662 C 0.41198 0.2294 0.41185 0.23287 0.41081 0.23518 L 0.40716 0.24352 C 0.40586 0.24953 0.40456 0.25509 0.40364 0.26088 L 0.40195 0.27245 L 0.40195 0.27268 " pathEditMode="relative" rAng="0" ptsTypes="AAAAAAAAA">
                                      <p:cBhvr>
                                        <p:cTn id="221" dur="2000" fill="hold"/>
                                        <p:tgtEl>
                                          <p:spTgt spid="1026"/>
                                        </p:tgtEl>
                                        <p:attrNameLst>
                                          <p:attrName>ppt_x</p:attrName>
                                          <p:attrName>ppt_y</p:attrName>
                                        </p:attrNameLst>
                                      </p:cBhvr>
                                      <p:rCtr x="-1341" y="6157"/>
                                    </p:animMotion>
                                  </p:childTnLst>
                                </p:cTn>
                              </p:par>
                            </p:childTnLst>
                          </p:cTn>
                        </p:par>
                      </p:childTnLst>
                    </p:cTn>
                  </p:par>
                  <p:par>
                    <p:cTn id="222" fill="hold">
                      <p:stCondLst>
                        <p:cond delay="indefinite"/>
                      </p:stCondLst>
                      <p:childTnLst>
                        <p:par>
                          <p:cTn id="223" fill="hold">
                            <p:stCondLst>
                              <p:cond delay="0"/>
                            </p:stCondLst>
                            <p:childTnLst>
                              <p:par>
                                <p:cTn id="224" presetID="0" presetClass="path" presetSubtype="0" accel="50000" decel="50000" fill="hold" nodeType="clickEffect">
                                  <p:stCondLst>
                                    <p:cond delay="0"/>
                                  </p:stCondLst>
                                  <p:childTnLst>
                                    <p:animMotion origin="layout" path="M 0.40195 0.26666 L 0.40195 0.2669 C 0.39948 0.27615 0.39674 0.28565 0.39466 0.29537 C 0.38138 0.35578 0.39114 0.32361 0.38216 0.35231 C 0.38034 0.36342 0.38008 0.36713 0.37669 0.37801 C 0.37643 0.3794 0.37552 0.38009 0.375 0.38102 L 0.375 0.38125 " pathEditMode="relative" rAng="0" ptsTypes="AAAAAAA">
                                      <p:cBhvr>
                                        <p:cTn id="225" dur="2000" fill="hold"/>
                                        <p:tgtEl>
                                          <p:spTgt spid="1026"/>
                                        </p:tgtEl>
                                        <p:attrNameLst>
                                          <p:attrName>ppt_x</p:attrName>
                                          <p:attrName>ppt_y</p:attrName>
                                        </p:attrNameLst>
                                      </p:cBhvr>
                                      <p:rCtr x="-1354" y="5718"/>
                                    </p:animMotion>
                                  </p:childTnLst>
                                </p:cTn>
                              </p:par>
                            </p:childTnLst>
                          </p:cTn>
                        </p:par>
                      </p:childTnLst>
                    </p:cTn>
                  </p:par>
                  <p:par>
                    <p:cTn id="226" fill="hold">
                      <p:stCondLst>
                        <p:cond delay="indefinite"/>
                      </p:stCondLst>
                      <p:childTnLst>
                        <p:par>
                          <p:cTn id="227" fill="hold">
                            <p:stCondLst>
                              <p:cond delay="0"/>
                            </p:stCondLst>
                            <p:childTnLst>
                              <p:par>
                                <p:cTn id="228" presetID="0" presetClass="path" presetSubtype="0" accel="50000" decel="50000" fill="hold" nodeType="clickEffect">
                                  <p:stCondLst>
                                    <p:cond delay="0"/>
                                  </p:stCondLst>
                                  <p:childTnLst>
                                    <p:animMotion origin="layout" path="M 0.38021 0.37523 L 0.38021 0.37546 L 0.37708 0.43518 C 0.37656 0.44537 0.37669 0.45532 0.37552 0.46528 C 0.37383 0.47824 0.37396 0.47338 0.37396 0.48032 L 0.37396 0.48055 " pathEditMode="relative" rAng="0" ptsTypes="AAAAAA">
                                      <p:cBhvr>
                                        <p:cTn id="229" dur="2000" fill="hold"/>
                                        <p:tgtEl>
                                          <p:spTgt spid="1026"/>
                                        </p:tgtEl>
                                        <p:attrNameLst>
                                          <p:attrName>ppt_x</p:attrName>
                                          <p:attrName>ppt_y</p:attrName>
                                        </p:attrNameLst>
                                      </p:cBhvr>
                                      <p:rCtr x="-326" y="5255"/>
                                    </p:animMotion>
                                  </p:childTnLst>
                                </p:cTn>
                              </p:par>
                            </p:childTnLst>
                          </p:cTn>
                        </p:par>
                      </p:childTnLst>
                    </p:cTn>
                  </p:par>
                  <p:par>
                    <p:cTn id="230" fill="hold">
                      <p:stCondLst>
                        <p:cond delay="indefinite"/>
                      </p:stCondLst>
                      <p:childTnLst>
                        <p:par>
                          <p:cTn id="231" fill="hold">
                            <p:stCondLst>
                              <p:cond delay="0"/>
                            </p:stCondLst>
                            <p:childTnLst>
                              <p:par>
                                <p:cTn id="232" presetID="0" presetClass="path" presetSubtype="0" accel="50000" decel="50000" fill="hold" nodeType="clickEffect">
                                  <p:stCondLst>
                                    <p:cond delay="0"/>
                                  </p:stCondLst>
                                  <p:childTnLst>
                                    <p:animMotion origin="layout" path="M 0.37539 0.47778 L 0.37539 0.47801 C 0.375 0.48773 0.37461 0.49768 0.37396 0.50787 C 0.37357 0.51018 0.37252 0.5125 0.37226 0.51504 C 0.37148 0.52176 0.37122 0.52824 0.37083 0.53495 C 0.37122 0.54328 0.37148 0.55185 0.37226 0.55995 C 0.37252 0.56273 0.37357 0.56504 0.37396 0.56782 C 0.37461 0.57338 0.37383 0.58009 0.37539 0.58495 C 0.37617 0.5875 0.37864 0.58634 0.38021 0.58773 C 0.38333 0.59051 0.38685 0.59328 0.38958 0.59768 C 0.39101 0.6 0.39219 0.60324 0.39414 0.60509 C 0.41041 0.61944 0.39883 0.60254 0.40677 0.61528 L 0.40677 0.61551 " pathEditMode="relative" rAng="0" ptsTypes="AAAAAAAAAAAAA">
                                      <p:cBhvr>
                                        <p:cTn id="233" dur="2000" fill="hold"/>
                                        <p:tgtEl>
                                          <p:spTgt spid="1026"/>
                                        </p:tgtEl>
                                        <p:attrNameLst>
                                          <p:attrName>ppt_x</p:attrName>
                                          <p:attrName>ppt_y</p:attrName>
                                        </p:attrNameLst>
                                      </p:cBhvr>
                                      <p:rCtr x="1341" y="6875"/>
                                    </p:animMotion>
                                  </p:childTnLst>
                                </p:cTn>
                              </p:par>
                            </p:childTnLst>
                          </p:cTn>
                        </p:par>
                      </p:childTnLst>
                    </p:cTn>
                  </p:par>
                  <p:par>
                    <p:cTn id="234" fill="hold">
                      <p:stCondLst>
                        <p:cond delay="indefinite"/>
                      </p:stCondLst>
                      <p:childTnLst>
                        <p:par>
                          <p:cTn id="235" fill="hold">
                            <p:stCondLst>
                              <p:cond delay="0"/>
                            </p:stCondLst>
                            <p:childTnLst>
                              <p:par>
                                <p:cTn id="236" presetID="0" presetClass="path" presetSubtype="0" accel="50000" decel="50000" fill="hold" nodeType="clickEffect">
                                  <p:stCondLst>
                                    <p:cond delay="0"/>
                                  </p:stCondLst>
                                  <p:childTnLst>
                                    <p:animMotion origin="layout" path="M 0.40833 0.61782 L 0.40833 0.61805 C 0.40872 0.63102 0.40846 0.64444 0.40976 0.65787 C 0.41002 0.66065 0.41146 0.66296 0.41289 0.66504 C 0.41966 0.67453 0.42044 0.67407 0.42708 0.67778 C 0.43216 0.67639 0.44271 0.675 0.44726 0.6699 L 0.45208 0.66504 C 0.45729 0.65254 0.45221 0.66111 0.45976 0.65509 C 0.46146 0.65393 0.46289 0.65139 0.46458 0.65 C 0.47448 0.64305 0.47487 0.6449 0.48646 0.6449 L 0.48646 0.64514 " pathEditMode="relative" rAng="0" ptsTypes="AAAAAAAAAAA">
                                      <p:cBhvr>
                                        <p:cTn id="237" dur="2000" fill="hold"/>
                                        <p:tgtEl>
                                          <p:spTgt spid="1026"/>
                                        </p:tgtEl>
                                        <p:attrNameLst>
                                          <p:attrName>ppt_x</p:attrName>
                                          <p:attrName>ppt_y</p:attrName>
                                        </p:attrNameLst>
                                      </p:cBhvr>
                                      <p:rCtr x="3906" y="2986"/>
                                    </p:animMotion>
                                  </p:childTnLst>
                                </p:cTn>
                              </p:par>
                            </p:childTnLst>
                          </p:cTn>
                        </p:par>
                      </p:childTnLst>
                    </p:cTn>
                  </p:par>
                  <p:par>
                    <p:cTn id="238" fill="hold">
                      <p:stCondLst>
                        <p:cond delay="indefinite"/>
                      </p:stCondLst>
                      <p:childTnLst>
                        <p:par>
                          <p:cTn id="239" fill="hold">
                            <p:stCondLst>
                              <p:cond delay="0"/>
                            </p:stCondLst>
                            <p:childTnLst>
                              <p:par>
                                <p:cTn id="240" presetID="0" presetClass="path" presetSubtype="0" accel="50000" decel="50000" fill="hold" nodeType="clickEffect">
                                  <p:stCondLst>
                                    <p:cond delay="0"/>
                                  </p:stCondLst>
                                  <p:childTnLst>
                                    <p:animMotion origin="layout" path="M 0.49114 0.63773 L 0.49114 0.63796 C 0.49687 0.63703 0.50273 0.63773 0.50833 0.63518 C 0.51354 0.63287 0.51836 0.62384 0.52226 0.61782 C 0.52617 0.59861 0.522 0.62083 0.52539 0.58032 C 0.52565 0.57754 0.52591 0.57453 0.52708 0.57268 C 0.52969 0.56828 0.53333 0.5662 0.53646 0.56273 C 0.54153 0.55717 0.53919 0.55787 0.54271 0.55787 L 0.54271 0.5581 " pathEditMode="relative" rAng="0" ptsTypes="AAAAAAAAA">
                                      <p:cBhvr>
                                        <p:cTn id="241" dur="2000" fill="hold"/>
                                        <p:tgtEl>
                                          <p:spTgt spid="1026"/>
                                        </p:tgtEl>
                                        <p:attrNameLst>
                                          <p:attrName>ppt_x</p:attrName>
                                          <p:attrName>ppt_y</p:attrName>
                                        </p:attrNameLst>
                                      </p:cBhvr>
                                      <p:rCtr x="2578" y="-4005"/>
                                    </p:animMotion>
                                  </p:childTnLst>
                                </p:cTn>
                              </p:par>
                            </p:childTnLst>
                          </p:cTn>
                        </p:par>
                      </p:childTnLst>
                    </p:cTn>
                  </p:par>
                  <p:par>
                    <p:cTn id="242" fill="hold">
                      <p:stCondLst>
                        <p:cond delay="indefinite"/>
                      </p:stCondLst>
                      <p:childTnLst>
                        <p:par>
                          <p:cTn id="243" fill="hold">
                            <p:stCondLst>
                              <p:cond delay="0"/>
                            </p:stCondLst>
                            <p:childTnLst>
                              <p:par>
                                <p:cTn id="244" presetID="0" presetClass="path" presetSubtype="0" accel="50000" decel="50000" fill="hold" nodeType="clickEffect">
                                  <p:stCondLst>
                                    <p:cond delay="0"/>
                                  </p:stCondLst>
                                  <p:childTnLst>
                                    <p:animMotion origin="layout" path="M 0.54414 0.55532 L 0.54414 0.55555 C 0.54791 0.55 0.55195 0.54583 0.55521 0.54004 C 0.55768 0.53588 0.56146 0.525 0.56146 0.52523 C 0.56081 0.51828 0.56133 0.51134 0.55976 0.50509 C 0.55898 0.50231 0.55677 0.50139 0.55521 0.5 C 0.55156 0.49722 0.54622 0.49676 0.54271 0.4949 C 0.54101 0.49444 0.53958 0.49328 0.53789 0.49282 C 0.53372 0.48796 0.53229 0.48796 0.53021 0.48009 C 0.52877 0.47523 0.52708 0.46504 0.52708 0.46528 C 0.52747 0.46111 0.52773 0.45671 0.52851 0.45278 C 0.52929 0.44745 0.53164 0.43773 0.53164 0.43796 L 0.53164 0.43773 " pathEditMode="relative" rAng="0" ptsTypes="AAAAAAAAAAAAA">
                                      <p:cBhvr>
                                        <p:cTn id="245" dur="2000" fill="hold"/>
                                        <p:tgtEl>
                                          <p:spTgt spid="1026"/>
                                        </p:tgtEl>
                                        <p:attrNameLst>
                                          <p:attrName>ppt_x</p:attrName>
                                          <p:attrName>ppt_y</p:attrName>
                                        </p:attrNameLst>
                                      </p:cBhvr>
                                      <p:rCtr x="13" y="-5880"/>
                                    </p:animMotion>
                                  </p:childTnLst>
                                </p:cTn>
                              </p:par>
                            </p:childTnLst>
                          </p:cTn>
                        </p:par>
                      </p:childTnLst>
                    </p:cTn>
                  </p:par>
                  <p:par>
                    <p:cTn id="246" fill="hold">
                      <p:stCondLst>
                        <p:cond delay="indefinite"/>
                      </p:stCondLst>
                      <p:childTnLst>
                        <p:par>
                          <p:cTn id="247" fill="hold">
                            <p:stCondLst>
                              <p:cond delay="0"/>
                            </p:stCondLst>
                            <p:childTnLst>
                              <p:par>
                                <p:cTn id="248" presetID="0" presetClass="path" presetSubtype="0" accel="50000" decel="50000" fill="hold" nodeType="clickEffect">
                                  <p:stCondLst>
                                    <p:cond delay="0"/>
                                  </p:stCondLst>
                                  <p:childTnLst>
                                    <p:animMotion origin="layout" path="M 0.53177 0.44282 L 0.53177 0.44305 C 0.53437 0.43657 0.53685 0.43078 0.53958 0.425 C 0.54101 0.42245 0.5431 0.4206 0.54427 0.41782 C 0.54518 0.41551 0.54492 0.4125 0.54583 0.40995 C 0.54648 0.4074 0.54791 0.40509 0.54896 0.40278 C 0.54948 0.4 0.55052 0.39768 0.55052 0.3949 C 0.55052 0.39004 0.55039 0.38472 0.54896 0.38009 C 0.54804 0.37754 0.54596 0.37615 0.54427 0.375 C 0.54062 0.37338 0.53698 0.37361 0.53333 0.37268 C 0.52565 0.3706 0.52695 0.37083 0.52083 0.36782 C 0.50742 0.35324 0.52304 0.37245 0.51458 0.35509 C 0.51341 0.35278 0.51146 0.35162 0.50989 0.35 C 0.50872 0.34421 0.50742 0.33889 0.50677 0.33287 C 0.50664 0.33102 0.50677 0.3294 0.50677 0.32778 L 0.50677 0.32801 " pathEditMode="relative" rAng="0" ptsTypes="AAAAAAAAAAAAAAAA">
                                      <p:cBhvr>
                                        <p:cTn id="249" dur="2000" fill="hold"/>
                                        <p:tgtEl>
                                          <p:spTgt spid="1026"/>
                                        </p:tgtEl>
                                        <p:attrNameLst>
                                          <p:attrName>ppt_x</p:attrName>
                                          <p:attrName>ppt_y</p:attrName>
                                        </p:attrNameLst>
                                      </p:cBhvr>
                                      <p:rCtr x="-326" y="-5741"/>
                                    </p:animMotion>
                                  </p:childTnLst>
                                </p:cTn>
                              </p:par>
                            </p:childTnLst>
                          </p:cTn>
                        </p:par>
                      </p:childTnLst>
                    </p:cTn>
                  </p:par>
                  <p:par>
                    <p:cTn id="250" fill="hold">
                      <p:stCondLst>
                        <p:cond delay="indefinite"/>
                      </p:stCondLst>
                      <p:childTnLst>
                        <p:par>
                          <p:cTn id="251" fill="hold">
                            <p:stCondLst>
                              <p:cond delay="0"/>
                            </p:stCondLst>
                            <p:childTnLst>
                              <p:par>
                                <p:cTn id="252" presetID="0" presetClass="path" presetSubtype="0" accel="50000" decel="50000" fill="hold" nodeType="clickEffect">
                                  <p:stCondLst>
                                    <p:cond delay="0"/>
                                  </p:stCondLst>
                                  <p:childTnLst>
                                    <p:animMotion origin="layout" path="M 0.50664 0.31528 L 0.50664 0.31551 C 0.50351 0.30949 0.50091 0.30278 0.49726 0.29768 C 0.49596 0.29583 0.49414 0.29629 0.49271 0.2949 C 0.48945 0.29213 0.48646 0.28842 0.48333 0.28495 L 0.47851 0.28009 L 0.47396 0.275 C 0.47291 0.27268 0.47148 0.27037 0.47083 0.26782 C 0.4694 0.26273 0.46771 0.25278 0.46771 0.25301 C 0.475 0.23518 0.47083 0.2412 0.47851 0.23287 C 0.48164 0.21805 0.47773 0.23148 0.48476 0.2199 C 0.48607 0.21805 0.48646 0.21481 0.48789 0.21273 C 0.49075 0.20856 0.49414 0.20602 0.49726 0.20278 C 0.49896 0.20115 0.50013 0.19861 0.50208 0.19768 L 0.51146 0.19282 L 0.51146 0.19305 " pathEditMode="relative" rAng="0" ptsTypes="AAAAAAAAAAAAAAAA">
                                      <p:cBhvr>
                                        <p:cTn id="253" dur="2000" fill="hold"/>
                                        <p:tgtEl>
                                          <p:spTgt spid="1026"/>
                                        </p:tgtEl>
                                        <p:attrNameLst>
                                          <p:attrName>ppt_x</p:attrName>
                                          <p:attrName>ppt_y</p:attrName>
                                        </p:attrNameLst>
                                      </p:cBhvr>
                                      <p:rCtr x="-1706" y="-6111"/>
                                    </p:animMotion>
                                  </p:childTnLst>
                                </p:cTn>
                              </p:par>
                            </p:childTnLst>
                          </p:cTn>
                        </p:par>
                      </p:childTnLst>
                    </p:cTn>
                  </p:par>
                  <p:par>
                    <p:cTn id="254" fill="hold">
                      <p:stCondLst>
                        <p:cond delay="indefinite"/>
                      </p:stCondLst>
                      <p:childTnLst>
                        <p:par>
                          <p:cTn id="255" fill="hold">
                            <p:stCondLst>
                              <p:cond delay="0"/>
                            </p:stCondLst>
                            <p:childTnLst>
                              <p:par>
                                <p:cTn id="256" presetID="0" presetClass="path" presetSubtype="0" accel="50000" decel="50000" fill="hold" nodeType="clickEffect">
                                  <p:stCondLst>
                                    <p:cond delay="0"/>
                                  </p:stCondLst>
                                  <p:childTnLst>
                                    <p:animMotion origin="layout" path="M 0.51146 0.19282 L 0.51146 0.19305 C 0.51393 0.18657 0.51627 0.18078 0.51914 0.175 C 0.52044 0.17245 0.52252 0.1706 0.52383 0.16782 C 0.52487 0.16551 0.52461 0.1625 0.52539 0.15995 C 0.53138 0.14074 0.52617 0.16389 0.53008 0.1449 C 0.53177 0.07037 0.53164 0.09699 0.53164 0.06528 L 0.53164 0.06551 " pathEditMode="relative" rAng="0" ptsTypes="AAAAAAAA">
                                      <p:cBhvr>
                                        <p:cTn id="257" dur="2000" fill="hold"/>
                                        <p:tgtEl>
                                          <p:spTgt spid="1026"/>
                                        </p:tgtEl>
                                        <p:attrNameLst>
                                          <p:attrName>ppt_x</p:attrName>
                                          <p:attrName>ppt_y</p:attrName>
                                        </p:attrNameLst>
                                      </p:cBhvr>
                                      <p:rCtr x="1003" y="-6366"/>
                                    </p:animMotion>
                                  </p:childTnLst>
                                </p:cTn>
                              </p:par>
                            </p:childTnLst>
                          </p:cTn>
                        </p:par>
                      </p:childTnLst>
                    </p:cTn>
                  </p:par>
                  <p:par>
                    <p:cTn id="258" fill="hold">
                      <p:stCondLst>
                        <p:cond delay="indefinite"/>
                      </p:stCondLst>
                      <p:childTnLst>
                        <p:par>
                          <p:cTn id="259" fill="hold">
                            <p:stCondLst>
                              <p:cond delay="0"/>
                            </p:stCondLst>
                            <p:childTnLst>
                              <p:par>
                                <p:cTn id="260" presetID="0" presetClass="path" presetSubtype="0" accel="50000" decel="50000" fill="hold" nodeType="clickEffect">
                                  <p:stCondLst>
                                    <p:cond delay="0"/>
                                  </p:stCondLst>
                                  <p:childTnLst>
                                    <p:animMotion origin="layout" path="M 0.53646 0.04768 L 0.53646 0.04791 L 0.55208 0.03009 C 0.55351 0.02824 0.55482 0.02615 0.55664 0.025 L 0.56146 0.02245 C 0.57331 0.00995 0.56966 0.01157 0.59583 0.0199 C 0.59948 0.02129 0.60247 0.02592 0.60521 0.03009 C 0.61028 0.03842 0.60768 0.0375 0.61146 0.0375 L 0.61146 0.03773 " pathEditMode="relative" rAng="0" ptsTypes="AAAAAAAAA">
                                      <p:cBhvr>
                                        <p:cTn id="261" dur="2000" fill="hold"/>
                                        <p:tgtEl>
                                          <p:spTgt spid="1026"/>
                                        </p:tgtEl>
                                        <p:attrNameLst>
                                          <p:attrName>ppt_x</p:attrName>
                                          <p:attrName>ppt_y</p:attrName>
                                        </p:attrNameLst>
                                      </p:cBhvr>
                                      <p:rCtr x="3750" y="-1713"/>
                                    </p:animMotion>
                                  </p:childTnLst>
                                </p:cTn>
                              </p:par>
                            </p:childTnLst>
                          </p:cTn>
                        </p:par>
                      </p:childTnLst>
                    </p:cTn>
                  </p:par>
                  <p:par>
                    <p:cTn id="262" fill="hold">
                      <p:stCondLst>
                        <p:cond delay="indefinite"/>
                      </p:stCondLst>
                      <p:childTnLst>
                        <p:par>
                          <p:cTn id="263" fill="hold">
                            <p:stCondLst>
                              <p:cond delay="0"/>
                            </p:stCondLst>
                            <p:childTnLst>
                              <p:par>
                                <p:cTn id="264" presetID="0" presetClass="path" presetSubtype="0" accel="50000" decel="50000" fill="hold" nodeType="clickEffect">
                                  <p:stCondLst>
                                    <p:cond delay="0"/>
                                  </p:stCondLst>
                                  <p:childTnLst>
                                    <p:animMotion origin="layout" path="M 0.61614 0.03032 L 0.61614 0.03055 L 0.62851 0.03773 C 0.63008 0.03865 0.63164 0.03981 0.63333 0.04028 C 0.63685 0.04143 0.64062 0.0419 0.64414 0.04282 C 0.64583 0.04352 0.64739 0.04398 0.64896 0.04537 C 0.65208 0.04815 0.65833 0.05532 0.65833 0.05555 L 0.66289 0.07778 L 0.66458 0.08518 C 0.66393 0.09606 0.66406 0.10694 0.66289 0.11782 C 0.6625 0.12268 0.66081 0.12778 0.65976 0.13287 C 0.65846 0.13865 0.65729 0.14398 0.65664 0.15023 C 0.65664 0.15162 0.65664 0.1537 0.65664 0.15532 L 0.65664 0.15555 " pathEditMode="relative" rAng="0" ptsTypes="AAAAAAAAAAAAAA">
                                      <p:cBhvr>
                                        <p:cTn id="265" dur="2000" fill="hold"/>
                                        <p:tgtEl>
                                          <p:spTgt spid="1026"/>
                                        </p:tgtEl>
                                        <p:attrNameLst>
                                          <p:attrName>ppt_x</p:attrName>
                                          <p:attrName>ppt_y</p:attrName>
                                        </p:attrNameLst>
                                      </p:cBhvr>
                                      <p:rCtr x="2422" y="6250"/>
                                    </p:animMotion>
                                  </p:childTnLst>
                                </p:cTn>
                              </p:par>
                            </p:childTnLst>
                          </p:cTn>
                        </p:par>
                      </p:childTnLst>
                    </p:cTn>
                  </p:par>
                  <p:par>
                    <p:cTn id="266" fill="hold">
                      <p:stCondLst>
                        <p:cond delay="indefinite"/>
                      </p:stCondLst>
                      <p:childTnLst>
                        <p:par>
                          <p:cTn id="267" fill="hold">
                            <p:stCondLst>
                              <p:cond delay="0"/>
                            </p:stCondLst>
                            <p:childTnLst>
                              <p:par>
                                <p:cTn id="268" presetID="0" presetClass="path" presetSubtype="0" accel="50000" decel="50000" fill="hold" nodeType="clickEffect">
                                  <p:stCondLst>
                                    <p:cond delay="0"/>
                                  </p:stCondLst>
                                  <p:childTnLst>
                                    <p:animMotion origin="layout" path="M 0.66133 0.15278 L 0.66133 0.15301 C 0.65924 0.16111 0.65729 0.16944 0.65508 0.17778 C 0.65416 0.18102 0.65208 0.18379 0.65195 0.18773 C 0.65156 0.19352 0.65208 0.19977 0.65351 0.20532 C 0.65612 0.21528 0.66289 0.22106 0.66758 0.22778 C 0.66979 0.23078 0.67174 0.23449 0.67383 0.23773 C 0.67435 0.24028 0.67487 0.24282 0.67539 0.24537 C 0.67643 0.24953 0.67851 0.25324 0.67851 0.25787 C 0.67851 0.26528 0.67448 0.27268 0.67539 0.28032 C 0.67591 0.28449 0.68021 0.27037 0.68021 0.2706 L 0.68021 0.27037 " pathEditMode="relative" rAng="0" ptsTypes="AAAAAAAAAAAA">
                                      <p:cBhvr>
                                        <p:cTn id="269" dur="2000" fill="hold"/>
                                        <p:tgtEl>
                                          <p:spTgt spid="1026"/>
                                        </p:tgtEl>
                                        <p:attrNameLst>
                                          <p:attrName>ppt_x</p:attrName>
                                          <p:attrName>ppt_y</p:attrName>
                                        </p:attrNameLst>
                                      </p:cBhvr>
                                      <p:rCtr x="469" y="6412"/>
                                    </p:animMotion>
                                  </p:childTnLst>
                                </p:cTn>
                              </p:par>
                            </p:childTnLst>
                          </p:cTn>
                        </p:par>
                      </p:childTnLst>
                    </p:cTn>
                  </p:par>
                  <p:par>
                    <p:cTn id="270" fill="hold">
                      <p:stCondLst>
                        <p:cond delay="indefinite"/>
                      </p:stCondLst>
                      <p:childTnLst>
                        <p:par>
                          <p:cTn id="271" fill="hold">
                            <p:stCondLst>
                              <p:cond delay="0"/>
                            </p:stCondLst>
                            <p:childTnLst>
                              <p:par>
                                <p:cTn id="272" presetID="0" presetClass="path" presetSubtype="0" accel="50000" decel="50000" fill="hold" nodeType="clickEffect">
                                  <p:stCondLst>
                                    <p:cond delay="0"/>
                                  </p:stCondLst>
                                  <p:childTnLst>
                                    <p:animMotion origin="layout" path="M 0.68489 0.27523 L 0.68489 0.27546 C 0.66028 0.32245 0.67148 0.30949 0.65677 0.32523 C 0.66107 0.33055 0.66523 0.33379 0.66771 0.34282 C 0.66875 0.34629 0.66875 0.35115 0.66927 0.35532 C 0.65781 0.37338 0.65833 0.36435 0.65833 0.37523 L 0.65833 0.37546 " pathEditMode="relative" rAng="0" ptsTypes="AAAAAAA">
                                      <p:cBhvr>
                                        <p:cTn id="273" dur="2000" fill="hold"/>
                                        <p:tgtEl>
                                          <p:spTgt spid="1026"/>
                                        </p:tgtEl>
                                        <p:attrNameLst>
                                          <p:attrName>ppt_x</p:attrName>
                                          <p:attrName>ppt_y</p:attrName>
                                        </p:attrNameLst>
                                      </p:cBhvr>
                                      <p:rCtr x="-1406" y="5000"/>
                                    </p:animMotion>
                                  </p:childTnLst>
                                </p:cTn>
                              </p:par>
                            </p:childTnLst>
                          </p:cTn>
                        </p:par>
                      </p:childTnLst>
                    </p:cTn>
                  </p:par>
                  <p:par>
                    <p:cTn id="274" fill="hold">
                      <p:stCondLst>
                        <p:cond delay="indefinite"/>
                      </p:stCondLst>
                      <p:childTnLst>
                        <p:par>
                          <p:cTn id="275" fill="hold">
                            <p:stCondLst>
                              <p:cond delay="0"/>
                            </p:stCondLst>
                            <p:childTnLst>
                              <p:par>
                                <p:cTn id="276" presetID="0" presetClass="path" presetSubtype="0" accel="50000" decel="50000" fill="hold" nodeType="clickEffect">
                                  <p:stCondLst>
                                    <p:cond delay="0"/>
                                  </p:stCondLst>
                                  <p:childTnLst>
                                    <p:animMotion origin="layout" path="M 0.65833 0.37523 L 0.65833 0.37546 C 0.65456 0.38032 0.65065 0.38472 0.64726 0.39028 C 0.63685 0.40694 0.65208 0.38935 0.63958 0.40278 C 0.63229 0.42037 0.63646 0.41435 0.62851 0.42268 C 0.62278 0.43634 0.62851 0.42477 0.62083 0.43518 C 0.61627 0.4412 0.61601 0.44282 0.61302 0.45023 C 0.61354 0.45949 0.61341 0.46852 0.61458 0.47778 C 0.61497 0.48055 0.61627 0.4831 0.61771 0.48518 C 0.622 0.49259 0.62695 0.4919 0.63333 0.49282 C 0.63633 0.49305 0.63958 0.49282 0.64271 0.49282 L 0.64271 0.49305 " pathEditMode="relative" rAng="0" ptsTypes="AAAAAAAAAAAA">
                                      <p:cBhvr>
                                        <p:cTn id="277" dur="2000" fill="hold"/>
                                        <p:tgtEl>
                                          <p:spTgt spid="1026"/>
                                        </p:tgtEl>
                                        <p:attrNameLst>
                                          <p:attrName>ppt_x</p:attrName>
                                          <p:attrName>ppt_y</p:attrName>
                                        </p:attrNameLst>
                                      </p:cBhvr>
                                      <p:rCtr x="-2266" y="5880"/>
                                    </p:animMotion>
                                  </p:childTnLst>
                                </p:cTn>
                              </p:par>
                            </p:childTnLst>
                          </p:cTn>
                        </p:par>
                      </p:childTnLst>
                    </p:cTn>
                  </p:par>
                  <p:par>
                    <p:cTn id="278" fill="hold">
                      <p:stCondLst>
                        <p:cond delay="indefinite"/>
                      </p:stCondLst>
                      <p:childTnLst>
                        <p:par>
                          <p:cTn id="279" fill="hold">
                            <p:stCondLst>
                              <p:cond delay="0"/>
                            </p:stCondLst>
                            <p:childTnLst>
                              <p:par>
                                <p:cTn id="280" presetID="0" presetClass="path" presetSubtype="0" accel="50000" decel="50000" fill="hold" nodeType="clickEffect">
                                  <p:stCondLst>
                                    <p:cond delay="0"/>
                                  </p:stCondLst>
                                  <p:childTnLst>
                                    <p:animMotion origin="layout" path="M 0.64583 0.48773 L 0.64583 0.48796 C 0.64739 0.49444 0.64896 0.50092 0.65052 0.50787 C 0.65156 0.5125 0.65364 0.52268 0.65364 0.52291 C 0.65312 0.52662 0.65312 0.53148 0.65208 0.53495 C 0.65052 0.54004 0.64531 0.54467 0.64271 0.54768 C 0.63424 0.56782 0.64531 0.54328 0.63489 0.55995 C 0.63346 0.56227 0.63281 0.56504 0.63177 0.56782 C 0.63125 0.5699 0.63086 0.57268 0.63021 0.575 C 0.62409 0.59444 0.62929 0.57129 0.62552 0.59004 C 0.62604 0.59768 0.62643 0.61898 0.63333 0.62268 L 0.63802 0.62523 L 0.65052 0.62268 L 0.65052 0.62291 " pathEditMode="relative" rAng="0" ptsTypes="AAAAAAAAAAAAAA">
                                      <p:cBhvr>
                                        <p:cTn id="281" dur="2000" fill="hold"/>
                                        <p:tgtEl>
                                          <p:spTgt spid="1026"/>
                                        </p:tgtEl>
                                        <p:attrNameLst>
                                          <p:attrName>ppt_x</p:attrName>
                                          <p:attrName>ppt_y</p:attrName>
                                        </p:attrNameLst>
                                      </p:cBhvr>
                                      <p:rCtr x="-625" y="6875"/>
                                    </p:animMotion>
                                  </p:childTnLst>
                                </p:cTn>
                              </p:par>
                            </p:childTnLst>
                          </p:cTn>
                        </p:par>
                      </p:childTnLst>
                    </p:cTn>
                  </p:par>
                  <p:par>
                    <p:cTn id="282" fill="hold">
                      <p:stCondLst>
                        <p:cond delay="indefinite"/>
                      </p:stCondLst>
                      <p:childTnLst>
                        <p:par>
                          <p:cTn id="283" fill="hold">
                            <p:stCondLst>
                              <p:cond delay="0"/>
                            </p:stCondLst>
                            <p:childTnLst>
                              <p:par>
                                <p:cTn id="284" presetID="0" presetClass="path" presetSubtype="0" accel="50000" decel="50000" fill="hold" nodeType="clickEffect">
                                  <p:stCondLst>
                                    <p:cond delay="0"/>
                                  </p:stCondLst>
                                  <p:childTnLst>
                                    <p:animMotion origin="layout" path="M 0.65364 0.61528 L 0.65364 0.61551 C 0.65456 0.62222 0.65508 0.63842 0.65989 0.6449 C 0.66263 0.64907 0.66927 0.65509 0.66927 0.65532 C 0.67656 0.67268 0.67239 0.66666 0.68021 0.675 C 0.6832 0.68981 0.67929 0.67639 0.68646 0.68773 C 0.69336 0.69884 0.68502 0.69282 0.69427 0.69768 C 0.69948 0.69676 0.71094 0.6956 0.71614 0.69004 L 0.72083 0.68495 C 0.72461 0.66643 0.7194 0.68935 0.72552 0.6699 C 0.7319 0.64953 0.72122 0.67662 0.73021 0.65509 C 0.73385 0.63727 0.72929 0.65972 0.73333 0.63773 C 0.73372 0.63495 0.73489 0.63009 0.73489 0.63032 L 0.73489 0.63009 " pathEditMode="relative" rAng="0" ptsTypes="AAAAAAAAAAAAAA">
                                      <p:cBhvr>
                                        <p:cTn id="285" dur="2000" fill="hold"/>
                                        <p:tgtEl>
                                          <p:spTgt spid="1026"/>
                                        </p:tgtEl>
                                        <p:attrNameLst>
                                          <p:attrName>ppt_x</p:attrName>
                                          <p:attrName>ppt_y</p:attrName>
                                        </p:attrNameLst>
                                      </p:cBhvr>
                                      <p:rCtr x="4062" y="4120"/>
                                    </p:animMotion>
                                  </p:childTnLst>
                                </p:cTn>
                              </p:par>
                            </p:childTnLst>
                          </p:cTn>
                        </p:par>
                      </p:childTnLst>
                    </p:cTn>
                  </p:par>
                  <p:par>
                    <p:cTn id="286" fill="hold">
                      <p:stCondLst>
                        <p:cond delay="indefinite"/>
                      </p:stCondLst>
                      <p:childTnLst>
                        <p:par>
                          <p:cTn id="287" fill="hold">
                            <p:stCondLst>
                              <p:cond delay="0"/>
                            </p:stCondLst>
                            <p:childTnLst>
                              <p:par>
                                <p:cTn id="288" presetID="0" presetClass="path" presetSubtype="0" accel="50000" decel="50000" fill="hold" nodeType="clickEffect">
                                  <p:stCondLst>
                                    <p:cond delay="0"/>
                                  </p:stCondLst>
                                  <p:childTnLst>
                                    <p:animMotion origin="layout" path="M 0.73646 0.63032 L 0.73646 0.63055 C 0.73685 0.61921 0.73659 0.60833 0.73789 0.59745 C 0.73815 0.59467 0.73997 0.59259 0.74101 0.59004 C 0.74258 0.5875 0.74375 0.58449 0.7457 0.5824 C 0.75377 0.57523 0.76562 0.57615 0.77383 0.575 C 0.77487 0.57245 0.77617 0.57037 0.77695 0.56759 C 0.77825 0.56273 0.78008 0.55254 0.78008 0.55278 C 0.7806 0.51157 0.78021 0.47083 0.78164 0.43009 C 0.78216 0.41551 0.78489 0.41759 0.78789 0.4074 C 0.78919 0.4037 0.79049 0.39398 0.79101 0.39004 C 0.79153 0.3875 0.79219 0.38495 0.79258 0.3824 C 0.79323 0.37916 0.79362 0.37592 0.79414 0.37245 C 0.79518 0.36759 0.79622 0.3625 0.79726 0.3574 C 0.79778 0.35509 0.79961 0.34768 0.79883 0.35 L 0.7957 0.35995 L 0.7957 0.36018 " pathEditMode="relative" rAng="0" ptsTypes="AAAAAAAAAAAAAAAAA">
                                      <p:cBhvr>
                                        <p:cTn id="289" dur="2000" fill="hold"/>
                                        <p:tgtEl>
                                          <p:spTgt spid="1026"/>
                                        </p:tgtEl>
                                        <p:attrNameLst>
                                          <p:attrName>ppt_x</p:attrName>
                                          <p:attrName>ppt_y</p:attrName>
                                        </p:attrNameLst>
                                      </p:cBhvr>
                                      <p:rCtr x="3125" y="-14028"/>
                                    </p:animMotion>
                                  </p:childTnLst>
                                </p:cTn>
                              </p:par>
                            </p:childTnLst>
                          </p:cTn>
                        </p:par>
                        <p:par>
                          <p:cTn id="290" fill="hold">
                            <p:stCondLst>
                              <p:cond delay="2000"/>
                            </p:stCondLst>
                            <p:childTnLst>
                              <p:par>
                                <p:cTn id="291" presetID="1" presetClass="mediacall" presetSubtype="0" fill="hold" nodeType="afterEffect">
                                  <p:stCondLst>
                                    <p:cond delay="0"/>
                                  </p:stCondLst>
                                  <p:childTnLst>
                                    <p:cmd type="call" cmd="playFrom(0.0)">
                                      <p:cBhvr>
                                        <p:cTn id="292" dur="9435" fill="hold"/>
                                        <p:tgtEl>
                                          <p:spTgt spid="19"/>
                                        </p:tgtEl>
                                      </p:cBhvr>
                                    </p:cmd>
                                  </p:childTnLst>
                                </p:cTn>
                              </p:par>
                            </p:childTnLst>
                          </p:cTn>
                        </p:par>
                      </p:childTnLst>
                    </p:cTn>
                  </p:par>
                </p:childTnLst>
              </p:cTn>
              <p:nextCondLst>
                <p:cond evt="onClick" delay="0">
                  <p:tgtEl>
                    <p:spTgt spid="10"/>
                  </p:tgtEl>
                </p:cond>
              </p:nextCondLst>
            </p:seq>
            <p:audio>
              <p:cMediaNode vol="80000">
                <p:cTn id="293" fill="hold" display="0">
                  <p:stCondLst>
                    <p:cond delay="indefinite"/>
                  </p:stCondLst>
                  <p:endCondLst>
                    <p:cond evt="onStopAudio" delay="0">
                      <p:tgtEl>
                        <p:sldTgt/>
                      </p:tgtEl>
                    </p:cond>
                  </p:endCondLst>
                </p:cTn>
                <p:tgtEl>
                  <p:spTgt spid="19"/>
                </p:tgtEl>
              </p:cMediaNode>
            </p:audio>
            <p:seq concurrent="1" nextAc="seek">
              <p:cTn id="294" restart="whenNotActive" fill="hold" evtFilter="cancelBubble" nodeType="interactiveSeq">
                <p:stCondLst>
                  <p:cond evt="onClick" delay="0">
                    <p:tgtEl>
                      <p:spTgt spid="12"/>
                    </p:tgtEl>
                  </p:cond>
                </p:stCondLst>
                <p:endSync evt="end" delay="0">
                  <p:rtn val="all"/>
                </p:endSync>
                <p:childTnLst>
                  <p:par>
                    <p:cTn id="295" fill="hold">
                      <p:stCondLst>
                        <p:cond delay="0"/>
                      </p:stCondLst>
                      <p:childTnLst>
                        <p:par>
                          <p:cTn id="296" fill="hold">
                            <p:stCondLst>
                              <p:cond delay="0"/>
                            </p:stCondLst>
                            <p:childTnLst>
                              <p:par>
                                <p:cTn id="297" presetID="0" presetClass="path" presetSubtype="0" accel="50000" decel="50000" fill="hold" nodeType="clickEffect">
                                  <p:stCondLst>
                                    <p:cond delay="0"/>
                                  </p:stCondLst>
                                  <p:childTnLst>
                                    <p:animMotion origin="layout" path="M 0.01081 0.00949 L 0.01081 0.00972 C 0.01602 0.01018 0.02136 0.01134 0.0267 0.01226 C 0.03451 0.01342 0.04232 0.01296 0.05 0.01504 C 0.05 0.01527 0.06342 0.02222 0.06615 0.02361 L 0.07136 0.02639 C 0.07331 0.02824 0.07513 0.03009 0.0767 0.03217 C 0.07813 0.03379 0.07904 0.03634 0.08034 0.03773 C 0.0819 0.03935 0.08386 0.03981 0.08581 0.04074 C 0.10052 0.05648 0.09219 0.05139 0.11081 0.05509 C 0.1125 0.05601 0.11446 0.05648 0.11615 0.0581 C 0.1198 0.06134 0.1267 0.06944 0.1267 0.06967 C 0.13125 0.09074 0.12461 0.06527 0.13399 0.08356 C 0.13581 0.0875 0.1375 0.10926 0.1375 0.10949 C 0.13802 0.14004 0.1375 0.1706 0.1375 0.20115 L 0.1375 0.20139 " pathEditMode="relative" rAng="0" ptsTypes="AAAAAAAAAAAAAAAA">
                                      <p:cBhvr>
                                        <p:cTn id="298" dur="2000" fill="hold"/>
                                        <p:tgtEl>
                                          <p:spTgt spid="5"/>
                                        </p:tgtEl>
                                        <p:attrNameLst>
                                          <p:attrName>ppt_x</p:attrName>
                                          <p:attrName>ppt_y</p:attrName>
                                        </p:attrNameLst>
                                      </p:cBhvr>
                                      <p:rCtr x="6341" y="9583"/>
                                    </p:animMotion>
                                  </p:childTnLst>
                                </p:cTn>
                              </p:par>
                            </p:childTnLst>
                          </p:cTn>
                        </p:par>
                      </p:childTnLst>
                    </p:cTn>
                  </p:par>
                  <p:par>
                    <p:cTn id="299" fill="hold">
                      <p:stCondLst>
                        <p:cond delay="indefinite"/>
                      </p:stCondLst>
                      <p:childTnLst>
                        <p:par>
                          <p:cTn id="300" fill="hold">
                            <p:stCondLst>
                              <p:cond delay="0"/>
                            </p:stCondLst>
                            <p:childTnLst>
                              <p:par>
                                <p:cTn id="301" presetID="0" presetClass="path" presetSubtype="0" accel="50000" decel="50000" fill="hold" nodeType="clickEffect">
                                  <p:stCondLst>
                                    <p:cond delay="0"/>
                                  </p:stCondLst>
                                  <p:childTnLst>
                                    <p:animMotion origin="layout" path="M 0.14115 0.18935 L 0.14115 0.18958 C 0.13998 0.20601 0.1392 0.21851 0.1375 0.23495 C 0.13698 0.23981 0.13633 0.24467 0.13555 0.24953 C 0.13503 0.25301 0.13438 0.25694 0.13386 0.26088 C 0.13321 0.26643 0.13282 0.27222 0.13217 0.27801 C 0.13008 0.29259 0.13008 0.28055 0.12852 0.29814 C 0.12826 0.30092 0.12852 0.3037 0.12852 0.30671 L 0.12852 0.30694 " pathEditMode="relative" rAng="0" ptsTypes="AAAAAAAAA">
                                      <p:cBhvr>
                                        <p:cTn id="302" dur="2000" fill="hold"/>
                                        <p:tgtEl>
                                          <p:spTgt spid="5"/>
                                        </p:tgtEl>
                                        <p:attrNameLst>
                                          <p:attrName>ppt_x</p:attrName>
                                          <p:attrName>ppt_y</p:attrName>
                                        </p:attrNameLst>
                                      </p:cBhvr>
                                      <p:rCtr x="-638" y="5880"/>
                                    </p:animMotion>
                                  </p:childTnLst>
                                </p:cTn>
                              </p:par>
                            </p:childTnLst>
                          </p:cTn>
                        </p:par>
                      </p:childTnLst>
                    </p:cTn>
                  </p:par>
                  <p:par>
                    <p:cTn id="303" fill="hold">
                      <p:stCondLst>
                        <p:cond delay="indefinite"/>
                      </p:stCondLst>
                      <p:childTnLst>
                        <p:par>
                          <p:cTn id="304" fill="hold">
                            <p:stCondLst>
                              <p:cond delay="0"/>
                            </p:stCondLst>
                            <p:childTnLst>
                              <p:par>
                                <p:cTn id="305" presetID="0" presetClass="path" presetSubtype="0" accel="50000" decel="50000" fill="hold" nodeType="clickEffect">
                                  <p:stCondLst>
                                    <p:cond delay="0"/>
                                  </p:stCondLst>
                                  <p:childTnLst>
                                    <p:animMotion origin="layout" path="M 0.12865 0.29814 L 0.12865 0.29838 C 0.128 0.30648 0.12774 0.31527 0.1267 0.32361 C 0.12605 0.32939 0.12435 0.33495 0.12331 0.34074 L 0.11967 0.3581 L 0.11602 0.37523 L 0.1142 0.38356 C 0.11368 0.38935 0.11342 0.39537 0.1125 0.40092 C 0.11159 0.40671 0.10951 0.41226 0.10886 0.41805 C 0.10834 0.42384 0.10782 0.42939 0.10717 0.43518 C 0.10508 0.45185 0.10534 0.4412 0.10534 0.45254 L 0.10534 0.45277 " pathEditMode="relative" rAng="0" ptsTypes="AAAAAAAAAAAA">
                                      <p:cBhvr>
                                        <p:cTn id="306" dur="2000" fill="hold"/>
                                        <p:tgtEl>
                                          <p:spTgt spid="5"/>
                                        </p:tgtEl>
                                        <p:attrNameLst>
                                          <p:attrName>ppt_x</p:attrName>
                                          <p:attrName>ppt_y</p:attrName>
                                        </p:attrNameLst>
                                      </p:cBhvr>
                                      <p:rCtr x="-1172" y="7731"/>
                                    </p:animMotion>
                                  </p:childTnLst>
                                </p:cTn>
                              </p:par>
                            </p:childTnLst>
                          </p:cTn>
                        </p:par>
                      </p:childTnLst>
                    </p:cTn>
                  </p:par>
                  <p:par>
                    <p:cTn id="307" fill="hold">
                      <p:stCondLst>
                        <p:cond delay="indefinite"/>
                      </p:stCondLst>
                      <p:childTnLst>
                        <p:par>
                          <p:cTn id="308" fill="hold">
                            <p:stCondLst>
                              <p:cond delay="0"/>
                            </p:stCondLst>
                            <p:childTnLst>
                              <p:par>
                                <p:cTn id="309" presetID="0" presetClass="path" presetSubtype="0" accel="50000" decel="50000" fill="hold" nodeType="clickEffect">
                                  <p:stCondLst>
                                    <p:cond delay="0"/>
                                  </p:stCondLst>
                                  <p:childTnLst>
                                    <p:animMotion origin="layout" path="M 0.10534 0.4412 L 0.10534 0.44143 C 0.10326 0.50463 0.10261 0.49213 0.10534 0.56088 C 0.10573 0.56851 0.10625 0.57615 0.10717 0.58379 C 0.10743 0.58657 0.10899 0.59259 0.10899 0.59282 L 0.10899 0.59259 " pathEditMode="relative" rAng="0" ptsTypes="AAAAAA">
                                      <p:cBhvr>
                                        <p:cTn id="310" dur="2000" fill="hold"/>
                                        <p:tgtEl>
                                          <p:spTgt spid="5"/>
                                        </p:tgtEl>
                                        <p:attrNameLst>
                                          <p:attrName>ppt_x</p:attrName>
                                          <p:attrName>ppt_y</p:attrName>
                                        </p:attrNameLst>
                                      </p:cBhvr>
                                      <p:rCtr x="91" y="7569"/>
                                    </p:animMotion>
                                  </p:childTnLst>
                                </p:cTn>
                              </p:par>
                            </p:childTnLst>
                          </p:cTn>
                        </p:par>
                      </p:childTnLst>
                    </p:cTn>
                  </p:par>
                  <p:par>
                    <p:cTn id="311" fill="hold">
                      <p:stCondLst>
                        <p:cond delay="indefinite"/>
                      </p:stCondLst>
                      <p:childTnLst>
                        <p:par>
                          <p:cTn id="312" fill="hold">
                            <p:stCondLst>
                              <p:cond delay="0"/>
                            </p:stCondLst>
                            <p:childTnLst>
                              <p:par>
                                <p:cTn id="313" presetID="0" presetClass="path" presetSubtype="0" accel="50000" decel="50000" fill="hold" nodeType="clickEffect">
                                  <p:stCondLst>
                                    <p:cond delay="0"/>
                                  </p:stCondLst>
                                  <p:childTnLst>
                                    <p:animMotion origin="layout" path="M 0.11615 0.60115 L 0.11615 0.60139 C 0.11719 0.60949 0.11732 0.61851 0.11967 0.62662 C 0.12045 0.62963 0.12331 0.63032 0.125 0.63217 C 0.12618 0.63379 0.12748 0.63588 0.12852 0.63796 C 0.12982 0.64051 0.13034 0.64444 0.13217 0.64676 C 0.13347 0.64838 0.13581 0.64838 0.1375 0.64953 C 0.13868 0.65231 0.13946 0.65578 0.14102 0.6581 C 0.14727 0.66666 0.1543 0.67245 0.1625 0.675 C 0.1655 0.67615 0.16836 0.67754 0.17136 0.67777 C 0.17852 0.6787 0.18555 0.67777 0.19284 0.67777 L 0.19284 0.67801 " pathEditMode="relative" rAng="0" ptsTypes="AAAAAAAAAAAA">
                                      <p:cBhvr>
                                        <p:cTn id="314" dur="2000" fill="hold"/>
                                        <p:tgtEl>
                                          <p:spTgt spid="5"/>
                                        </p:tgtEl>
                                        <p:attrNameLst>
                                          <p:attrName>ppt_x</p:attrName>
                                          <p:attrName>ppt_y</p:attrName>
                                        </p:attrNameLst>
                                      </p:cBhvr>
                                      <p:rCtr x="3828" y="3843"/>
                                    </p:animMotion>
                                  </p:childTnLst>
                                </p:cTn>
                              </p:par>
                            </p:childTnLst>
                          </p:cTn>
                        </p:par>
                      </p:childTnLst>
                    </p:cTn>
                  </p:par>
                  <p:par>
                    <p:cTn id="315" fill="hold">
                      <p:stCondLst>
                        <p:cond delay="indefinite"/>
                      </p:stCondLst>
                      <p:childTnLst>
                        <p:par>
                          <p:cTn id="316" fill="hold">
                            <p:stCondLst>
                              <p:cond delay="0"/>
                            </p:stCondLst>
                            <p:childTnLst>
                              <p:par>
                                <p:cTn id="317" presetID="0" presetClass="path" presetSubtype="0" accel="50000" decel="50000" fill="hold" nodeType="clickEffect">
                                  <p:stCondLst>
                                    <p:cond delay="0"/>
                                  </p:stCondLst>
                                  <p:childTnLst>
                                    <p:animMotion origin="layout" path="M 0.19649 0.67801 L 0.19649 0.67824 C 0.22618 0.68333 0.21615 0.68287 0.2625 0.67801 C 0.26446 0.67777 0.26615 0.67615 0.26784 0.67523 C 0.27149 0.66643 0.27865 0.65277 0.27865 0.64074 L 0.27865 0.6324 L 0.27865 0.63264 " pathEditMode="relative" rAng="0" ptsTypes="AAAAAAA">
                                      <p:cBhvr>
                                        <p:cTn id="318" dur="2000" fill="hold"/>
                                        <p:tgtEl>
                                          <p:spTgt spid="5"/>
                                        </p:tgtEl>
                                        <p:attrNameLst>
                                          <p:attrName>ppt_x</p:attrName>
                                          <p:attrName>ppt_y</p:attrName>
                                        </p:attrNameLst>
                                      </p:cBhvr>
                                      <p:rCtr x="4102" y="-2106"/>
                                    </p:animMotion>
                                  </p:childTnLst>
                                </p:cTn>
                              </p:par>
                            </p:childTnLst>
                          </p:cTn>
                        </p:par>
                      </p:childTnLst>
                    </p:cTn>
                  </p:par>
                  <p:par>
                    <p:cTn id="319" fill="hold">
                      <p:stCondLst>
                        <p:cond delay="indefinite"/>
                      </p:stCondLst>
                      <p:childTnLst>
                        <p:par>
                          <p:cTn id="320" fill="hold">
                            <p:stCondLst>
                              <p:cond delay="0"/>
                            </p:stCondLst>
                            <p:childTnLst>
                              <p:par>
                                <p:cTn id="321" presetID="0" presetClass="path" presetSubtype="0" accel="50000" decel="50000" fill="hold" nodeType="clickEffect">
                                  <p:stCondLst>
                                    <p:cond delay="0"/>
                                  </p:stCondLst>
                                  <p:childTnLst>
                                    <p:animMotion origin="layout" path="M 0.27865 0.61805 L 0.27865 0.61828 C 0.28034 0.61018 0.28217 0.60277 0.28386 0.5949 C 0.28451 0.59213 0.28555 0.58935 0.28555 0.58634 C 0.28607 0.56643 0.28555 0.54629 0.28555 0.52662 L 0.28555 0.52685 " pathEditMode="relative" rAng="0" ptsTypes="AAAAAA">
                                      <p:cBhvr>
                                        <p:cTn id="322" dur="2000" fill="hold"/>
                                        <p:tgtEl>
                                          <p:spTgt spid="5"/>
                                        </p:tgtEl>
                                        <p:attrNameLst>
                                          <p:attrName>ppt_x</p:attrName>
                                          <p:attrName>ppt_y</p:attrName>
                                        </p:attrNameLst>
                                      </p:cBhvr>
                                      <p:rCtr x="352" y="-4560"/>
                                    </p:animMotion>
                                  </p:childTnLst>
                                </p:cTn>
                              </p:par>
                            </p:childTnLst>
                          </p:cTn>
                        </p:par>
                      </p:childTnLst>
                    </p:cTn>
                  </p:par>
                  <p:par>
                    <p:cTn id="323" fill="hold">
                      <p:stCondLst>
                        <p:cond delay="indefinite"/>
                      </p:stCondLst>
                      <p:childTnLst>
                        <p:par>
                          <p:cTn id="324" fill="hold">
                            <p:stCondLst>
                              <p:cond delay="0"/>
                            </p:stCondLst>
                            <p:childTnLst>
                              <p:par>
                                <p:cTn id="325" presetID="0" presetClass="path" presetSubtype="0" accel="50000" decel="50000" fill="hold" nodeType="clickEffect">
                                  <p:stCondLst>
                                    <p:cond delay="0"/>
                                  </p:stCondLst>
                                  <p:childTnLst>
                                    <p:animMotion origin="layout" path="M 0.33656 0.57108 L 0.33656 0.57108 C 0.33708 0.54913 0.33725 0.52719 0.33829 0.50524 C 0.33847 0.50219 0.34003 0.49969 0.34003 0.49663 C 0.34055 0.47774 0.34003 0.45858 0.34003 0.43969 L 0.34003 0.43969 " pathEditMode="fixed" ptsTypes="AAAAAA">
                                      <p:cBhvr>
                                        <p:cTn id="326" dur="2000" fill="hold"/>
                                        <p:tgtEl>
                                          <p:spTgt spid="5"/>
                                        </p:tgtEl>
                                        <p:attrNameLst>
                                          <p:attrName>ppt_x</p:attrName>
                                          <p:attrName>ppt_y</p:attrName>
                                        </p:attrNameLst>
                                      </p:cBhvr>
                                    </p:animMotion>
                                  </p:childTnLst>
                                </p:cTn>
                              </p:par>
                            </p:childTnLst>
                          </p:cTn>
                        </p:par>
                      </p:childTnLst>
                    </p:cTn>
                  </p:par>
                  <p:par>
                    <p:cTn id="327" fill="hold">
                      <p:stCondLst>
                        <p:cond delay="indefinite"/>
                      </p:stCondLst>
                      <p:childTnLst>
                        <p:par>
                          <p:cTn id="328" fill="hold">
                            <p:stCondLst>
                              <p:cond delay="0"/>
                            </p:stCondLst>
                            <p:childTnLst>
                              <p:par>
                                <p:cTn id="329" presetID="0" presetClass="path" presetSubtype="0" accel="50000" decel="50000" fill="hold" nodeType="clickEffect">
                                  <p:stCondLst>
                                    <p:cond delay="0"/>
                                  </p:stCondLst>
                                  <p:childTnLst>
                                    <p:animMotion origin="layout" path="M 0.29284 0.38101 L 0.29284 0.38125 C 0.29206 0.36713 0.29154 0.35162 0.2892 0.33796 C 0.28815 0.33217 0.28763 0.32592 0.28555 0.32083 L 0.28217 0.31226 C 0.27774 0.29143 0.28125 0.29953 0.27331 0.28657 L 0.27149 0.28379 L 0.27149 0.28402 " pathEditMode="relative" rAng="0" ptsTypes="AAAAAAAA">
                                      <p:cBhvr>
                                        <p:cTn id="330" dur="2000" fill="hold"/>
                                        <p:tgtEl>
                                          <p:spTgt spid="5"/>
                                        </p:tgtEl>
                                        <p:attrNameLst>
                                          <p:attrName>ppt_x</p:attrName>
                                          <p:attrName>ppt_y</p:attrName>
                                        </p:attrNameLst>
                                      </p:cBhvr>
                                      <p:rCtr x="-1068" y="-4861"/>
                                    </p:animMotion>
                                  </p:childTnLst>
                                </p:cTn>
                              </p:par>
                            </p:childTnLst>
                          </p:cTn>
                        </p:par>
                      </p:childTnLst>
                    </p:cTn>
                  </p:par>
                  <p:par>
                    <p:cTn id="331" fill="hold">
                      <p:stCondLst>
                        <p:cond delay="indefinite"/>
                      </p:stCondLst>
                      <p:childTnLst>
                        <p:par>
                          <p:cTn id="332" fill="hold">
                            <p:stCondLst>
                              <p:cond delay="0"/>
                            </p:stCondLst>
                            <p:childTnLst>
                              <p:par>
                                <p:cTn id="333" presetID="0" presetClass="path" presetSubtype="0" accel="50000" decel="50000" fill="hold" nodeType="clickEffect">
                                  <p:stCondLst>
                                    <p:cond delay="0"/>
                                  </p:stCondLst>
                                  <p:childTnLst>
                                    <p:animMotion origin="layout" path="M 0.32579 0.33108 L 0.32579 0.33108 C 0.3251 0.32108 0.32458 0.2983 0.32041 0.28802 C 0.3192 0.28524 0.31781 0.28247 0.31677 0.27941 C 0.31225 0.26469 0.3185 0.27636 0.31156 0.26524 C 0.31086 0.26247 0.31017 0.25941 0.30965 0.25663 C 0.30809 0.24719 0.30687 0.23802 0.30618 0.22802 C 0.306 0.22608 0.30618 0.22413 0.30618 0.22247 L 0.30618 0.22247 " pathEditMode="fixed" ptsTypes="AAAAAAAAA">
                                      <p:cBhvr>
                                        <p:cTn id="334" dur="2000" fill="hold"/>
                                        <p:tgtEl>
                                          <p:spTgt spid="5"/>
                                        </p:tgtEl>
                                        <p:attrNameLst>
                                          <p:attrName>ppt_x</p:attrName>
                                          <p:attrName>ppt_y</p:attrName>
                                        </p:attrNameLst>
                                      </p:cBhvr>
                                    </p:animMotion>
                                  </p:childTnLst>
                                </p:cTn>
                              </p:par>
                            </p:childTnLst>
                          </p:cTn>
                        </p:par>
                      </p:childTnLst>
                    </p:cTn>
                  </p:par>
                  <p:par>
                    <p:cTn id="335" fill="hold">
                      <p:stCondLst>
                        <p:cond delay="indefinite"/>
                      </p:stCondLst>
                      <p:childTnLst>
                        <p:par>
                          <p:cTn id="336" fill="hold">
                            <p:stCondLst>
                              <p:cond delay="0"/>
                            </p:stCondLst>
                            <p:childTnLst>
                              <p:par>
                                <p:cTn id="337" presetID="0" presetClass="path" presetSubtype="0" accel="50000" decel="50000" fill="hold" nodeType="clickEffect">
                                  <p:stCondLst>
                                    <p:cond delay="0"/>
                                  </p:stCondLst>
                                  <p:childTnLst>
                                    <p:animMotion origin="layout" path="M 0.30618 0.21108 L 0.30618 0.21108 C 0.30496 0.20247 0.30427 0.19358 0.30253 0.18524 C 0.30184 0.18191 0.29993 0.17969 0.29888 0.17663 C 0.29802 0.17386 0.29802 0.1708 0.29715 0.16802 C 0.29611 0.16497 0.29437 0.16274 0.2935 0.15941 C 0.2902 0.14774 0.28968 0.14024 0.28829 0.12802 C 0.28882 0.10997 0.28864 0.09191 0.29003 0.07386 C 0.29038 0.06774 0.29038 0.05997 0.2935 0.05663 L 0.29888 0.05108 L 0.29888 0.05108 " pathEditMode="fixed" ptsTypes="AAAAAAAAAAA">
                                      <p:cBhvr>
                                        <p:cTn id="338" dur="2000" fill="hold"/>
                                        <p:tgtEl>
                                          <p:spTgt spid="5"/>
                                        </p:tgtEl>
                                        <p:attrNameLst>
                                          <p:attrName>ppt_x</p:attrName>
                                          <p:attrName>ppt_y</p:attrName>
                                        </p:attrNameLst>
                                      </p:cBhvr>
                                    </p:animMotion>
                                  </p:childTnLst>
                                </p:cTn>
                              </p:par>
                            </p:childTnLst>
                          </p:cTn>
                        </p:par>
                      </p:childTnLst>
                    </p:cTn>
                  </p:par>
                  <p:par>
                    <p:cTn id="339" fill="hold">
                      <p:stCondLst>
                        <p:cond delay="indefinite"/>
                      </p:stCondLst>
                      <p:childTnLst>
                        <p:par>
                          <p:cTn id="340" fill="hold">
                            <p:stCondLst>
                              <p:cond delay="0"/>
                            </p:stCondLst>
                            <p:childTnLst>
                              <p:par>
                                <p:cTn id="341" presetID="0" presetClass="path" presetSubtype="0" accel="50000" decel="50000" fill="hold" nodeType="clickEffect">
                                  <p:stCondLst>
                                    <p:cond delay="0"/>
                                  </p:stCondLst>
                                  <p:childTnLst>
                                    <p:animMotion origin="layout" path="M 0.25534 0.00671 L 0.25534 0.00694 C 0.25886 3.7037E-6 0.26237 -0.00695 0.26602 -0.01343 C 0.26771 -0.01644 0.26927 -0.01968 0.27136 -0.02199 C 0.27292 -0.02361 0.275 -0.02385 0.2767 -0.02477 C 0.28295 -0.03473 0.27865 -0.02963 0.29102 -0.03611 L 0.29636 -0.03889 C 0.33021 -0.03311 0.30013 -0.03936 0.31967 -0.03334 C 0.32409 -0.03195 0.33112 -0.03149 0.33555 -0.02778 C 0.33646 -0.02686 0.33685 -0.02593 0.3375 -0.02477 L 0.3375 -0.02454 " pathEditMode="relative" rAng="0" ptsTypes="AAAAAAAAAAA">
                                      <p:cBhvr>
                                        <p:cTn id="342" dur="2000" fill="hold"/>
                                        <p:tgtEl>
                                          <p:spTgt spid="5"/>
                                        </p:tgtEl>
                                        <p:attrNameLst>
                                          <p:attrName>ppt_x</p:attrName>
                                          <p:attrName>ppt_y</p:attrName>
                                        </p:attrNameLst>
                                      </p:cBhvr>
                                      <p:rCtr x="4102" y="-2269"/>
                                    </p:animMotion>
                                  </p:childTnLst>
                                </p:cTn>
                              </p:par>
                            </p:childTnLst>
                          </p:cTn>
                        </p:par>
                      </p:childTnLst>
                    </p:cTn>
                  </p:par>
                  <p:par>
                    <p:cTn id="343" fill="hold">
                      <p:stCondLst>
                        <p:cond delay="indefinite"/>
                      </p:stCondLst>
                      <p:childTnLst>
                        <p:par>
                          <p:cTn id="344" fill="hold">
                            <p:stCondLst>
                              <p:cond delay="0"/>
                            </p:stCondLst>
                            <p:childTnLst>
                              <p:par>
                                <p:cTn id="345" presetID="0" presetClass="path" presetSubtype="0" accel="50000" decel="50000" fill="hold" nodeType="clickEffect">
                                  <p:stCondLst>
                                    <p:cond delay="0"/>
                                  </p:stCondLst>
                                  <p:childTnLst>
                                    <p:animMotion origin="layout" path="M 0.35 -0.03611 L 0.35 -0.03588 C 0.35521 -0.03449 0.36094 -0.0338 0.36602 -0.03056 C 0.36993 -0.02801 0.37357 -0.02385 0.3767 -0.01922 C 0.378 -0.01713 0.37878 -0.01482 0.38021 -0.01343 C 0.38373 -0.01088 0.39102 -0.00787 0.39102 -0.00764 C 0.40313 0.00532 0.39857 -0.00116 0.40521 0.00949 C 0.40977 0.03078 0.40365 0.00439 0.41055 0.02662 C 0.41146 0.02916 0.4125 0.03518 0.4125 0.03541 L 0.4125 0.03518 " pathEditMode="relative" rAng="0" ptsTypes="AAAAAAAAAA">
                                      <p:cBhvr>
                                        <p:cTn id="346" dur="2000" fill="hold"/>
                                        <p:tgtEl>
                                          <p:spTgt spid="5"/>
                                        </p:tgtEl>
                                        <p:attrNameLst>
                                          <p:attrName>ppt_x</p:attrName>
                                          <p:attrName>ppt_y</p:attrName>
                                        </p:attrNameLst>
                                      </p:cBhvr>
                                      <p:rCtr x="3125" y="3565"/>
                                    </p:animMotion>
                                  </p:childTnLst>
                                </p:cTn>
                              </p:par>
                            </p:childTnLst>
                          </p:cTn>
                        </p:par>
                      </p:childTnLst>
                    </p:cTn>
                  </p:par>
                  <p:par>
                    <p:cTn id="347" fill="hold">
                      <p:stCondLst>
                        <p:cond delay="indefinite"/>
                      </p:stCondLst>
                      <p:childTnLst>
                        <p:par>
                          <p:cTn id="348" fill="hold">
                            <p:stCondLst>
                              <p:cond delay="0"/>
                            </p:stCondLst>
                            <p:childTnLst>
                              <p:par>
                                <p:cTn id="349" presetID="0" presetClass="path" presetSubtype="0" accel="50000" decel="50000" fill="hold" nodeType="clickEffect">
                                  <p:stCondLst>
                                    <p:cond delay="0"/>
                                  </p:stCondLst>
                                  <p:childTnLst>
                                    <p:animMotion origin="layout" path="M 0.41446 0.0412 L 0.41446 0.04143 C 0.41498 0.04953 0.41511 0.05833 0.41615 0.06666 C 0.4168 0.07245 0.4198 0.08379 0.4198 0.08402 C 0.41784 0.15139 0.41784 0.12754 0.41784 0.15532 L 0.41784 0.15555 " pathEditMode="relative" rAng="0" ptsTypes="AAAAAA">
                                      <p:cBhvr>
                                        <p:cTn id="350" dur="2000" fill="hold"/>
                                        <p:tgtEl>
                                          <p:spTgt spid="5"/>
                                        </p:tgtEl>
                                        <p:attrNameLst>
                                          <p:attrName>ppt_x</p:attrName>
                                          <p:attrName>ppt_y</p:attrName>
                                        </p:attrNameLst>
                                      </p:cBhvr>
                                      <p:rCtr x="260" y="5718"/>
                                    </p:animMotion>
                                  </p:childTnLst>
                                </p:cTn>
                              </p:par>
                            </p:childTnLst>
                          </p:cTn>
                        </p:par>
                      </p:childTnLst>
                    </p:cTn>
                  </p:par>
                  <p:par>
                    <p:cTn id="351" fill="hold">
                      <p:stCondLst>
                        <p:cond delay="indefinite"/>
                      </p:stCondLst>
                      <p:childTnLst>
                        <p:par>
                          <p:cTn id="352" fill="hold">
                            <p:stCondLst>
                              <p:cond delay="0"/>
                            </p:stCondLst>
                            <p:childTnLst>
                              <p:par>
                                <p:cTn id="353" presetID="0" presetClass="path" presetSubtype="0" accel="50000" decel="50000" fill="hold" nodeType="clickEffect">
                                  <p:stCondLst>
                                    <p:cond delay="0"/>
                                  </p:stCondLst>
                                  <p:childTnLst>
                                    <p:animMotion origin="layout" path="M 0.42865 0.14953 L 0.42865 0.14976 L 0.41615 0.20949 L 0.4125 0.22662 C 0.41198 0.22939 0.41185 0.23287 0.41081 0.23518 L 0.40717 0.24351 C 0.40586 0.24953 0.40456 0.25509 0.40365 0.26088 L 0.40196 0.27245 L 0.40196 0.27268 " pathEditMode="relative" rAng="0" ptsTypes="AAAAAAAAA">
                                      <p:cBhvr>
                                        <p:cTn id="354" dur="2000" fill="hold"/>
                                        <p:tgtEl>
                                          <p:spTgt spid="5"/>
                                        </p:tgtEl>
                                        <p:attrNameLst>
                                          <p:attrName>ppt_x</p:attrName>
                                          <p:attrName>ppt_y</p:attrName>
                                        </p:attrNameLst>
                                      </p:cBhvr>
                                      <p:rCtr x="-1341" y="6157"/>
                                    </p:animMotion>
                                  </p:childTnLst>
                                </p:cTn>
                              </p:par>
                            </p:childTnLst>
                          </p:cTn>
                        </p:par>
                      </p:childTnLst>
                    </p:cTn>
                  </p:par>
                  <p:par>
                    <p:cTn id="355" fill="hold">
                      <p:stCondLst>
                        <p:cond delay="indefinite"/>
                      </p:stCondLst>
                      <p:childTnLst>
                        <p:par>
                          <p:cTn id="356" fill="hold">
                            <p:stCondLst>
                              <p:cond delay="0"/>
                            </p:stCondLst>
                            <p:childTnLst>
                              <p:par>
                                <p:cTn id="357" presetID="0" presetClass="path" presetSubtype="0" accel="50000" decel="50000" fill="hold" nodeType="clickEffect">
                                  <p:stCondLst>
                                    <p:cond delay="0"/>
                                  </p:stCondLst>
                                  <p:childTnLst>
                                    <p:animMotion origin="layout" path="M 0.40196 0.26666 L 0.40196 0.26689 C 0.39948 0.27615 0.39675 0.28564 0.39467 0.29537 C 0.38138 0.35578 0.39115 0.32361 0.38217 0.35231 C 0.38034 0.36342 0.38008 0.36713 0.3767 0.37801 C 0.37644 0.37939 0.37552 0.38009 0.375 0.38101 L 0.375 0.38125 " pathEditMode="relative" rAng="0" ptsTypes="AAAAAAA">
                                      <p:cBhvr>
                                        <p:cTn id="358" dur="2000" fill="hold"/>
                                        <p:tgtEl>
                                          <p:spTgt spid="5"/>
                                        </p:tgtEl>
                                        <p:attrNameLst>
                                          <p:attrName>ppt_x</p:attrName>
                                          <p:attrName>ppt_y</p:attrName>
                                        </p:attrNameLst>
                                      </p:cBhvr>
                                      <p:rCtr x="-1354" y="5718"/>
                                    </p:animMotion>
                                  </p:childTnLst>
                                </p:cTn>
                              </p:par>
                            </p:childTnLst>
                          </p:cTn>
                        </p:par>
                      </p:childTnLst>
                    </p:cTn>
                  </p:par>
                  <p:par>
                    <p:cTn id="359" fill="hold">
                      <p:stCondLst>
                        <p:cond delay="indefinite"/>
                      </p:stCondLst>
                      <p:childTnLst>
                        <p:par>
                          <p:cTn id="360" fill="hold">
                            <p:stCondLst>
                              <p:cond delay="0"/>
                            </p:stCondLst>
                            <p:childTnLst>
                              <p:par>
                                <p:cTn id="361" presetID="0" presetClass="path" presetSubtype="0" accel="50000" decel="50000" fill="hold" nodeType="clickEffect">
                                  <p:stCondLst>
                                    <p:cond delay="0"/>
                                  </p:stCondLst>
                                  <p:childTnLst>
                                    <p:animMotion origin="layout" path="M 0.38021 0.37523 L 0.38021 0.37546 L 0.37709 0.43518 C 0.37657 0.44537 0.3767 0.45532 0.37552 0.46527 C 0.37383 0.47824 0.37396 0.47338 0.37396 0.48032 L 0.37396 0.48055 " pathEditMode="relative" rAng="0" ptsTypes="AAAAAA">
                                      <p:cBhvr>
                                        <p:cTn id="362" dur="2000" fill="hold"/>
                                        <p:tgtEl>
                                          <p:spTgt spid="5"/>
                                        </p:tgtEl>
                                        <p:attrNameLst>
                                          <p:attrName>ppt_x</p:attrName>
                                          <p:attrName>ppt_y</p:attrName>
                                        </p:attrNameLst>
                                      </p:cBhvr>
                                      <p:rCtr x="-326" y="5255"/>
                                    </p:animMotion>
                                  </p:childTnLst>
                                </p:cTn>
                              </p:par>
                            </p:childTnLst>
                          </p:cTn>
                        </p:par>
                      </p:childTnLst>
                    </p:cTn>
                  </p:par>
                  <p:par>
                    <p:cTn id="363" fill="hold">
                      <p:stCondLst>
                        <p:cond delay="indefinite"/>
                      </p:stCondLst>
                      <p:childTnLst>
                        <p:par>
                          <p:cTn id="364" fill="hold">
                            <p:stCondLst>
                              <p:cond delay="0"/>
                            </p:stCondLst>
                            <p:childTnLst>
                              <p:par>
                                <p:cTn id="365" presetID="0" presetClass="path" presetSubtype="0" accel="50000" decel="50000" fill="hold" nodeType="clickEffect">
                                  <p:stCondLst>
                                    <p:cond delay="0"/>
                                  </p:stCondLst>
                                  <p:childTnLst>
                                    <p:animMotion origin="layout" path="M 0.37539 0.47777 L 0.37539 0.47801 C 0.375 0.48773 0.37461 0.49768 0.37396 0.50787 C 0.37357 0.51018 0.37253 0.5125 0.37227 0.51504 C 0.37149 0.52176 0.37123 0.52824 0.37084 0.53495 C 0.37123 0.54328 0.37149 0.55185 0.37227 0.55995 C 0.37253 0.56273 0.37357 0.56504 0.37396 0.56782 C 0.37461 0.57338 0.37383 0.58009 0.37539 0.58495 C 0.37618 0.5875 0.37865 0.58634 0.38021 0.58773 C 0.38334 0.59051 0.38685 0.59328 0.38959 0.59768 C 0.39102 0.6 0.39219 0.60324 0.39414 0.60509 C 0.41042 0.61944 0.39883 0.60254 0.40677 0.61527 L 0.40677 0.61551 " pathEditMode="relative" rAng="0" ptsTypes="AAAAAAAAAAAAA">
                                      <p:cBhvr>
                                        <p:cTn id="366" dur="2000" fill="hold"/>
                                        <p:tgtEl>
                                          <p:spTgt spid="5"/>
                                        </p:tgtEl>
                                        <p:attrNameLst>
                                          <p:attrName>ppt_x</p:attrName>
                                          <p:attrName>ppt_y</p:attrName>
                                        </p:attrNameLst>
                                      </p:cBhvr>
                                      <p:rCtr x="1341" y="6875"/>
                                    </p:animMotion>
                                  </p:childTnLst>
                                </p:cTn>
                              </p:par>
                            </p:childTnLst>
                          </p:cTn>
                        </p:par>
                      </p:childTnLst>
                    </p:cTn>
                  </p:par>
                  <p:par>
                    <p:cTn id="367" fill="hold">
                      <p:stCondLst>
                        <p:cond delay="indefinite"/>
                      </p:stCondLst>
                      <p:childTnLst>
                        <p:par>
                          <p:cTn id="368" fill="hold">
                            <p:stCondLst>
                              <p:cond delay="0"/>
                            </p:stCondLst>
                            <p:childTnLst>
                              <p:par>
                                <p:cTn id="369" presetID="0" presetClass="path" presetSubtype="0" accel="50000" decel="50000" fill="hold" nodeType="clickEffect">
                                  <p:stCondLst>
                                    <p:cond delay="0"/>
                                  </p:stCondLst>
                                  <p:childTnLst>
                                    <p:animMotion origin="layout" path="M 0.40834 0.61782 L 0.40834 0.61805 C 0.40873 0.63101 0.40847 0.64444 0.40977 0.65787 C 0.41003 0.66064 0.41146 0.66296 0.41289 0.66504 C 0.41967 0.67453 0.42045 0.67407 0.42709 0.67777 C 0.43217 0.67639 0.44271 0.675 0.44727 0.6699 L 0.45209 0.66504 C 0.4573 0.65254 0.45222 0.66111 0.45977 0.65509 C 0.46146 0.65393 0.46289 0.65139 0.46459 0.65 C 0.47448 0.64305 0.47487 0.6449 0.48646 0.6449 L 0.48646 0.64514 " pathEditMode="relative" rAng="0" ptsTypes="AAAAAAAAAAA">
                                      <p:cBhvr>
                                        <p:cTn id="370" dur="2000" fill="hold"/>
                                        <p:tgtEl>
                                          <p:spTgt spid="5"/>
                                        </p:tgtEl>
                                        <p:attrNameLst>
                                          <p:attrName>ppt_x</p:attrName>
                                          <p:attrName>ppt_y</p:attrName>
                                        </p:attrNameLst>
                                      </p:cBhvr>
                                      <p:rCtr x="3906" y="2986"/>
                                    </p:animMotion>
                                  </p:childTnLst>
                                </p:cTn>
                              </p:par>
                            </p:childTnLst>
                          </p:cTn>
                        </p:par>
                      </p:childTnLst>
                    </p:cTn>
                  </p:par>
                  <p:par>
                    <p:cTn id="371" fill="hold">
                      <p:stCondLst>
                        <p:cond delay="indefinite"/>
                      </p:stCondLst>
                      <p:childTnLst>
                        <p:par>
                          <p:cTn id="372" fill="hold">
                            <p:stCondLst>
                              <p:cond delay="0"/>
                            </p:stCondLst>
                            <p:childTnLst>
                              <p:par>
                                <p:cTn id="373" presetID="0" presetClass="path" presetSubtype="0" accel="50000" decel="50000" fill="hold" nodeType="clickEffect">
                                  <p:stCondLst>
                                    <p:cond delay="0"/>
                                  </p:stCondLst>
                                  <p:childTnLst>
                                    <p:animMotion origin="layout" path="M 0.49115 0.63773 L 0.49115 0.63796 C 0.49688 0.63703 0.50274 0.63773 0.50834 0.63518 C 0.51355 0.63287 0.51836 0.62384 0.52227 0.61782 C 0.52618 0.59861 0.52201 0.62083 0.52539 0.58032 C 0.52565 0.57754 0.52592 0.57453 0.52709 0.57268 C 0.52969 0.56828 0.53334 0.5662 0.53646 0.56273 C 0.54154 0.55717 0.5392 0.55787 0.54271 0.55787 L 0.54271 0.5581 " pathEditMode="relative" rAng="0" ptsTypes="AAAAAAAAA">
                                      <p:cBhvr>
                                        <p:cTn id="374" dur="2000" fill="hold"/>
                                        <p:tgtEl>
                                          <p:spTgt spid="5"/>
                                        </p:tgtEl>
                                        <p:attrNameLst>
                                          <p:attrName>ppt_x</p:attrName>
                                          <p:attrName>ppt_y</p:attrName>
                                        </p:attrNameLst>
                                      </p:cBhvr>
                                      <p:rCtr x="2578" y="-4005"/>
                                    </p:animMotion>
                                  </p:childTnLst>
                                </p:cTn>
                              </p:par>
                            </p:childTnLst>
                          </p:cTn>
                        </p:par>
                      </p:childTnLst>
                    </p:cTn>
                  </p:par>
                  <p:par>
                    <p:cTn id="375" fill="hold">
                      <p:stCondLst>
                        <p:cond delay="indefinite"/>
                      </p:stCondLst>
                      <p:childTnLst>
                        <p:par>
                          <p:cTn id="376" fill="hold">
                            <p:stCondLst>
                              <p:cond delay="0"/>
                            </p:stCondLst>
                            <p:childTnLst>
                              <p:par>
                                <p:cTn id="377" presetID="0" presetClass="path" presetSubtype="0" accel="50000" decel="50000" fill="hold" nodeType="clickEffect">
                                  <p:stCondLst>
                                    <p:cond delay="0"/>
                                  </p:stCondLst>
                                  <p:childTnLst>
                                    <p:animMotion origin="layout" path="M 0.54414 0.55532 L 0.54414 0.55555 C 0.54792 0.55 0.55196 0.54583 0.55521 0.54004 C 0.55769 0.53588 0.56146 0.525 0.56146 0.52523 C 0.56081 0.51828 0.56133 0.51134 0.55977 0.50509 C 0.55899 0.50231 0.55677 0.50139 0.55521 0.5 C 0.55157 0.49722 0.54623 0.49676 0.54271 0.4949 C 0.54102 0.49444 0.53959 0.49328 0.53789 0.49282 C 0.53373 0.48796 0.5323 0.48796 0.53021 0.48009 C 0.52878 0.47523 0.52709 0.46504 0.52709 0.46527 C 0.52748 0.46111 0.52774 0.45671 0.52852 0.45277 C 0.5293 0.44745 0.53164 0.43773 0.53164 0.43796 L 0.53164 0.43773 " pathEditMode="relative" rAng="0" ptsTypes="AAAAAAAAAAAAA">
                                      <p:cBhvr>
                                        <p:cTn id="378" dur="2000" fill="hold"/>
                                        <p:tgtEl>
                                          <p:spTgt spid="5"/>
                                        </p:tgtEl>
                                        <p:attrNameLst>
                                          <p:attrName>ppt_x</p:attrName>
                                          <p:attrName>ppt_y</p:attrName>
                                        </p:attrNameLst>
                                      </p:cBhvr>
                                      <p:rCtr x="13" y="-5880"/>
                                    </p:animMotion>
                                  </p:childTnLst>
                                </p:cTn>
                              </p:par>
                            </p:childTnLst>
                          </p:cTn>
                        </p:par>
                      </p:childTnLst>
                    </p:cTn>
                  </p:par>
                  <p:par>
                    <p:cTn id="379" fill="hold">
                      <p:stCondLst>
                        <p:cond delay="indefinite"/>
                      </p:stCondLst>
                      <p:childTnLst>
                        <p:par>
                          <p:cTn id="380" fill="hold">
                            <p:stCondLst>
                              <p:cond delay="0"/>
                            </p:stCondLst>
                            <p:childTnLst>
                              <p:par>
                                <p:cTn id="381" presetID="0" presetClass="path" presetSubtype="0" accel="50000" decel="50000" fill="hold" nodeType="clickEffect">
                                  <p:stCondLst>
                                    <p:cond delay="0"/>
                                  </p:stCondLst>
                                  <p:childTnLst>
                                    <p:animMotion origin="layout" path="M 0.53177 0.44282 L 0.53177 0.44305 C 0.53438 0.43657 0.53685 0.43078 0.53959 0.425 C 0.54102 0.42245 0.5431 0.4206 0.54427 0.41782 C 0.54519 0.41551 0.54493 0.4125 0.54584 0.40995 C 0.54649 0.4074 0.54792 0.40509 0.54896 0.40277 C 0.54948 0.4 0.55052 0.39768 0.55052 0.3949 C 0.55052 0.39004 0.55039 0.38472 0.54896 0.38009 C 0.54805 0.37754 0.54597 0.37615 0.54427 0.375 C 0.54063 0.37338 0.53698 0.37361 0.53334 0.37268 C 0.52565 0.3706 0.52696 0.37083 0.52084 0.36782 C 0.50743 0.35324 0.52305 0.37245 0.51459 0.35509 C 0.51342 0.35277 0.51146 0.35162 0.5099 0.35 C 0.50873 0.34421 0.50743 0.33889 0.50677 0.33287 C 0.50664 0.33101 0.50677 0.32939 0.50677 0.32777 L 0.50677 0.32801 " pathEditMode="relative" rAng="0" ptsTypes="AAAAAAAAAAAAAAAA">
                                      <p:cBhvr>
                                        <p:cTn id="382" dur="2000" fill="hold"/>
                                        <p:tgtEl>
                                          <p:spTgt spid="5"/>
                                        </p:tgtEl>
                                        <p:attrNameLst>
                                          <p:attrName>ppt_x</p:attrName>
                                          <p:attrName>ppt_y</p:attrName>
                                        </p:attrNameLst>
                                      </p:cBhvr>
                                      <p:rCtr x="-326" y="-5741"/>
                                    </p:animMotion>
                                  </p:childTnLst>
                                </p:cTn>
                              </p:par>
                            </p:childTnLst>
                          </p:cTn>
                        </p:par>
                      </p:childTnLst>
                    </p:cTn>
                  </p:par>
                  <p:par>
                    <p:cTn id="383" fill="hold">
                      <p:stCondLst>
                        <p:cond delay="indefinite"/>
                      </p:stCondLst>
                      <p:childTnLst>
                        <p:par>
                          <p:cTn id="384" fill="hold">
                            <p:stCondLst>
                              <p:cond delay="0"/>
                            </p:stCondLst>
                            <p:childTnLst>
                              <p:par>
                                <p:cTn id="385" presetID="0" presetClass="path" presetSubtype="0" accel="50000" decel="50000" fill="hold" nodeType="clickEffect">
                                  <p:stCondLst>
                                    <p:cond delay="0"/>
                                  </p:stCondLst>
                                  <p:childTnLst>
                                    <p:animMotion origin="layout" path="M 0.50664 0.31527 L 0.50664 0.31551 C 0.50352 0.30949 0.50092 0.30277 0.49727 0.29768 C 0.49597 0.29583 0.49414 0.29629 0.49271 0.2949 C 0.48946 0.29213 0.48646 0.28842 0.48334 0.28495 L 0.47852 0.28009 L 0.47396 0.275 C 0.47292 0.27268 0.47149 0.27037 0.47084 0.26782 C 0.4694 0.26273 0.46771 0.25277 0.46771 0.25301 C 0.475 0.23518 0.47084 0.2412 0.47852 0.23287 C 0.48164 0.21805 0.47774 0.23148 0.48477 0.2199 C 0.48607 0.21805 0.48646 0.21481 0.48789 0.21273 C 0.49076 0.20856 0.49414 0.20601 0.49727 0.20277 C 0.49896 0.20115 0.50013 0.19861 0.50209 0.19768 L 0.51146 0.19282 L 0.51146 0.19305 " pathEditMode="relative" rAng="0" ptsTypes="AAAAAAAAAAAAAAAA">
                                      <p:cBhvr>
                                        <p:cTn id="386" dur="2000" fill="hold"/>
                                        <p:tgtEl>
                                          <p:spTgt spid="5"/>
                                        </p:tgtEl>
                                        <p:attrNameLst>
                                          <p:attrName>ppt_x</p:attrName>
                                          <p:attrName>ppt_y</p:attrName>
                                        </p:attrNameLst>
                                      </p:cBhvr>
                                      <p:rCtr x="-1706" y="-6111"/>
                                    </p:animMotion>
                                  </p:childTnLst>
                                </p:cTn>
                              </p:par>
                            </p:childTnLst>
                          </p:cTn>
                        </p:par>
                      </p:childTnLst>
                    </p:cTn>
                  </p:par>
                  <p:par>
                    <p:cTn id="387" fill="hold">
                      <p:stCondLst>
                        <p:cond delay="indefinite"/>
                      </p:stCondLst>
                      <p:childTnLst>
                        <p:par>
                          <p:cTn id="388" fill="hold">
                            <p:stCondLst>
                              <p:cond delay="0"/>
                            </p:stCondLst>
                            <p:childTnLst>
                              <p:par>
                                <p:cTn id="389" presetID="0" presetClass="path" presetSubtype="0" accel="50000" decel="50000" fill="hold" nodeType="clickEffect">
                                  <p:stCondLst>
                                    <p:cond delay="0"/>
                                  </p:stCondLst>
                                  <p:childTnLst>
                                    <p:animMotion origin="layout" path="M 0.51146 0.19282 L 0.51146 0.19305 C 0.51394 0.18657 0.51628 0.18078 0.51914 0.175 C 0.52045 0.17245 0.52253 0.1706 0.52383 0.16782 C 0.52487 0.16551 0.52461 0.1625 0.52539 0.15995 C 0.53138 0.14074 0.52618 0.16389 0.53008 0.1449 C 0.53177 0.07037 0.53164 0.09699 0.53164 0.06527 L 0.53164 0.06551 " pathEditMode="relative" rAng="0" ptsTypes="AAAAAAAA">
                                      <p:cBhvr>
                                        <p:cTn id="390" dur="2000" fill="hold"/>
                                        <p:tgtEl>
                                          <p:spTgt spid="5"/>
                                        </p:tgtEl>
                                        <p:attrNameLst>
                                          <p:attrName>ppt_x</p:attrName>
                                          <p:attrName>ppt_y</p:attrName>
                                        </p:attrNameLst>
                                      </p:cBhvr>
                                      <p:rCtr x="1003" y="-6366"/>
                                    </p:animMotion>
                                  </p:childTnLst>
                                </p:cTn>
                              </p:par>
                            </p:childTnLst>
                          </p:cTn>
                        </p:par>
                      </p:childTnLst>
                    </p:cTn>
                  </p:par>
                  <p:par>
                    <p:cTn id="391" fill="hold">
                      <p:stCondLst>
                        <p:cond delay="indefinite"/>
                      </p:stCondLst>
                      <p:childTnLst>
                        <p:par>
                          <p:cTn id="392" fill="hold">
                            <p:stCondLst>
                              <p:cond delay="0"/>
                            </p:stCondLst>
                            <p:childTnLst>
                              <p:par>
                                <p:cTn id="393" presetID="0" presetClass="path" presetSubtype="0" accel="50000" decel="50000" fill="hold" nodeType="clickEffect">
                                  <p:stCondLst>
                                    <p:cond delay="0"/>
                                  </p:stCondLst>
                                  <p:childTnLst>
                                    <p:animMotion origin="layout" path="M 0.53646 0.04768 L 0.53646 0.04791 L 0.55209 0.03009 C 0.55352 0.02824 0.55482 0.02615 0.55664 0.025 L 0.56146 0.02245 C 0.57331 0.00995 0.56967 0.01157 0.59584 0.0199 C 0.59948 0.02129 0.60248 0.02592 0.60521 0.03009 C 0.61029 0.03842 0.60769 0.0375 0.61146 0.0375 L 0.61146 0.03773 " pathEditMode="relative" rAng="0" ptsTypes="AAAAAAAAA">
                                      <p:cBhvr>
                                        <p:cTn id="394" dur="2000" fill="hold"/>
                                        <p:tgtEl>
                                          <p:spTgt spid="5"/>
                                        </p:tgtEl>
                                        <p:attrNameLst>
                                          <p:attrName>ppt_x</p:attrName>
                                          <p:attrName>ppt_y</p:attrName>
                                        </p:attrNameLst>
                                      </p:cBhvr>
                                      <p:rCtr x="3750" y="-1713"/>
                                    </p:animMotion>
                                  </p:childTnLst>
                                </p:cTn>
                              </p:par>
                            </p:childTnLst>
                          </p:cTn>
                        </p:par>
                      </p:childTnLst>
                    </p:cTn>
                  </p:par>
                  <p:par>
                    <p:cTn id="395" fill="hold">
                      <p:stCondLst>
                        <p:cond delay="indefinite"/>
                      </p:stCondLst>
                      <p:childTnLst>
                        <p:par>
                          <p:cTn id="396" fill="hold">
                            <p:stCondLst>
                              <p:cond delay="0"/>
                            </p:stCondLst>
                            <p:childTnLst>
                              <p:par>
                                <p:cTn id="397" presetID="0" presetClass="path" presetSubtype="0" accel="50000" decel="50000" fill="hold" nodeType="clickEffect">
                                  <p:stCondLst>
                                    <p:cond delay="0"/>
                                  </p:stCondLst>
                                  <p:childTnLst>
                                    <p:animMotion origin="layout" path="M 0.61615 0.03032 L 0.61615 0.03055 L 0.62852 0.03773 C 0.63008 0.03865 0.63164 0.03981 0.63334 0.04027 C 0.63685 0.04143 0.64063 0.04189 0.64414 0.04282 C 0.64584 0.04351 0.6474 0.04398 0.64896 0.04537 C 0.65209 0.04814 0.65834 0.05532 0.65834 0.05555 L 0.66289 0.07777 L 0.66459 0.08518 C 0.66394 0.09606 0.66407 0.10694 0.66289 0.11782 C 0.6625 0.12268 0.66081 0.12777 0.65977 0.13287 C 0.65847 0.13865 0.6573 0.14398 0.65664 0.15023 C 0.65664 0.15162 0.65664 0.1537 0.65664 0.15532 L 0.65664 0.15555 " pathEditMode="relative" rAng="0" ptsTypes="AAAAAAAAAAAAAA">
                                      <p:cBhvr>
                                        <p:cTn id="398" dur="2000" fill="hold"/>
                                        <p:tgtEl>
                                          <p:spTgt spid="5"/>
                                        </p:tgtEl>
                                        <p:attrNameLst>
                                          <p:attrName>ppt_x</p:attrName>
                                          <p:attrName>ppt_y</p:attrName>
                                        </p:attrNameLst>
                                      </p:cBhvr>
                                      <p:rCtr x="2422" y="6250"/>
                                    </p:animMotion>
                                  </p:childTnLst>
                                </p:cTn>
                              </p:par>
                            </p:childTnLst>
                          </p:cTn>
                        </p:par>
                      </p:childTnLst>
                    </p:cTn>
                  </p:par>
                  <p:par>
                    <p:cTn id="399" fill="hold">
                      <p:stCondLst>
                        <p:cond delay="indefinite"/>
                      </p:stCondLst>
                      <p:childTnLst>
                        <p:par>
                          <p:cTn id="400" fill="hold">
                            <p:stCondLst>
                              <p:cond delay="0"/>
                            </p:stCondLst>
                            <p:childTnLst>
                              <p:par>
                                <p:cTn id="401" presetID="0" presetClass="path" presetSubtype="0" accel="50000" decel="50000" fill="hold" nodeType="clickEffect">
                                  <p:stCondLst>
                                    <p:cond delay="0"/>
                                  </p:stCondLst>
                                  <p:childTnLst>
                                    <p:animMotion origin="layout" path="M 0.66133 0.15277 L 0.66133 0.15301 C 0.65925 0.16111 0.6573 0.16944 0.65508 0.17777 C 0.65417 0.18101 0.65209 0.18379 0.65196 0.18773 C 0.65157 0.19351 0.65209 0.19976 0.65352 0.20532 C 0.65612 0.21527 0.66289 0.22106 0.66758 0.22777 C 0.6698 0.23078 0.67175 0.23449 0.67383 0.23773 C 0.67435 0.24027 0.67487 0.24282 0.67539 0.24537 C 0.67644 0.24953 0.67852 0.25324 0.67852 0.25787 C 0.67852 0.26527 0.67448 0.27268 0.67539 0.28032 C 0.67592 0.28449 0.68021 0.27037 0.68021 0.2706 L 0.68021 0.27037 " pathEditMode="relative" rAng="0" ptsTypes="AAAAAAAAAAAA">
                                      <p:cBhvr>
                                        <p:cTn id="402" dur="2000" fill="hold"/>
                                        <p:tgtEl>
                                          <p:spTgt spid="5"/>
                                        </p:tgtEl>
                                        <p:attrNameLst>
                                          <p:attrName>ppt_x</p:attrName>
                                          <p:attrName>ppt_y</p:attrName>
                                        </p:attrNameLst>
                                      </p:cBhvr>
                                      <p:rCtr x="469" y="6412"/>
                                    </p:animMotion>
                                  </p:childTnLst>
                                </p:cTn>
                              </p:par>
                            </p:childTnLst>
                          </p:cTn>
                        </p:par>
                      </p:childTnLst>
                    </p:cTn>
                  </p:par>
                  <p:par>
                    <p:cTn id="403" fill="hold">
                      <p:stCondLst>
                        <p:cond delay="indefinite"/>
                      </p:stCondLst>
                      <p:childTnLst>
                        <p:par>
                          <p:cTn id="404" fill="hold">
                            <p:stCondLst>
                              <p:cond delay="0"/>
                            </p:stCondLst>
                            <p:childTnLst>
                              <p:par>
                                <p:cTn id="405" presetID="0" presetClass="path" presetSubtype="0" accel="50000" decel="50000" fill="hold" nodeType="clickEffect">
                                  <p:stCondLst>
                                    <p:cond delay="0"/>
                                  </p:stCondLst>
                                  <p:childTnLst>
                                    <p:animMotion origin="layout" path="M 0.6849 0.27523 L 0.6849 0.27546 C 0.66029 0.32245 0.67149 0.30949 0.65677 0.32523 C 0.66107 0.33055 0.66524 0.33379 0.66771 0.34282 C 0.66875 0.34629 0.66875 0.35115 0.66927 0.35532 C 0.65782 0.37338 0.65834 0.36435 0.65834 0.37523 L 0.65834 0.37546 " pathEditMode="relative" rAng="0" ptsTypes="AAAAAAA">
                                      <p:cBhvr>
                                        <p:cTn id="406" dur="2000" fill="hold"/>
                                        <p:tgtEl>
                                          <p:spTgt spid="5"/>
                                        </p:tgtEl>
                                        <p:attrNameLst>
                                          <p:attrName>ppt_x</p:attrName>
                                          <p:attrName>ppt_y</p:attrName>
                                        </p:attrNameLst>
                                      </p:cBhvr>
                                      <p:rCtr x="-1406" y="5000"/>
                                    </p:animMotion>
                                  </p:childTnLst>
                                </p:cTn>
                              </p:par>
                            </p:childTnLst>
                          </p:cTn>
                        </p:par>
                      </p:childTnLst>
                    </p:cTn>
                  </p:par>
                  <p:par>
                    <p:cTn id="407" fill="hold">
                      <p:stCondLst>
                        <p:cond delay="indefinite"/>
                      </p:stCondLst>
                      <p:childTnLst>
                        <p:par>
                          <p:cTn id="408" fill="hold">
                            <p:stCondLst>
                              <p:cond delay="0"/>
                            </p:stCondLst>
                            <p:childTnLst>
                              <p:par>
                                <p:cTn id="409" presetID="0" presetClass="path" presetSubtype="0" accel="50000" decel="50000" fill="hold" nodeType="clickEffect">
                                  <p:stCondLst>
                                    <p:cond delay="0"/>
                                  </p:stCondLst>
                                  <p:childTnLst>
                                    <p:animMotion origin="layout" path="M 0.65834 0.37523 L 0.65834 0.37546 C 0.65456 0.38032 0.65065 0.38472 0.64727 0.39027 C 0.63685 0.40694 0.65209 0.38935 0.63959 0.40277 C 0.6323 0.42037 0.63646 0.41435 0.62852 0.42268 C 0.62279 0.43634 0.62852 0.42476 0.62084 0.43518 C 0.61628 0.4412 0.61602 0.44282 0.61302 0.45023 C 0.61355 0.45949 0.61342 0.46851 0.61459 0.47777 C 0.61498 0.48055 0.61628 0.4831 0.61771 0.48518 C 0.62201 0.49259 0.62696 0.49189 0.63334 0.49282 C 0.63633 0.49305 0.63959 0.49282 0.64271 0.49282 L 0.64271 0.49305 " pathEditMode="relative" rAng="0" ptsTypes="AAAAAAAAAAAA">
                                      <p:cBhvr>
                                        <p:cTn id="410" dur="2000" fill="hold"/>
                                        <p:tgtEl>
                                          <p:spTgt spid="5"/>
                                        </p:tgtEl>
                                        <p:attrNameLst>
                                          <p:attrName>ppt_x</p:attrName>
                                          <p:attrName>ppt_y</p:attrName>
                                        </p:attrNameLst>
                                      </p:cBhvr>
                                      <p:rCtr x="-2266" y="5880"/>
                                    </p:animMotion>
                                  </p:childTnLst>
                                </p:cTn>
                              </p:par>
                            </p:childTnLst>
                          </p:cTn>
                        </p:par>
                      </p:childTnLst>
                    </p:cTn>
                  </p:par>
                  <p:par>
                    <p:cTn id="411" fill="hold">
                      <p:stCondLst>
                        <p:cond delay="indefinite"/>
                      </p:stCondLst>
                      <p:childTnLst>
                        <p:par>
                          <p:cTn id="412" fill="hold">
                            <p:stCondLst>
                              <p:cond delay="0"/>
                            </p:stCondLst>
                            <p:childTnLst>
                              <p:par>
                                <p:cTn id="413" presetID="0" presetClass="path" presetSubtype="0" accel="50000" decel="50000" fill="hold" nodeType="clickEffect">
                                  <p:stCondLst>
                                    <p:cond delay="0"/>
                                  </p:stCondLst>
                                  <p:childTnLst>
                                    <p:animMotion origin="layout" path="M 0.64584 0.48773 L 0.64584 0.48796 C 0.6474 0.49444 0.64896 0.50092 0.65052 0.50787 C 0.65157 0.5125 0.65365 0.52268 0.65365 0.52291 C 0.65313 0.52662 0.65313 0.53148 0.65209 0.53495 C 0.65052 0.54004 0.64532 0.54467 0.64271 0.54768 C 0.63425 0.56782 0.64532 0.54328 0.6349 0.55995 C 0.63347 0.56226 0.63282 0.56504 0.63177 0.56782 C 0.63125 0.5699 0.63086 0.57268 0.63021 0.575 C 0.62409 0.59444 0.6293 0.57129 0.62552 0.59004 C 0.62605 0.59768 0.62644 0.61898 0.63334 0.62268 L 0.63802 0.62523 L 0.65052 0.62268 L 0.65052 0.62291 " pathEditMode="relative" rAng="0" ptsTypes="AAAAAAAAAAAAAA">
                                      <p:cBhvr>
                                        <p:cTn id="414" dur="2000" fill="hold"/>
                                        <p:tgtEl>
                                          <p:spTgt spid="5"/>
                                        </p:tgtEl>
                                        <p:attrNameLst>
                                          <p:attrName>ppt_x</p:attrName>
                                          <p:attrName>ppt_y</p:attrName>
                                        </p:attrNameLst>
                                      </p:cBhvr>
                                      <p:rCtr x="-625" y="6875"/>
                                    </p:animMotion>
                                  </p:childTnLst>
                                </p:cTn>
                              </p:par>
                            </p:childTnLst>
                          </p:cTn>
                        </p:par>
                      </p:childTnLst>
                    </p:cTn>
                  </p:par>
                  <p:par>
                    <p:cTn id="415" fill="hold">
                      <p:stCondLst>
                        <p:cond delay="indefinite"/>
                      </p:stCondLst>
                      <p:childTnLst>
                        <p:par>
                          <p:cTn id="416" fill="hold">
                            <p:stCondLst>
                              <p:cond delay="0"/>
                            </p:stCondLst>
                            <p:childTnLst>
                              <p:par>
                                <p:cTn id="417" presetID="0" presetClass="path" presetSubtype="0" accel="50000" decel="50000" fill="hold" nodeType="clickEffect">
                                  <p:stCondLst>
                                    <p:cond delay="0"/>
                                  </p:stCondLst>
                                  <p:childTnLst>
                                    <p:animMotion origin="layout" path="M 0.65365 0.61527 L 0.65365 0.61551 C 0.65456 0.62222 0.65508 0.63842 0.6599 0.6449 C 0.66263 0.64907 0.66927 0.65509 0.66927 0.65532 C 0.67657 0.67268 0.6724 0.66666 0.68021 0.675 C 0.68321 0.68981 0.6793 0.67639 0.68646 0.68773 C 0.69336 0.69884 0.68503 0.69282 0.69427 0.69768 C 0.69948 0.69676 0.71094 0.6956 0.71615 0.69004 L 0.72084 0.68495 C 0.72461 0.66643 0.7194 0.68935 0.72552 0.6699 C 0.7319 0.64953 0.72123 0.67662 0.73021 0.65509 C 0.73386 0.63726 0.7293 0.65972 0.73334 0.63773 C 0.73373 0.63495 0.7349 0.63009 0.7349 0.63032 L 0.7349 0.63009 " pathEditMode="relative" rAng="0" ptsTypes="AAAAAAAAAAAAAA">
                                      <p:cBhvr>
                                        <p:cTn id="418" dur="2000" fill="hold"/>
                                        <p:tgtEl>
                                          <p:spTgt spid="5"/>
                                        </p:tgtEl>
                                        <p:attrNameLst>
                                          <p:attrName>ppt_x</p:attrName>
                                          <p:attrName>ppt_y</p:attrName>
                                        </p:attrNameLst>
                                      </p:cBhvr>
                                      <p:rCtr x="4062" y="4120"/>
                                    </p:animMotion>
                                  </p:childTnLst>
                                </p:cTn>
                              </p:par>
                            </p:childTnLst>
                          </p:cTn>
                        </p:par>
                      </p:childTnLst>
                    </p:cTn>
                  </p:par>
                  <p:par>
                    <p:cTn id="419" fill="hold">
                      <p:stCondLst>
                        <p:cond delay="indefinite"/>
                      </p:stCondLst>
                      <p:childTnLst>
                        <p:par>
                          <p:cTn id="420" fill="hold">
                            <p:stCondLst>
                              <p:cond delay="0"/>
                            </p:stCondLst>
                            <p:childTnLst>
                              <p:par>
                                <p:cTn id="421" presetID="0" presetClass="path" presetSubtype="0" accel="50000" decel="50000" fill="hold" nodeType="clickEffect">
                                  <p:stCondLst>
                                    <p:cond delay="0"/>
                                  </p:stCondLst>
                                  <p:childTnLst>
                                    <p:animMotion origin="layout" path="M 0.73646 0.63032 L 0.73646 0.63055 C 0.73685 0.61921 0.73659 0.60833 0.73789 0.59745 C 0.73815 0.59467 0.73998 0.59259 0.74102 0.59004 C 0.74258 0.5875 0.74375 0.58449 0.74571 0.5824 C 0.75378 0.57523 0.76563 0.57615 0.77383 0.575 C 0.77487 0.57245 0.77618 0.57037 0.77696 0.56759 C 0.77826 0.56273 0.78008 0.55254 0.78008 0.55277 C 0.7806 0.51157 0.78021 0.47083 0.78164 0.43009 C 0.78217 0.41551 0.7849 0.41759 0.78789 0.4074 C 0.7892 0.4037 0.7905 0.39398 0.79102 0.39004 C 0.79154 0.3875 0.79219 0.38495 0.79258 0.3824 C 0.79323 0.37916 0.79362 0.37592 0.79414 0.37245 C 0.79519 0.36759 0.79623 0.3625 0.79727 0.3574 C 0.79779 0.35509 0.79961 0.34768 0.79883 0.35 L 0.79571 0.35995 L 0.79571 0.36018 " pathEditMode="relative" rAng="0" ptsTypes="AAAAAAAAAAAAAAAAA">
                                      <p:cBhvr>
                                        <p:cTn id="422" dur="2000" fill="hold"/>
                                        <p:tgtEl>
                                          <p:spTgt spid="5"/>
                                        </p:tgtEl>
                                        <p:attrNameLst>
                                          <p:attrName>ppt_x</p:attrName>
                                          <p:attrName>ppt_y</p:attrName>
                                        </p:attrNameLst>
                                      </p:cBhvr>
                                      <p:rCtr x="3125" y="-14028"/>
                                    </p:animMotion>
                                  </p:childTnLst>
                                </p:cTn>
                              </p:par>
                            </p:childTnLst>
                          </p:cTn>
                        </p:par>
                      </p:childTnLst>
                    </p:cTn>
                  </p:par>
                </p:childTnLst>
              </p:cTn>
              <p:nextCondLst>
                <p:cond evt="onClick" delay="0">
                  <p:tgtEl>
                    <p:spTgt spid="12"/>
                  </p:tgtEl>
                </p:cond>
              </p:nextCondLst>
            </p:seq>
            <p:seq concurrent="1" nextAc="seek">
              <p:cTn id="423" restart="whenNotActive" fill="hold" evtFilter="cancelBubble" nodeType="interactiveSeq">
                <p:stCondLst>
                  <p:cond evt="onClick" delay="0">
                    <p:tgtEl>
                      <p:spTgt spid="2"/>
                    </p:tgtEl>
                  </p:cond>
                </p:stCondLst>
                <p:endSync evt="end" delay="0">
                  <p:rtn val="all"/>
                </p:endSync>
                <p:childTnLst>
                  <p:par>
                    <p:cTn id="424" fill="hold">
                      <p:stCondLst>
                        <p:cond delay="0"/>
                      </p:stCondLst>
                      <p:childTnLst>
                        <p:par>
                          <p:cTn id="425" fill="hold">
                            <p:stCondLst>
                              <p:cond delay="0"/>
                            </p:stCondLst>
                            <p:childTnLst>
                              <p:par>
                                <p:cTn id="426" presetID="42" presetClass="exit" presetSubtype="0" fill="hold" grpId="0" nodeType="clickEffect">
                                  <p:stCondLst>
                                    <p:cond delay="0"/>
                                  </p:stCondLst>
                                  <p:childTnLst>
                                    <p:animEffect transition="out" filter="fade">
                                      <p:cBhvr>
                                        <p:cTn id="427" dur="1000"/>
                                        <p:tgtEl>
                                          <p:spTgt spid="2"/>
                                        </p:tgtEl>
                                      </p:cBhvr>
                                    </p:animEffect>
                                    <p:anim calcmode="lin" valueType="num">
                                      <p:cBhvr>
                                        <p:cTn id="428" dur="1000"/>
                                        <p:tgtEl>
                                          <p:spTgt spid="2"/>
                                        </p:tgtEl>
                                        <p:attrNameLst>
                                          <p:attrName>ppt_x</p:attrName>
                                        </p:attrNameLst>
                                      </p:cBhvr>
                                      <p:tavLst>
                                        <p:tav tm="0">
                                          <p:val>
                                            <p:strVal val="ppt_x"/>
                                          </p:val>
                                        </p:tav>
                                        <p:tav tm="100000">
                                          <p:val>
                                            <p:strVal val="ppt_x"/>
                                          </p:val>
                                        </p:tav>
                                      </p:tavLst>
                                    </p:anim>
                                    <p:anim calcmode="lin" valueType="num">
                                      <p:cBhvr>
                                        <p:cTn id="429" dur="1000"/>
                                        <p:tgtEl>
                                          <p:spTgt spid="2"/>
                                        </p:tgtEl>
                                        <p:attrNameLst>
                                          <p:attrName>ppt_y</p:attrName>
                                        </p:attrNameLst>
                                      </p:cBhvr>
                                      <p:tavLst>
                                        <p:tav tm="0">
                                          <p:val>
                                            <p:strVal val="ppt_y"/>
                                          </p:val>
                                        </p:tav>
                                        <p:tav tm="100000">
                                          <p:val>
                                            <p:strVal val="ppt_y+.1"/>
                                          </p:val>
                                        </p:tav>
                                      </p:tavLst>
                                    </p:anim>
                                    <p:set>
                                      <p:cBhvr>
                                        <p:cTn id="430"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31" restart="whenNotActive" fill="hold" evtFilter="cancelBubble" nodeType="interactiveSeq">
                <p:stCondLst>
                  <p:cond evt="onClick" delay="0">
                    <p:tgtEl>
                      <p:spTgt spid="75"/>
                    </p:tgtEl>
                  </p:cond>
                </p:stCondLst>
                <p:endSync evt="end" delay="0">
                  <p:rtn val="all"/>
                </p:endSync>
                <p:childTnLst>
                  <p:par>
                    <p:cTn id="432" fill="hold">
                      <p:stCondLst>
                        <p:cond delay="0"/>
                      </p:stCondLst>
                      <p:childTnLst>
                        <p:par>
                          <p:cTn id="433" fill="hold">
                            <p:stCondLst>
                              <p:cond delay="0"/>
                            </p:stCondLst>
                            <p:childTnLst>
                              <p:par>
                                <p:cTn id="434" presetID="42" presetClass="exit" presetSubtype="0" fill="hold" grpId="0" nodeType="clickEffect">
                                  <p:stCondLst>
                                    <p:cond delay="0"/>
                                  </p:stCondLst>
                                  <p:childTnLst>
                                    <p:animEffect transition="out" filter="fade">
                                      <p:cBhvr>
                                        <p:cTn id="435" dur="1000"/>
                                        <p:tgtEl>
                                          <p:spTgt spid="75"/>
                                        </p:tgtEl>
                                      </p:cBhvr>
                                    </p:animEffect>
                                    <p:anim calcmode="lin" valueType="num">
                                      <p:cBhvr>
                                        <p:cTn id="436" dur="1000"/>
                                        <p:tgtEl>
                                          <p:spTgt spid="75"/>
                                        </p:tgtEl>
                                        <p:attrNameLst>
                                          <p:attrName>ppt_x</p:attrName>
                                        </p:attrNameLst>
                                      </p:cBhvr>
                                      <p:tavLst>
                                        <p:tav tm="0">
                                          <p:val>
                                            <p:strVal val="ppt_x"/>
                                          </p:val>
                                        </p:tav>
                                        <p:tav tm="100000">
                                          <p:val>
                                            <p:strVal val="ppt_x"/>
                                          </p:val>
                                        </p:tav>
                                      </p:tavLst>
                                    </p:anim>
                                    <p:anim calcmode="lin" valueType="num">
                                      <p:cBhvr>
                                        <p:cTn id="437" dur="1000"/>
                                        <p:tgtEl>
                                          <p:spTgt spid="75"/>
                                        </p:tgtEl>
                                        <p:attrNameLst>
                                          <p:attrName>ppt_y</p:attrName>
                                        </p:attrNameLst>
                                      </p:cBhvr>
                                      <p:tavLst>
                                        <p:tav tm="0">
                                          <p:val>
                                            <p:strVal val="ppt_y"/>
                                          </p:val>
                                        </p:tav>
                                        <p:tav tm="100000">
                                          <p:val>
                                            <p:strVal val="ppt_y+.1"/>
                                          </p:val>
                                        </p:tav>
                                      </p:tavLst>
                                    </p:anim>
                                    <p:set>
                                      <p:cBhvr>
                                        <p:cTn id="438"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439" restart="whenNotActive" fill="hold" evtFilter="cancelBubble" nodeType="interactiveSeq">
                <p:stCondLst>
                  <p:cond evt="onClick" delay="0">
                    <p:tgtEl>
                      <p:spTgt spid="77"/>
                    </p:tgtEl>
                  </p:cond>
                </p:stCondLst>
                <p:endSync evt="end" delay="0">
                  <p:rtn val="all"/>
                </p:endSync>
                <p:childTnLst>
                  <p:par>
                    <p:cTn id="440" fill="hold">
                      <p:stCondLst>
                        <p:cond delay="0"/>
                      </p:stCondLst>
                      <p:childTnLst>
                        <p:par>
                          <p:cTn id="441" fill="hold">
                            <p:stCondLst>
                              <p:cond delay="0"/>
                            </p:stCondLst>
                            <p:childTnLst>
                              <p:par>
                                <p:cTn id="442" presetID="42" presetClass="exit" presetSubtype="0" fill="hold" grpId="0" nodeType="clickEffect">
                                  <p:stCondLst>
                                    <p:cond delay="0"/>
                                  </p:stCondLst>
                                  <p:childTnLst>
                                    <p:animEffect transition="out" filter="fade">
                                      <p:cBhvr>
                                        <p:cTn id="443" dur="1000"/>
                                        <p:tgtEl>
                                          <p:spTgt spid="77"/>
                                        </p:tgtEl>
                                      </p:cBhvr>
                                    </p:animEffect>
                                    <p:anim calcmode="lin" valueType="num">
                                      <p:cBhvr>
                                        <p:cTn id="444" dur="1000"/>
                                        <p:tgtEl>
                                          <p:spTgt spid="77"/>
                                        </p:tgtEl>
                                        <p:attrNameLst>
                                          <p:attrName>ppt_x</p:attrName>
                                        </p:attrNameLst>
                                      </p:cBhvr>
                                      <p:tavLst>
                                        <p:tav tm="0">
                                          <p:val>
                                            <p:strVal val="ppt_x"/>
                                          </p:val>
                                        </p:tav>
                                        <p:tav tm="100000">
                                          <p:val>
                                            <p:strVal val="ppt_x"/>
                                          </p:val>
                                        </p:tav>
                                      </p:tavLst>
                                    </p:anim>
                                    <p:anim calcmode="lin" valueType="num">
                                      <p:cBhvr>
                                        <p:cTn id="445" dur="1000"/>
                                        <p:tgtEl>
                                          <p:spTgt spid="77"/>
                                        </p:tgtEl>
                                        <p:attrNameLst>
                                          <p:attrName>ppt_y</p:attrName>
                                        </p:attrNameLst>
                                      </p:cBhvr>
                                      <p:tavLst>
                                        <p:tav tm="0">
                                          <p:val>
                                            <p:strVal val="ppt_y"/>
                                          </p:val>
                                        </p:tav>
                                        <p:tav tm="100000">
                                          <p:val>
                                            <p:strVal val="ppt_y+.1"/>
                                          </p:val>
                                        </p:tav>
                                      </p:tavLst>
                                    </p:anim>
                                    <p:set>
                                      <p:cBhvr>
                                        <p:cTn id="446"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447" restart="whenNotActive" fill="hold" evtFilter="cancelBubble" nodeType="interactiveSeq">
                <p:stCondLst>
                  <p:cond evt="onClick" delay="0">
                    <p:tgtEl>
                      <p:spTgt spid="78"/>
                    </p:tgtEl>
                  </p:cond>
                </p:stCondLst>
                <p:endSync evt="end" delay="0">
                  <p:rtn val="all"/>
                </p:endSync>
                <p:childTnLst>
                  <p:par>
                    <p:cTn id="448" fill="hold">
                      <p:stCondLst>
                        <p:cond delay="0"/>
                      </p:stCondLst>
                      <p:childTnLst>
                        <p:par>
                          <p:cTn id="449" fill="hold">
                            <p:stCondLst>
                              <p:cond delay="0"/>
                            </p:stCondLst>
                            <p:childTnLst>
                              <p:par>
                                <p:cTn id="450" presetID="42" presetClass="exit" presetSubtype="0" fill="hold" grpId="0" nodeType="clickEffect">
                                  <p:stCondLst>
                                    <p:cond delay="0"/>
                                  </p:stCondLst>
                                  <p:childTnLst>
                                    <p:animEffect transition="out" filter="fade">
                                      <p:cBhvr>
                                        <p:cTn id="451" dur="1000"/>
                                        <p:tgtEl>
                                          <p:spTgt spid="78"/>
                                        </p:tgtEl>
                                      </p:cBhvr>
                                    </p:animEffect>
                                    <p:anim calcmode="lin" valueType="num">
                                      <p:cBhvr>
                                        <p:cTn id="452" dur="1000"/>
                                        <p:tgtEl>
                                          <p:spTgt spid="78"/>
                                        </p:tgtEl>
                                        <p:attrNameLst>
                                          <p:attrName>ppt_x</p:attrName>
                                        </p:attrNameLst>
                                      </p:cBhvr>
                                      <p:tavLst>
                                        <p:tav tm="0">
                                          <p:val>
                                            <p:strVal val="ppt_x"/>
                                          </p:val>
                                        </p:tav>
                                        <p:tav tm="100000">
                                          <p:val>
                                            <p:strVal val="ppt_x"/>
                                          </p:val>
                                        </p:tav>
                                      </p:tavLst>
                                    </p:anim>
                                    <p:anim calcmode="lin" valueType="num">
                                      <p:cBhvr>
                                        <p:cTn id="453" dur="1000"/>
                                        <p:tgtEl>
                                          <p:spTgt spid="78"/>
                                        </p:tgtEl>
                                        <p:attrNameLst>
                                          <p:attrName>ppt_y</p:attrName>
                                        </p:attrNameLst>
                                      </p:cBhvr>
                                      <p:tavLst>
                                        <p:tav tm="0">
                                          <p:val>
                                            <p:strVal val="ppt_y"/>
                                          </p:val>
                                        </p:tav>
                                        <p:tav tm="100000">
                                          <p:val>
                                            <p:strVal val="ppt_y+.1"/>
                                          </p:val>
                                        </p:tav>
                                      </p:tavLst>
                                    </p:anim>
                                    <p:set>
                                      <p:cBhvr>
                                        <p:cTn id="454"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55" restart="whenNotActive" fill="hold" evtFilter="cancelBubble" nodeType="interactiveSeq">
                <p:stCondLst>
                  <p:cond evt="onClick" delay="0">
                    <p:tgtEl>
                      <p:spTgt spid="76"/>
                    </p:tgtEl>
                  </p:cond>
                </p:stCondLst>
                <p:endSync evt="end" delay="0">
                  <p:rtn val="all"/>
                </p:endSync>
                <p:childTnLst>
                  <p:par>
                    <p:cTn id="456" fill="hold">
                      <p:stCondLst>
                        <p:cond delay="0"/>
                      </p:stCondLst>
                      <p:childTnLst>
                        <p:par>
                          <p:cTn id="457" fill="hold">
                            <p:stCondLst>
                              <p:cond delay="0"/>
                            </p:stCondLst>
                            <p:childTnLst>
                              <p:par>
                                <p:cTn id="458" presetID="42" presetClass="exit" presetSubtype="0" fill="hold" grpId="0" nodeType="clickEffect">
                                  <p:stCondLst>
                                    <p:cond delay="0"/>
                                  </p:stCondLst>
                                  <p:childTnLst>
                                    <p:animEffect transition="out" filter="fade">
                                      <p:cBhvr>
                                        <p:cTn id="459" dur="1000"/>
                                        <p:tgtEl>
                                          <p:spTgt spid="76"/>
                                        </p:tgtEl>
                                      </p:cBhvr>
                                    </p:animEffect>
                                    <p:anim calcmode="lin" valueType="num">
                                      <p:cBhvr>
                                        <p:cTn id="460" dur="1000"/>
                                        <p:tgtEl>
                                          <p:spTgt spid="76"/>
                                        </p:tgtEl>
                                        <p:attrNameLst>
                                          <p:attrName>ppt_x</p:attrName>
                                        </p:attrNameLst>
                                      </p:cBhvr>
                                      <p:tavLst>
                                        <p:tav tm="0">
                                          <p:val>
                                            <p:strVal val="ppt_x"/>
                                          </p:val>
                                        </p:tav>
                                        <p:tav tm="100000">
                                          <p:val>
                                            <p:strVal val="ppt_x"/>
                                          </p:val>
                                        </p:tav>
                                      </p:tavLst>
                                    </p:anim>
                                    <p:anim calcmode="lin" valueType="num">
                                      <p:cBhvr>
                                        <p:cTn id="461" dur="1000"/>
                                        <p:tgtEl>
                                          <p:spTgt spid="76"/>
                                        </p:tgtEl>
                                        <p:attrNameLst>
                                          <p:attrName>ppt_y</p:attrName>
                                        </p:attrNameLst>
                                      </p:cBhvr>
                                      <p:tavLst>
                                        <p:tav tm="0">
                                          <p:val>
                                            <p:strVal val="ppt_y"/>
                                          </p:val>
                                        </p:tav>
                                        <p:tav tm="100000">
                                          <p:val>
                                            <p:strVal val="ppt_y+.1"/>
                                          </p:val>
                                        </p:tav>
                                      </p:tavLst>
                                    </p:anim>
                                    <p:set>
                                      <p:cBhvr>
                                        <p:cTn id="462" dur="1" fill="hold">
                                          <p:stCondLst>
                                            <p:cond delay="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463" restart="whenNotActive" fill="hold" evtFilter="cancelBubble" nodeType="interactiveSeq">
                <p:stCondLst>
                  <p:cond evt="onClick" delay="0">
                    <p:tgtEl>
                      <p:spTgt spid="79"/>
                    </p:tgtEl>
                  </p:cond>
                </p:stCondLst>
                <p:endSync evt="end" delay="0">
                  <p:rtn val="all"/>
                </p:endSync>
                <p:childTnLst>
                  <p:par>
                    <p:cTn id="464" fill="hold">
                      <p:stCondLst>
                        <p:cond delay="0"/>
                      </p:stCondLst>
                      <p:childTnLst>
                        <p:par>
                          <p:cTn id="465" fill="hold">
                            <p:stCondLst>
                              <p:cond delay="0"/>
                            </p:stCondLst>
                            <p:childTnLst>
                              <p:par>
                                <p:cTn id="466" presetID="42" presetClass="exit" presetSubtype="0" fill="hold" grpId="0" nodeType="clickEffect">
                                  <p:stCondLst>
                                    <p:cond delay="0"/>
                                  </p:stCondLst>
                                  <p:childTnLst>
                                    <p:animEffect transition="out" filter="fade">
                                      <p:cBhvr>
                                        <p:cTn id="467" dur="1000"/>
                                        <p:tgtEl>
                                          <p:spTgt spid="79"/>
                                        </p:tgtEl>
                                      </p:cBhvr>
                                    </p:animEffect>
                                    <p:anim calcmode="lin" valueType="num">
                                      <p:cBhvr>
                                        <p:cTn id="468" dur="1000"/>
                                        <p:tgtEl>
                                          <p:spTgt spid="79"/>
                                        </p:tgtEl>
                                        <p:attrNameLst>
                                          <p:attrName>ppt_x</p:attrName>
                                        </p:attrNameLst>
                                      </p:cBhvr>
                                      <p:tavLst>
                                        <p:tav tm="0">
                                          <p:val>
                                            <p:strVal val="ppt_x"/>
                                          </p:val>
                                        </p:tav>
                                        <p:tav tm="100000">
                                          <p:val>
                                            <p:strVal val="ppt_x"/>
                                          </p:val>
                                        </p:tav>
                                      </p:tavLst>
                                    </p:anim>
                                    <p:anim calcmode="lin" valueType="num">
                                      <p:cBhvr>
                                        <p:cTn id="469" dur="1000"/>
                                        <p:tgtEl>
                                          <p:spTgt spid="79"/>
                                        </p:tgtEl>
                                        <p:attrNameLst>
                                          <p:attrName>ppt_y</p:attrName>
                                        </p:attrNameLst>
                                      </p:cBhvr>
                                      <p:tavLst>
                                        <p:tav tm="0">
                                          <p:val>
                                            <p:strVal val="ppt_y"/>
                                          </p:val>
                                        </p:tav>
                                        <p:tav tm="100000">
                                          <p:val>
                                            <p:strVal val="ppt_y+.1"/>
                                          </p:val>
                                        </p:tav>
                                      </p:tavLst>
                                    </p:anim>
                                    <p:set>
                                      <p:cBhvr>
                                        <p:cTn id="470"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71" restart="whenNotActive" fill="hold" evtFilter="cancelBubble" nodeType="interactiveSeq">
                <p:stCondLst>
                  <p:cond evt="onClick" delay="0">
                    <p:tgtEl>
                      <p:spTgt spid="80"/>
                    </p:tgtEl>
                  </p:cond>
                </p:stCondLst>
                <p:endSync evt="end" delay="0">
                  <p:rtn val="all"/>
                </p:endSync>
                <p:childTnLst>
                  <p:par>
                    <p:cTn id="472" fill="hold">
                      <p:stCondLst>
                        <p:cond delay="0"/>
                      </p:stCondLst>
                      <p:childTnLst>
                        <p:par>
                          <p:cTn id="473" fill="hold">
                            <p:stCondLst>
                              <p:cond delay="0"/>
                            </p:stCondLst>
                            <p:childTnLst>
                              <p:par>
                                <p:cTn id="474" presetID="42" presetClass="exit" presetSubtype="0" fill="hold" grpId="0" nodeType="clickEffect">
                                  <p:stCondLst>
                                    <p:cond delay="0"/>
                                  </p:stCondLst>
                                  <p:childTnLst>
                                    <p:animEffect transition="out" filter="fade">
                                      <p:cBhvr>
                                        <p:cTn id="475" dur="1000"/>
                                        <p:tgtEl>
                                          <p:spTgt spid="80"/>
                                        </p:tgtEl>
                                      </p:cBhvr>
                                    </p:animEffect>
                                    <p:anim calcmode="lin" valueType="num">
                                      <p:cBhvr>
                                        <p:cTn id="476" dur="1000"/>
                                        <p:tgtEl>
                                          <p:spTgt spid="80"/>
                                        </p:tgtEl>
                                        <p:attrNameLst>
                                          <p:attrName>ppt_x</p:attrName>
                                        </p:attrNameLst>
                                      </p:cBhvr>
                                      <p:tavLst>
                                        <p:tav tm="0">
                                          <p:val>
                                            <p:strVal val="ppt_x"/>
                                          </p:val>
                                        </p:tav>
                                        <p:tav tm="100000">
                                          <p:val>
                                            <p:strVal val="ppt_x"/>
                                          </p:val>
                                        </p:tav>
                                      </p:tavLst>
                                    </p:anim>
                                    <p:anim calcmode="lin" valueType="num">
                                      <p:cBhvr>
                                        <p:cTn id="477" dur="1000"/>
                                        <p:tgtEl>
                                          <p:spTgt spid="80"/>
                                        </p:tgtEl>
                                        <p:attrNameLst>
                                          <p:attrName>ppt_y</p:attrName>
                                        </p:attrNameLst>
                                      </p:cBhvr>
                                      <p:tavLst>
                                        <p:tav tm="0">
                                          <p:val>
                                            <p:strVal val="ppt_y"/>
                                          </p:val>
                                        </p:tav>
                                        <p:tav tm="100000">
                                          <p:val>
                                            <p:strVal val="ppt_y+.1"/>
                                          </p:val>
                                        </p:tav>
                                      </p:tavLst>
                                    </p:anim>
                                    <p:set>
                                      <p:cBhvr>
                                        <p:cTn id="478"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479" restart="whenNotActive" fill="hold" evtFilter="cancelBubble" nodeType="interactiveSeq">
                <p:stCondLst>
                  <p:cond evt="onClick" delay="0">
                    <p:tgtEl>
                      <p:spTgt spid="81"/>
                    </p:tgtEl>
                  </p:cond>
                </p:stCondLst>
                <p:endSync evt="end" delay="0">
                  <p:rtn val="all"/>
                </p:endSync>
                <p:childTnLst>
                  <p:par>
                    <p:cTn id="480" fill="hold">
                      <p:stCondLst>
                        <p:cond delay="0"/>
                      </p:stCondLst>
                      <p:childTnLst>
                        <p:par>
                          <p:cTn id="481" fill="hold">
                            <p:stCondLst>
                              <p:cond delay="0"/>
                            </p:stCondLst>
                            <p:childTnLst>
                              <p:par>
                                <p:cTn id="482" presetID="42" presetClass="exit" presetSubtype="0" fill="hold" grpId="0" nodeType="clickEffect">
                                  <p:stCondLst>
                                    <p:cond delay="0"/>
                                  </p:stCondLst>
                                  <p:childTnLst>
                                    <p:animEffect transition="out" filter="fade">
                                      <p:cBhvr>
                                        <p:cTn id="483" dur="1000"/>
                                        <p:tgtEl>
                                          <p:spTgt spid="81"/>
                                        </p:tgtEl>
                                      </p:cBhvr>
                                    </p:animEffect>
                                    <p:anim calcmode="lin" valueType="num">
                                      <p:cBhvr>
                                        <p:cTn id="484" dur="1000"/>
                                        <p:tgtEl>
                                          <p:spTgt spid="81"/>
                                        </p:tgtEl>
                                        <p:attrNameLst>
                                          <p:attrName>ppt_x</p:attrName>
                                        </p:attrNameLst>
                                      </p:cBhvr>
                                      <p:tavLst>
                                        <p:tav tm="0">
                                          <p:val>
                                            <p:strVal val="ppt_x"/>
                                          </p:val>
                                        </p:tav>
                                        <p:tav tm="100000">
                                          <p:val>
                                            <p:strVal val="ppt_x"/>
                                          </p:val>
                                        </p:tav>
                                      </p:tavLst>
                                    </p:anim>
                                    <p:anim calcmode="lin" valueType="num">
                                      <p:cBhvr>
                                        <p:cTn id="485" dur="1000"/>
                                        <p:tgtEl>
                                          <p:spTgt spid="81"/>
                                        </p:tgtEl>
                                        <p:attrNameLst>
                                          <p:attrName>ppt_y</p:attrName>
                                        </p:attrNameLst>
                                      </p:cBhvr>
                                      <p:tavLst>
                                        <p:tav tm="0">
                                          <p:val>
                                            <p:strVal val="ppt_y"/>
                                          </p:val>
                                        </p:tav>
                                        <p:tav tm="100000">
                                          <p:val>
                                            <p:strVal val="ppt_y+.1"/>
                                          </p:val>
                                        </p:tav>
                                      </p:tavLst>
                                    </p:anim>
                                    <p:set>
                                      <p:cBhvr>
                                        <p:cTn id="486"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2" grpId="0" animBg="1"/>
      <p:bldP spid="75" grpId="0" animBg="1"/>
      <p:bldP spid="76" grpId="0" animBg="1"/>
      <p:bldP spid="77" grpId="0" animBg="1"/>
      <p:bldP spid="78" grpId="0" animBg="1"/>
      <p:bldP spid="79" grpId="0" animBg="1"/>
      <p:bldP spid="80" grpId="0" animBg="1"/>
      <p:bldP spid="8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4" descr="Image result for classroom cartoon background | Classroom clipart,  Classroom background, Anime classroom"/>
          <p:cNvPicPr preferRelativeResize="0"/>
          <p:nvPr/>
        </p:nvPicPr>
        <p:blipFill rotWithShape="1">
          <a:blip r:embed="rId7">
            <a:alphaModFix/>
          </a:blip>
          <a:srcRect l="10336" t="4723" r="3094" b="16955"/>
          <a:stretch/>
        </p:blipFill>
        <p:spPr>
          <a:xfrm>
            <a:off x="0" y="0"/>
            <a:ext cx="9144000" cy="5162550"/>
          </a:xfrm>
          <a:prstGeom prst="rect">
            <a:avLst/>
          </a:prstGeom>
          <a:noFill/>
          <a:ln>
            <a:noFill/>
          </a:ln>
        </p:spPr>
      </p:pic>
      <p:pic>
        <p:nvPicPr>
          <p:cNvPr id="1390" name="Google Shape;1390;p14"/>
          <p:cNvPicPr preferRelativeResize="0"/>
          <p:nvPr/>
        </p:nvPicPr>
        <p:blipFill rotWithShape="1">
          <a:blip r:embed="rId8">
            <a:alphaModFix/>
          </a:blip>
          <a:srcRect/>
          <a:stretch/>
        </p:blipFill>
        <p:spPr>
          <a:xfrm>
            <a:off x="8020534" y="89916"/>
            <a:ext cx="1072451" cy="514220"/>
          </a:xfrm>
          <a:prstGeom prst="rect">
            <a:avLst/>
          </a:prstGeom>
          <a:noFill/>
          <a:ln>
            <a:noFill/>
          </a:ln>
        </p:spPr>
      </p:pic>
      <p:sp>
        <p:nvSpPr>
          <p:cNvPr id="1392" name="Google Shape;1392;p14"/>
          <p:cNvSpPr/>
          <p:nvPr/>
        </p:nvSpPr>
        <p:spPr>
          <a:xfrm>
            <a:off x="3283527" y="528956"/>
            <a:ext cx="41148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bg2"/>
                </a:solidFill>
                <a:latin typeface="Comic Sans MS"/>
                <a:ea typeface="Comic Sans MS"/>
                <a:cs typeface="Comic Sans MS"/>
                <a:sym typeface="Comic Sans MS"/>
              </a:rPr>
              <a:t>Listen and repeat:</a:t>
            </a:r>
            <a:endParaRPr dirty="0">
              <a:solidFill>
                <a:schemeClr val="bg2"/>
              </a:solidFill>
            </a:endParaRPr>
          </a:p>
        </p:txBody>
      </p:sp>
      <p:sp>
        <p:nvSpPr>
          <p:cNvPr id="1394" name="Google Shape;1394;p14"/>
          <p:cNvSpPr/>
          <p:nvPr/>
        </p:nvSpPr>
        <p:spPr>
          <a:xfrm>
            <a:off x="2680344" y="1245129"/>
            <a:ext cx="4107873"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accent1"/>
                </a:solidFill>
                <a:latin typeface="Comic Sans MS"/>
                <a:ea typeface="Comic Sans MS"/>
                <a:cs typeface="Comic Sans MS"/>
                <a:sym typeface="Comic Sans MS"/>
              </a:rPr>
              <a:t>A farmer works on a farm.</a:t>
            </a:r>
            <a:endParaRPr sz="4000" dirty="0">
              <a:solidFill>
                <a:schemeClr val="accent1"/>
              </a:solidFill>
              <a:latin typeface="Comic Sans MS"/>
              <a:ea typeface="Comic Sans MS"/>
              <a:cs typeface="Comic Sans MS"/>
              <a:sym typeface="Comic Sans MS"/>
            </a:endParaRPr>
          </a:p>
        </p:txBody>
      </p:sp>
      <p:pic>
        <p:nvPicPr>
          <p:cNvPr id="1395" name="Google Shape;1395;p14" descr="https://i.pinimg.com/564x/b1/ce/49/b1ce49d9150f350d9d2ab2d7d969b18e.jpg"/>
          <p:cNvPicPr preferRelativeResize="0"/>
          <p:nvPr/>
        </p:nvPicPr>
        <p:blipFill rotWithShape="1">
          <a:blip r:embed="rId9">
            <a:alphaModFix/>
          </a:blip>
          <a:srcRect l="10866" t="7253" r="22001" b="5603"/>
          <a:stretch/>
        </p:blipFill>
        <p:spPr>
          <a:xfrm>
            <a:off x="6229087" y="1245330"/>
            <a:ext cx="2228692" cy="2893013"/>
          </a:xfrm>
          <a:prstGeom prst="rect">
            <a:avLst/>
          </a:prstGeom>
          <a:noFill/>
          <a:ln>
            <a:noFill/>
          </a:ln>
        </p:spPr>
      </p:pic>
      <p:pic>
        <p:nvPicPr>
          <p:cNvPr id="3" name="Picture 2">
            <a:hlinkClick r:id="rId10" action="ppaction://hlinksldjump"/>
          </p:cNvPr>
          <p:cNvPicPr>
            <a:picLocks noChangeAspect="1"/>
          </p:cNvPicPr>
          <p:nvPr/>
        </p:nvPicPr>
        <p:blipFill>
          <a:blip r:embed="rId11"/>
          <a:stretch>
            <a:fillRect/>
          </a:stretch>
        </p:blipFill>
        <p:spPr>
          <a:xfrm>
            <a:off x="7885816" y="3951108"/>
            <a:ext cx="1143927" cy="1143927"/>
          </a:xfrm>
          <a:prstGeom prst="rect">
            <a:avLst/>
          </a:prstGeom>
        </p:spPr>
      </p:pic>
      <p:pic>
        <p:nvPicPr>
          <p:cNvPr id="4" name="a farmer works on a far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62719" y="1123950"/>
            <a:ext cx="901720" cy="901720"/>
          </a:xfrm>
          <a:prstGeom prst="rect">
            <a:avLst/>
          </a:prstGeom>
        </p:spPr>
      </p:pic>
    </p:spTree>
    <p:extLst>
      <p:ext uri="{BB962C8B-B14F-4D97-AF65-F5344CB8AC3E}">
        <p14:creationId xmlns:p14="http://schemas.microsoft.com/office/powerpoint/2010/main" val="319493311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92"/>
                                        </p:tgtEl>
                                        <p:attrNameLst>
                                          <p:attrName>style.visibility</p:attrName>
                                        </p:attrNameLst>
                                      </p:cBhvr>
                                      <p:to>
                                        <p:strVal val="visible"/>
                                      </p:to>
                                    </p:set>
                                    <p:animEffect transition="in" filter="barn(inVertical)">
                                      <p:cBhvr>
                                        <p:cTn id="11" dur="500"/>
                                        <p:tgtEl>
                                          <p:spTgt spid="139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394"/>
                                        </p:tgtEl>
                                        <p:attrNameLst>
                                          <p:attrName>style.visibility</p:attrName>
                                        </p:attrNameLst>
                                      </p:cBhvr>
                                      <p:to>
                                        <p:strVal val="visible"/>
                                      </p:to>
                                    </p:set>
                                    <p:anim calcmode="lin" valueType="num">
                                      <p:cBhvr>
                                        <p:cTn id="16" dur="500" fill="hold"/>
                                        <p:tgtEl>
                                          <p:spTgt spid="1394"/>
                                        </p:tgtEl>
                                        <p:attrNameLst>
                                          <p:attrName>ppt_w</p:attrName>
                                        </p:attrNameLst>
                                      </p:cBhvr>
                                      <p:tavLst>
                                        <p:tav tm="0">
                                          <p:val>
                                            <p:fltVal val="0"/>
                                          </p:val>
                                        </p:tav>
                                        <p:tav tm="100000">
                                          <p:val>
                                            <p:strVal val="#ppt_w"/>
                                          </p:val>
                                        </p:tav>
                                      </p:tavLst>
                                    </p:anim>
                                    <p:anim calcmode="lin" valueType="num">
                                      <p:cBhvr>
                                        <p:cTn id="17" dur="500" fill="hold"/>
                                        <p:tgtEl>
                                          <p:spTgt spid="1394"/>
                                        </p:tgtEl>
                                        <p:attrNameLst>
                                          <p:attrName>ppt_h</p:attrName>
                                        </p:attrNameLst>
                                      </p:cBhvr>
                                      <p:tavLst>
                                        <p:tav tm="0">
                                          <p:val>
                                            <p:fltVal val="0"/>
                                          </p:val>
                                        </p:tav>
                                        <p:tav tm="100000">
                                          <p:val>
                                            <p:strVal val="#ppt_h"/>
                                          </p:val>
                                        </p:tav>
                                      </p:tavLst>
                                    </p:anim>
                                    <p:animEffect transition="in" filter="fade">
                                      <p:cBhvr>
                                        <p:cTn id="18" dur="500"/>
                                        <p:tgtEl>
                                          <p:spTgt spid="1394"/>
                                        </p:tgtEl>
                                      </p:cBhvr>
                                    </p:animEffect>
                                  </p:childTnLst>
                                  <p:subTnLst>
                                    <p:audio>
                                      <p:cMediaNode>
                                        <p:cTn display="0" masterRel="sameClick">
                                          <p:stCondLst>
                                            <p:cond evt="begin" delay="0">
                                              <p:tn val="14"/>
                                            </p:cond>
                                          </p:stCondLst>
                                          <p:endCondLst>
                                            <p:cond evt="onStopAudio" delay="0">
                                              <p:tgtEl>
                                                <p:sldTgt/>
                                              </p:tgtEl>
                                            </p:cond>
                                          </p:endCondLst>
                                        </p:cTn>
                                        <p:tgtEl>
                                          <p:sndTgt r:embed="rId6" name="click.wav"/>
                                        </p:tgtEl>
                                      </p:cMediaNode>
                                    </p:audio>
                                  </p:sub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1392" grpId="0"/>
      <p:bldP spid="139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4" descr="Image result for classroom cartoon background | Classroom clipart,  Classroom background, Anime classroom"/>
          <p:cNvPicPr preferRelativeResize="0"/>
          <p:nvPr/>
        </p:nvPicPr>
        <p:blipFill rotWithShape="1">
          <a:blip r:embed="rId6">
            <a:alphaModFix/>
          </a:blip>
          <a:srcRect l="10336" t="4723" r="3094" b="16955"/>
          <a:stretch/>
        </p:blipFill>
        <p:spPr>
          <a:xfrm>
            <a:off x="0" y="0"/>
            <a:ext cx="9144000" cy="5162550"/>
          </a:xfrm>
          <a:prstGeom prst="rect">
            <a:avLst/>
          </a:prstGeom>
          <a:noFill/>
          <a:ln>
            <a:noFill/>
          </a:ln>
        </p:spPr>
      </p:pic>
      <p:pic>
        <p:nvPicPr>
          <p:cNvPr id="1390" name="Google Shape;1390;p14"/>
          <p:cNvPicPr preferRelativeResize="0"/>
          <p:nvPr/>
        </p:nvPicPr>
        <p:blipFill rotWithShape="1">
          <a:blip r:embed="rId7">
            <a:alphaModFix/>
          </a:blip>
          <a:srcRect/>
          <a:stretch/>
        </p:blipFill>
        <p:spPr>
          <a:xfrm>
            <a:off x="8020534" y="89916"/>
            <a:ext cx="1072451" cy="514220"/>
          </a:xfrm>
          <a:prstGeom prst="rect">
            <a:avLst/>
          </a:prstGeom>
          <a:noFill/>
          <a:ln>
            <a:noFill/>
          </a:ln>
        </p:spPr>
      </p:pic>
      <p:sp>
        <p:nvSpPr>
          <p:cNvPr id="1394" name="Google Shape;1394;p14"/>
          <p:cNvSpPr/>
          <p:nvPr/>
        </p:nvSpPr>
        <p:spPr>
          <a:xfrm>
            <a:off x="1905000" y="895350"/>
            <a:ext cx="4812986"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accent1"/>
                </a:solidFill>
                <a:latin typeface="Comic Sans MS"/>
                <a:ea typeface="Comic Sans MS"/>
                <a:cs typeface="Comic Sans MS"/>
                <a:sym typeface="Comic Sans MS"/>
              </a:rPr>
              <a:t>Cong</a:t>
            </a:r>
            <a:r>
              <a:rPr lang="vi-VN" sz="4000" dirty="0">
                <a:solidFill>
                  <a:schemeClr val="accent1"/>
                </a:solidFill>
                <a:latin typeface="Comic Sans MS"/>
                <a:ea typeface="Comic Sans MS"/>
                <a:cs typeface="Comic Sans MS"/>
                <a:sym typeface="Comic Sans MS"/>
              </a:rPr>
              <a:t>ratulations</a:t>
            </a:r>
            <a:r>
              <a:rPr lang="en-US" sz="4000" dirty="0">
                <a:solidFill>
                  <a:schemeClr val="accent1"/>
                </a:solidFill>
                <a:latin typeface="Comic Sans MS"/>
                <a:ea typeface="Comic Sans MS"/>
                <a:cs typeface="Comic Sans MS"/>
                <a:sym typeface="Comic Sans MS"/>
              </a:rPr>
              <a:t>!</a:t>
            </a:r>
          </a:p>
          <a:p>
            <a:pPr marL="0" marR="0" lvl="0" indent="0" algn="ctr" rtl="0">
              <a:spcBef>
                <a:spcPts val="0"/>
              </a:spcBef>
              <a:spcAft>
                <a:spcPts val="0"/>
              </a:spcAft>
              <a:buNone/>
            </a:pPr>
            <a:r>
              <a:rPr lang="en-US" sz="4000" dirty="0">
                <a:solidFill>
                  <a:schemeClr val="accent1"/>
                </a:solidFill>
                <a:latin typeface="Comic Sans MS"/>
                <a:ea typeface="Comic Sans MS"/>
                <a:cs typeface="Comic Sans MS"/>
                <a:sym typeface="Comic Sans MS"/>
              </a:rPr>
              <a:t>Let’s roll the dice.</a:t>
            </a:r>
            <a:endParaRPr sz="4000" dirty="0">
              <a:solidFill>
                <a:schemeClr val="accent1"/>
              </a:solidFill>
              <a:latin typeface="Comic Sans MS"/>
              <a:ea typeface="Comic Sans MS"/>
              <a:cs typeface="Comic Sans MS"/>
              <a:sym typeface="Comic Sans MS"/>
            </a:endParaRPr>
          </a:p>
        </p:txBody>
      </p:sp>
      <p:pic>
        <p:nvPicPr>
          <p:cNvPr id="1395" name="Google Shape;1395;p14" descr="https://i.pinimg.com/564x/b1/ce/49/b1ce49d9150f350d9d2ab2d7d969b18e.jpg"/>
          <p:cNvPicPr preferRelativeResize="0"/>
          <p:nvPr/>
        </p:nvPicPr>
        <p:blipFill rotWithShape="1">
          <a:blip r:embed="rId8">
            <a:alphaModFix/>
          </a:blip>
          <a:srcRect l="10866" t="7253" r="22001" b="5603"/>
          <a:stretch/>
        </p:blipFill>
        <p:spPr>
          <a:xfrm>
            <a:off x="6229087" y="1245330"/>
            <a:ext cx="2228692" cy="2893013"/>
          </a:xfrm>
          <a:prstGeom prst="rect">
            <a:avLst/>
          </a:prstGeom>
          <a:noFill/>
          <a:ln>
            <a:noFill/>
          </a:ln>
        </p:spPr>
      </p:pic>
      <p:pic>
        <p:nvPicPr>
          <p:cNvPr id="2" name="US8ZBTX-polite-applause">
            <a:hlinkClick r:id="" action="ppaction://media"/>
            <a:extLst>
              <a:ext uri="{FF2B5EF4-FFF2-40B4-BE49-F238E27FC236}">
                <a16:creationId xmlns:a16="http://schemas.microsoft.com/office/drawing/2014/main" id="{D2F2C8BB-067A-B259-3C32-369AECFFE14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86400" y="-778782"/>
            <a:ext cx="609600" cy="609600"/>
          </a:xfrm>
          <a:prstGeom prst="rect">
            <a:avLst/>
          </a:prstGeom>
        </p:spPr>
      </p:pic>
      <p:pic>
        <p:nvPicPr>
          <p:cNvPr id="6" name="Picture 5">
            <a:extLst>
              <a:ext uri="{FF2B5EF4-FFF2-40B4-BE49-F238E27FC236}">
                <a16:creationId xmlns:a16="http://schemas.microsoft.com/office/drawing/2014/main" id="{64B7047E-1B51-8067-5C56-A2115EEC0E47}"/>
              </a:ext>
            </a:extLst>
          </p:cNvPr>
          <p:cNvPicPr>
            <a:picLocks noChangeAspect="1"/>
          </p:cNvPicPr>
          <p:nvPr/>
        </p:nvPicPr>
        <p:blipFill>
          <a:blip r:embed="rId10"/>
          <a:stretch>
            <a:fillRect/>
          </a:stretch>
        </p:blipFill>
        <p:spPr>
          <a:xfrm>
            <a:off x="114257" y="51495"/>
            <a:ext cx="8915400" cy="4976037"/>
          </a:xfrm>
          <a:prstGeom prst="rect">
            <a:avLst/>
          </a:prstGeom>
        </p:spPr>
      </p:pic>
      <p:pic>
        <p:nvPicPr>
          <p:cNvPr id="9" name="Picture 8">
            <a:hlinkClick r:id="rId11" action="ppaction://hlinksldjump"/>
          </p:cNvPr>
          <p:cNvPicPr>
            <a:picLocks noChangeAspect="1"/>
          </p:cNvPicPr>
          <p:nvPr/>
        </p:nvPicPr>
        <p:blipFill>
          <a:blip r:embed="rId12"/>
          <a:stretch>
            <a:fillRect/>
          </a:stretch>
        </p:blipFill>
        <p:spPr>
          <a:xfrm>
            <a:off x="7885816" y="3951108"/>
            <a:ext cx="1143927" cy="1143927"/>
          </a:xfrm>
          <a:prstGeom prst="rect">
            <a:avLst/>
          </a:prstGeom>
        </p:spPr>
      </p:pic>
    </p:spTree>
    <p:extLst>
      <p:ext uri="{BB962C8B-B14F-4D97-AF65-F5344CB8AC3E}">
        <p14:creationId xmlns:p14="http://schemas.microsoft.com/office/powerpoint/2010/main" val="45734385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86" fill="hold"/>
                                        <p:tgtEl>
                                          <p:spTgt spid="2"/>
                                        </p:tgtEl>
                                      </p:cBhvr>
                                    </p:cmd>
                                  </p:childTnLst>
                                </p:cTn>
                              </p:par>
                              <p:par>
                                <p:cTn id="7" presetID="34" presetClass="emph" presetSubtype="0" fill="hold"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1394">
                                            <p:txEl>
                                              <p:pRg st="0" end="0"/>
                                            </p:txEl>
                                          </p:spTgt>
                                        </p:tgtEl>
                                        <p:attrNameLst>
                                          <p:attrName>ppt_x</p:attrName>
                                          <p:attrName>ppt_y</p:attrName>
                                        </p:attrNameLst>
                                      </p:cBhvr>
                                    </p:animMotion>
                                    <p:animRot by="1500000">
                                      <p:cBhvr>
                                        <p:cTn id="9" dur="125" fill="hold">
                                          <p:stCondLst>
                                            <p:cond delay="0"/>
                                          </p:stCondLst>
                                        </p:cTn>
                                        <p:tgtEl>
                                          <p:spTgt spid="1394">
                                            <p:txEl>
                                              <p:pRg st="0" end="0"/>
                                            </p:txEl>
                                          </p:spTgt>
                                        </p:tgtEl>
                                        <p:attrNameLst>
                                          <p:attrName>r</p:attrName>
                                        </p:attrNameLst>
                                      </p:cBhvr>
                                    </p:animRot>
                                    <p:animRot by="-1500000">
                                      <p:cBhvr>
                                        <p:cTn id="10" dur="125" fill="hold">
                                          <p:stCondLst>
                                            <p:cond delay="125"/>
                                          </p:stCondLst>
                                        </p:cTn>
                                        <p:tgtEl>
                                          <p:spTgt spid="1394">
                                            <p:txEl>
                                              <p:pRg st="0" end="0"/>
                                            </p:txEl>
                                          </p:spTgt>
                                        </p:tgtEl>
                                        <p:attrNameLst>
                                          <p:attrName>r</p:attrName>
                                        </p:attrNameLst>
                                      </p:cBhvr>
                                    </p:animRot>
                                    <p:animRot by="-1500000">
                                      <p:cBhvr>
                                        <p:cTn id="11" dur="125" fill="hold">
                                          <p:stCondLst>
                                            <p:cond delay="250"/>
                                          </p:stCondLst>
                                        </p:cTn>
                                        <p:tgtEl>
                                          <p:spTgt spid="1394">
                                            <p:txEl>
                                              <p:pRg st="0" end="0"/>
                                            </p:txEl>
                                          </p:spTgt>
                                        </p:tgtEl>
                                        <p:attrNameLst>
                                          <p:attrName>r</p:attrName>
                                        </p:attrNameLst>
                                      </p:cBhvr>
                                    </p:animRot>
                                    <p:animRot by="1500000">
                                      <p:cBhvr>
                                        <p:cTn id="12" dur="125" fill="hold">
                                          <p:stCondLst>
                                            <p:cond delay="375"/>
                                          </p:stCondLst>
                                        </p:cTn>
                                        <p:tgtEl>
                                          <p:spTgt spid="1394">
                                            <p:txEl>
                                              <p:pRg st="0" end="0"/>
                                            </p:txEl>
                                          </p:spTgt>
                                        </p:tgtEl>
                                        <p:attrNameLst>
                                          <p:attrName>r</p:attrName>
                                        </p:attrNameLst>
                                      </p:cBhvr>
                                    </p:animRot>
                                  </p:childTnLst>
                                </p:cTn>
                              </p:par>
                              <p:par>
                                <p:cTn id="13" presetID="34" presetClass="emph" presetSubtype="0" fill="hold" nodeType="with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1394">
                                            <p:txEl>
                                              <p:pRg st="1" end="1"/>
                                            </p:txEl>
                                          </p:spTgt>
                                        </p:tgtEl>
                                        <p:attrNameLst>
                                          <p:attrName>ppt_x</p:attrName>
                                          <p:attrName>ppt_y</p:attrName>
                                        </p:attrNameLst>
                                      </p:cBhvr>
                                    </p:animMotion>
                                    <p:animRot by="1500000">
                                      <p:cBhvr>
                                        <p:cTn id="15" dur="125" fill="hold">
                                          <p:stCondLst>
                                            <p:cond delay="0"/>
                                          </p:stCondLst>
                                        </p:cTn>
                                        <p:tgtEl>
                                          <p:spTgt spid="1394">
                                            <p:txEl>
                                              <p:pRg st="1" end="1"/>
                                            </p:txEl>
                                          </p:spTgt>
                                        </p:tgtEl>
                                        <p:attrNameLst>
                                          <p:attrName>r</p:attrName>
                                        </p:attrNameLst>
                                      </p:cBhvr>
                                    </p:animRot>
                                    <p:animRot by="-1500000">
                                      <p:cBhvr>
                                        <p:cTn id="16" dur="125" fill="hold">
                                          <p:stCondLst>
                                            <p:cond delay="125"/>
                                          </p:stCondLst>
                                        </p:cTn>
                                        <p:tgtEl>
                                          <p:spTgt spid="1394">
                                            <p:txEl>
                                              <p:pRg st="1" end="1"/>
                                            </p:txEl>
                                          </p:spTgt>
                                        </p:tgtEl>
                                        <p:attrNameLst>
                                          <p:attrName>r</p:attrName>
                                        </p:attrNameLst>
                                      </p:cBhvr>
                                    </p:animRot>
                                    <p:animRot by="-1500000">
                                      <p:cBhvr>
                                        <p:cTn id="17" dur="125" fill="hold">
                                          <p:stCondLst>
                                            <p:cond delay="250"/>
                                          </p:stCondLst>
                                        </p:cTn>
                                        <p:tgtEl>
                                          <p:spTgt spid="1394">
                                            <p:txEl>
                                              <p:pRg st="1" end="1"/>
                                            </p:txEl>
                                          </p:spTgt>
                                        </p:tgtEl>
                                        <p:attrNameLst>
                                          <p:attrName>r</p:attrName>
                                        </p:attrNameLst>
                                      </p:cBhvr>
                                    </p:animRot>
                                    <p:animRot by="1500000">
                                      <p:cBhvr>
                                        <p:cTn id="18" dur="125" fill="hold">
                                          <p:stCondLst>
                                            <p:cond delay="375"/>
                                          </p:stCondLst>
                                        </p:cTn>
                                        <p:tgtEl>
                                          <p:spTgt spid="1394">
                                            <p:txEl>
                                              <p:pRg st="1" end="1"/>
                                            </p:txEl>
                                          </p:spTgt>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pic>
        <p:nvPicPr>
          <p:cNvPr id="11" name="Google Shape;1389;p14" descr="Image result for classroom cartoon background | Classroom clipart,  Classroom background, Anime classroom"/>
          <p:cNvPicPr preferRelativeResize="0"/>
          <p:nvPr/>
        </p:nvPicPr>
        <p:blipFill rotWithShape="1">
          <a:blip r:embed="rId5">
            <a:alphaModFix/>
          </a:blip>
          <a:srcRect l="10336" t="4723" r="3094" b="27895"/>
          <a:stretch/>
        </p:blipFill>
        <p:spPr>
          <a:xfrm>
            <a:off x="0" y="0"/>
            <a:ext cx="9144000" cy="5162550"/>
          </a:xfrm>
          <a:prstGeom prst="rect">
            <a:avLst/>
          </a:prstGeom>
          <a:noFill/>
          <a:ln>
            <a:noFill/>
          </a:ln>
        </p:spPr>
      </p:pic>
      <p:pic>
        <p:nvPicPr>
          <p:cNvPr id="1402" name="Google Shape;1402;p15"/>
          <p:cNvPicPr preferRelativeResize="0"/>
          <p:nvPr/>
        </p:nvPicPr>
        <p:blipFill rotWithShape="1">
          <a:blip r:embed="rId6">
            <a:alphaModFix/>
          </a:blip>
          <a:srcRect/>
          <a:stretch/>
        </p:blipFill>
        <p:spPr>
          <a:xfrm>
            <a:off x="8020534" y="89916"/>
            <a:ext cx="1072451" cy="514220"/>
          </a:xfrm>
          <a:prstGeom prst="rect">
            <a:avLst/>
          </a:prstGeom>
          <a:noFill/>
          <a:ln>
            <a:noFill/>
          </a:ln>
        </p:spPr>
      </p:pic>
      <p:sp>
        <p:nvSpPr>
          <p:cNvPr id="1403" name="Google Shape;1403;p15"/>
          <p:cNvSpPr/>
          <p:nvPr/>
        </p:nvSpPr>
        <p:spPr>
          <a:xfrm>
            <a:off x="1568116" y="809420"/>
            <a:ext cx="5410200"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FFFFFF"/>
                </a:solidFill>
                <a:latin typeface="Comic Sans MS"/>
                <a:ea typeface="Comic Sans MS"/>
                <a:cs typeface="Comic Sans MS"/>
                <a:sym typeface="Comic Sans MS"/>
              </a:rPr>
              <a:t>Make questions for the underlined words:</a:t>
            </a:r>
          </a:p>
          <a:p>
            <a:pPr marL="0" marR="0" lvl="0" indent="0" algn="l" rtl="0">
              <a:spcBef>
                <a:spcPts val="0"/>
              </a:spcBef>
              <a:spcAft>
                <a:spcPts val="0"/>
              </a:spcAft>
              <a:buNone/>
            </a:pPr>
            <a:r>
              <a:rPr lang="en-GB" sz="2400" dirty="0">
                <a:solidFill>
                  <a:schemeClr val="bg2"/>
                </a:solidFill>
                <a:latin typeface="Comic Sans MS"/>
                <a:ea typeface="Comic Sans MS"/>
                <a:cs typeface="Comic Sans MS"/>
                <a:sym typeface="Comic Sans MS"/>
              </a:rPr>
              <a:t>- A chef </a:t>
            </a:r>
            <a:r>
              <a:rPr lang="en-GB" sz="2400" u="sng" dirty="0">
                <a:solidFill>
                  <a:schemeClr val="bg2"/>
                </a:solidFill>
                <a:latin typeface="Comic Sans MS"/>
                <a:ea typeface="Comic Sans MS"/>
                <a:cs typeface="Comic Sans MS"/>
                <a:sym typeface="Comic Sans MS"/>
              </a:rPr>
              <a:t>cooks great food</a:t>
            </a:r>
            <a:r>
              <a:rPr lang="en-GB" sz="2400" dirty="0">
                <a:solidFill>
                  <a:schemeClr val="bg2"/>
                </a:solidFill>
                <a:latin typeface="Comic Sans MS"/>
                <a:ea typeface="Comic Sans MS"/>
                <a:cs typeface="Comic Sans MS"/>
                <a:sym typeface="Comic Sans MS"/>
              </a:rPr>
              <a:t>.</a:t>
            </a:r>
          </a:p>
        </p:txBody>
      </p:sp>
      <p:sp>
        <p:nvSpPr>
          <p:cNvPr id="1405" name="Google Shape;1405;p15"/>
          <p:cNvSpPr/>
          <p:nvPr/>
        </p:nvSpPr>
        <p:spPr>
          <a:xfrm>
            <a:off x="1514627" y="1742971"/>
            <a:ext cx="54102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accent1"/>
                </a:solidFill>
                <a:latin typeface="Comic Sans MS"/>
                <a:ea typeface="Comic Sans MS"/>
                <a:cs typeface="Comic Sans MS"/>
                <a:sym typeface="Comic Sans MS"/>
              </a:rPr>
              <a:t>-&gt; What does a chef do?</a:t>
            </a:r>
            <a:endParaRPr sz="2000" dirty="0">
              <a:solidFill>
                <a:schemeClr val="accent1"/>
              </a:solidFill>
            </a:endParaRPr>
          </a:p>
        </p:txBody>
      </p:sp>
      <p:pic>
        <p:nvPicPr>
          <p:cNvPr id="1406" name="Google Shape;1406;p15" descr="https://i.pinimg.com/564x/b1/ce/49/b1ce49d9150f350d9d2ab2d7d969b18e.jpg"/>
          <p:cNvPicPr preferRelativeResize="0"/>
          <p:nvPr/>
        </p:nvPicPr>
        <p:blipFill rotWithShape="1">
          <a:blip r:embed="rId7">
            <a:alphaModFix/>
          </a:blip>
          <a:srcRect l="10866" t="7253" r="22001" b="5603"/>
          <a:stretch/>
        </p:blipFill>
        <p:spPr>
          <a:xfrm>
            <a:off x="6172200" y="2133655"/>
            <a:ext cx="1974546" cy="2563112"/>
          </a:xfrm>
          <a:prstGeom prst="rect">
            <a:avLst/>
          </a:prstGeom>
          <a:noFill/>
          <a:ln>
            <a:noFill/>
          </a:ln>
        </p:spPr>
      </p:pic>
      <p:pic>
        <p:nvPicPr>
          <p:cNvPr id="8" name="Picture 7">
            <a:hlinkClick r:id="rId8" action="ppaction://hlinksldjump"/>
          </p:cNvPr>
          <p:cNvPicPr>
            <a:picLocks noChangeAspect="1"/>
          </p:cNvPicPr>
          <p:nvPr/>
        </p:nvPicPr>
        <p:blipFill>
          <a:blip r:embed="rId9"/>
          <a:stretch>
            <a:fillRect/>
          </a:stretch>
        </p:blipFill>
        <p:spPr>
          <a:xfrm>
            <a:off x="7885816" y="3951108"/>
            <a:ext cx="1143927" cy="1143927"/>
          </a:xfrm>
          <a:prstGeom prst="rect">
            <a:avLst/>
          </a:prstGeom>
        </p:spPr>
      </p:pic>
    </p:spTree>
    <p:extLst>
      <p:ext uri="{BB962C8B-B14F-4D97-AF65-F5344CB8AC3E}">
        <p14:creationId xmlns:p14="http://schemas.microsoft.com/office/powerpoint/2010/main" val="352887556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breeze.wav"/>
          </p:stSnd>
        </p:sndAc>
      </p:transition>
    </mc:Choice>
    <mc:Fallback xmlns="">
      <p:transition spd="slow">
        <p:random/>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03"/>
                                        </p:tgtEl>
                                        <p:attrNameLst>
                                          <p:attrName>style.visibility</p:attrName>
                                        </p:attrNameLst>
                                      </p:cBhvr>
                                      <p:to>
                                        <p:strVal val="visible"/>
                                      </p:to>
                                    </p:set>
                                    <p:animEffect transition="in" filter="barn(inVertical)">
                                      <p:cBhvr>
                                        <p:cTn id="7" dur="500"/>
                                        <p:tgtEl>
                                          <p:spTgt spid="1403"/>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05"/>
                                        </p:tgtEl>
                                        <p:attrNameLst>
                                          <p:attrName>style.visibility</p:attrName>
                                        </p:attrNameLst>
                                      </p:cBhvr>
                                      <p:to>
                                        <p:strVal val="visible"/>
                                      </p:to>
                                    </p:set>
                                    <p:animEffect transition="in" filter="barn(inVertical)">
                                      <p:cBhvr>
                                        <p:cTn id="12" dur="500"/>
                                        <p:tgtEl>
                                          <p:spTgt spid="1405"/>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 grpId="0"/>
      <p:bldP spid="140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pic>
        <p:nvPicPr>
          <p:cNvPr id="11" name="Google Shape;1389;p14" descr="Image result for classroom cartoon background | Classroom clipart,  Classroom background, Anime classroom"/>
          <p:cNvPicPr preferRelativeResize="0"/>
          <p:nvPr/>
        </p:nvPicPr>
        <p:blipFill rotWithShape="1">
          <a:blip r:embed="rId5">
            <a:alphaModFix/>
          </a:blip>
          <a:srcRect l="16107" t="4510" r="6941" b="37307"/>
          <a:stretch/>
        </p:blipFill>
        <p:spPr>
          <a:xfrm>
            <a:off x="0" y="-19050"/>
            <a:ext cx="9144000" cy="5181600"/>
          </a:xfrm>
          <a:prstGeom prst="rect">
            <a:avLst/>
          </a:prstGeom>
          <a:noFill/>
          <a:ln>
            <a:noFill/>
          </a:ln>
        </p:spPr>
      </p:pic>
      <p:pic>
        <p:nvPicPr>
          <p:cNvPr id="1414" name="Google Shape;1414;p16"/>
          <p:cNvPicPr preferRelativeResize="0"/>
          <p:nvPr/>
        </p:nvPicPr>
        <p:blipFill rotWithShape="1">
          <a:blip r:embed="rId6">
            <a:alphaModFix/>
          </a:blip>
          <a:srcRect/>
          <a:stretch/>
        </p:blipFill>
        <p:spPr>
          <a:xfrm>
            <a:off x="8020534" y="89916"/>
            <a:ext cx="1072451" cy="514220"/>
          </a:xfrm>
          <a:prstGeom prst="rect">
            <a:avLst/>
          </a:prstGeom>
          <a:noFill/>
          <a:ln>
            <a:noFill/>
          </a:ln>
        </p:spPr>
      </p:pic>
      <p:sp>
        <p:nvSpPr>
          <p:cNvPr id="1416" name="Google Shape;1416;p16"/>
          <p:cNvSpPr/>
          <p:nvPr/>
        </p:nvSpPr>
        <p:spPr>
          <a:xfrm>
            <a:off x="1524000" y="1152218"/>
            <a:ext cx="550173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FFFFFF"/>
                </a:solidFill>
                <a:latin typeface="Comic Sans MS"/>
                <a:ea typeface="Comic Sans MS"/>
                <a:cs typeface="Comic Sans MS"/>
                <a:sym typeface="Comic Sans MS"/>
              </a:rPr>
              <a:t>works/ a/ hospital/ doctor/ a/ in/.</a:t>
            </a:r>
            <a:endParaRPr dirty="0"/>
          </a:p>
        </p:txBody>
      </p:sp>
      <p:sp>
        <p:nvSpPr>
          <p:cNvPr id="1418" name="Google Shape;1418;p16"/>
          <p:cNvSpPr/>
          <p:nvPr/>
        </p:nvSpPr>
        <p:spPr>
          <a:xfrm>
            <a:off x="3171141" y="1938243"/>
            <a:ext cx="3591792"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accent1"/>
                </a:solidFill>
                <a:latin typeface="Comic Sans MS"/>
                <a:ea typeface="Comic Sans MS"/>
                <a:cs typeface="Comic Sans MS"/>
                <a:sym typeface="Comic Sans MS"/>
              </a:rPr>
              <a:t>A doctor works in a hospital.</a:t>
            </a:r>
            <a:endParaRPr sz="2000" dirty="0">
              <a:solidFill>
                <a:schemeClr val="accent1"/>
              </a:solidFill>
            </a:endParaRPr>
          </a:p>
        </p:txBody>
      </p:sp>
      <p:pic>
        <p:nvPicPr>
          <p:cNvPr id="1419" name="Google Shape;1419;p16" descr="https://i.pinimg.com/564x/b1/ce/49/b1ce49d9150f350d9d2ab2d7d969b18e.jpg"/>
          <p:cNvPicPr preferRelativeResize="0"/>
          <p:nvPr/>
        </p:nvPicPr>
        <p:blipFill rotWithShape="1">
          <a:blip r:embed="rId7">
            <a:alphaModFix/>
          </a:blip>
          <a:srcRect l="10866" t="7253" r="22001" b="5603"/>
          <a:stretch/>
        </p:blipFill>
        <p:spPr>
          <a:xfrm>
            <a:off x="6257918" y="2517064"/>
            <a:ext cx="1974546" cy="2563112"/>
          </a:xfrm>
          <a:prstGeom prst="rect">
            <a:avLst/>
          </a:prstGeom>
          <a:noFill/>
          <a:ln>
            <a:noFill/>
          </a:ln>
        </p:spPr>
      </p:pic>
      <p:pic>
        <p:nvPicPr>
          <p:cNvPr id="2" name="Picture 1"/>
          <p:cNvPicPr>
            <a:picLocks noChangeAspect="1"/>
          </p:cNvPicPr>
          <p:nvPr/>
        </p:nvPicPr>
        <p:blipFill>
          <a:blip r:embed="rId8"/>
          <a:stretch>
            <a:fillRect/>
          </a:stretch>
        </p:blipFill>
        <p:spPr>
          <a:xfrm>
            <a:off x="914229" y="1768961"/>
            <a:ext cx="2230443" cy="1369570"/>
          </a:xfrm>
          <a:prstGeom prst="roundRect">
            <a:avLst>
              <a:gd name="adj" fmla="val 8594"/>
            </a:avLst>
          </a:prstGeom>
          <a:solidFill>
            <a:srgbClr val="FFFFFF">
              <a:shade val="85000"/>
            </a:srgbClr>
          </a:solidFill>
          <a:ln>
            <a:solidFill>
              <a:schemeClr val="bg2"/>
            </a:solidFill>
          </a:ln>
          <a:effectLst>
            <a:reflection blurRad="12700" stA="38000" endPos="0" dist="5000" dir="5400000" sy="-100000" algn="bl" rotWithShape="0"/>
          </a:effectLst>
        </p:spPr>
      </p:pic>
      <p:sp>
        <p:nvSpPr>
          <p:cNvPr id="13" name="Google Shape;1416;p16"/>
          <p:cNvSpPr/>
          <p:nvPr/>
        </p:nvSpPr>
        <p:spPr>
          <a:xfrm>
            <a:off x="689401" y="714444"/>
            <a:ext cx="612559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FFFFFF"/>
                </a:solidFill>
                <a:latin typeface="Comic Sans MS"/>
                <a:sym typeface="Comic Sans MS"/>
              </a:rPr>
              <a:t>Re-order the words to make a sentence:</a:t>
            </a:r>
            <a:endParaRPr sz="1200" dirty="0"/>
          </a:p>
        </p:txBody>
      </p:sp>
      <p:pic>
        <p:nvPicPr>
          <p:cNvPr id="12" name="Picture 11">
            <a:hlinkClick r:id="rId9" action="ppaction://hlinksldjump"/>
          </p:cNvPr>
          <p:cNvPicPr>
            <a:picLocks noChangeAspect="1"/>
          </p:cNvPicPr>
          <p:nvPr/>
        </p:nvPicPr>
        <p:blipFill>
          <a:blip r:embed="rId10"/>
          <a:stretch>
            <a:fillRect/>
          </a:stretch>
        </p:blipFill>
        <p:spPr>
          <a:xfrm>
            <a:off x="7885816" y="3951108"/>
            <a:ext cx="1143927" cy="1143927"/>
          </a:xfrm>
          <a:prstGeom prst="rect">
            <a:avLst/>
          </a:prstGeom>
        </p:spPr>
      </p:pic>
    </p:spTree>
    <p:extLst>
      <p:ext uri="{BB962C8B-B14F-4D97-AF65-F5344CB8AC3E}">
        <p14:creationId xmlns:p14="http://schemas.microsoft.com/office/powerpoint/2010/main" val="258779765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breeze.wav"/>
          </p:stSnd>
        </p:sndAc>
      </p:transition>
    </mc:Choice>
    <mc:Fallback xmlns="">
      <p:transition spd="slow">
        <p:random/>
        <p:sndAc>
          <p:stSnd>
            <p:snd r:embed="rId11"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16"/>
                                        </p:tgtEl>
                                        <p:attrNameLst>
                                          <p:attrName>style.visibility</p:attrName>
                                        </p:attrNameLst>
                                      </p:cBhvr>
                                      <p:to>
                                        <p:strVal val="visible"/>
                                      </p:to>
                                    </p:set>
                                    <p:animEffect transition="in" filter="fade">
                                      <p:cBhvr>
                                        <p:cTn id="12" dur="1000"/>
                                        <p:tgtEl>
                                          <p:spTgt spid="1416"/>
                                        </p:tgtEl>
                                      </p:cBhvr>
                                    </p:animEffect>
                                    <p:anim calcmode="lin" valueType="num">
                                      <p:cBhvr>
                                        <p:cTn id="13" dur="1000" fill="hold"/>
                                        <p:tgtEl>
                                          <p:spTgt spid="1416"/>
                                        </p:tgtEl>
                                        <p:attrNameLst>
                                          <p:attrName>ppt_x</p:attrName>
                                        </p:attrNameLst>
                                      </p:cBhvr>
                                      <p:tavLst>
                                        <p:tav tm="0">
                                          <p:val>
                                            <p:strVal val="#ppt_x"/>
                                          </p:val>
                                        </p:tav>
                                        <p:tav tm="100000">
                                          <p:val>
                                            <p:strVal val="#ppt_x"/>
                                          </p:val>
                                        </p:tav>
                                      </p:tavLst>
                                    </p:anim>
                                    <p:anim calcmode="lin" valueType="num">
                                      <p:cBhvr>
                                        <p:cTn id="14" dur="1000" fill="hold"/>
                                        <p:tgtEl>
                                          <p:spTgt spid="14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18"/>
                                        </p:tgtEl>
                                        <p:attrNameLst>
                                          <p:attrName>style.visibility</p:attrName>
                                        </p:attrNameLst>
                                      </p:cBhvr>
                                      <p:to>
                                        <p:strVal val="visible"/>
                                      </p:to>
                                    </p:set>
                                    <p:animEffect transition="in" filter="barn(inVertical)">
                                      <p:cBhvr>
                                        <p:cTn id="24" dur="500"/>
                                        <p:tgtEl>
                                          <p:spTgt spid="1418"/>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 grpId="0"/>
      <p:bldP spid="1418"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pic>
        <p:nvPicPr>
          <p:cNvPr id="11" name="Google Shape;1389;p14" descr="Image result for classroom cartoon background | Classroom clipart,  Classroom background, Anime classroom"/>
          <p:cNvPicPr preferRelativeResize="0"/>
          <p:nvPr/>
        </p:nvPicPr>
        <p:blipFill rotWithShape="1">
          <a:blip r:embed="rId7">
            <a:alphaModFix/>
          </a:blip>
          <a:srcRect l="16107" t="4510" r="6941" b="37307"/>
          <a:stretch/>
        </p:blipFill>
        <p:spPr>
          <a:xfrm>
            <a:off x="0" y="-19050"/>
            <a:ext cx="9144000" cy="5181600"/>
          </a:xfrm>
          <a:prstGeom prst="rect">
            <a:avLst/>
          </a:prstGeom>
          <a:noFill/>
          <a:ln>
            <a:noFill/>
          </a:ln>
        </p:spPr>
      </p:pic>
      <p:pic>
        <p:nvPicPr>
          <p:cNvPr id="1426" name="Google Shape;1426;p17"/>
          <p:cNvPicPr preferRelativeResize="0"/>
          <p:nvPr/>
        </p:nvPicPr>
        <p:blipFill rotWithShape="1">
          <a:blip r:embed="rId8">
            <a:alphaModFix/>
          </a:blip>
          <a:srcRect/>
          <a:stretch/>
        </p:blipFill>
        <p:spPr>
          <a:xfrm>
            <a:off x="8020534" y="89916"/>
            <a:ext cx="1072451" cy="514220"/>
          </a:xfrm>
          <a:prstGeom prst="rect">
            <a:avLst/>
          </a:prstGeom>
          <a:noFill/>
          <a:ln>
            <a:noFill/>
          </a:ln>
        </p:spPr>
      </p:pic>
      <p:sp>
        <p:nvSpPr>
          <p:cNvPr id="1427" name="Google Shape;1427;p17"/>
          <p:cNvSpPr/>
          <p:nvPr/>
        </p:nvSpPr>
        <p:spPr>
          <a:xfrm>
            <a:off x="762000" y="841998"/>
            <a:ext cx="67056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FFFFFF"/>
                </a:solidFill>
                <a:latin typeface="Comic Sans MS"/>
                <a:ea typeface="Comic Sans MS"/>
                <a:cs typeface="Comic Sans MS"/>
                <a:sym typeface="Comic Sans MS"/>
              </a:rPr>
              <a:t>Listen and answer</a:t>
            </a:r>
            <a:r>
              <a:rPr lang="en-GB" sz="2400" dirty="0">
                <a:solidFill>
                  <a:srgbClr val="FFFFFF"/>
                </a:solidFill>
                <a:latin typeface="Comic Sans MS"/>
                <a:ea typeface="Comic Sans MS"/>
                <a:cs typeface="Comic Sans MS"/>
                <a:sym typeface="Comic Sans MS"/>
              </a:rPr>
              <a:t>: </a:t>
            </a:r>
            <a:r>
              <a:rPr lang="en-GB" sz="2400" dirty="0">
                <a:solidFill>
                  <a:srgbClr val="FFFFFF"/>
                </a:solidFill>
                <a:latin typeface="Comic Sans MS"/>
                <a:sym typeface="Comic Sans MS"/>
              </a:rPr>
              <a:t>What does a firefighter do?</a:t>
            </a:r>
            <a:endParaRPr sz="2400" dirty="0"/>
          </a:p>
        </p:txBody>
      </p:sp>
      <p:sp>
        <p:nvSpPr>
          <p:cNvPr id="1429" name="Google Shape;1429;p17"/>
          <p:cNvSpPr/>
          <p:nvPr/>
        </p:nvSpPr>
        <p:spPr>
          <a:xfrm>
            <a:off x="2310464" y="1723183"/>
            <a:ext cx="4611066"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dirty="0">
                <a:solidFill>
                  <a:schemeClr val="accent1"/>
                </a:solidFill>
                <a:latin typeface="Comic Sans MS"/>
                <a:ea typeface="Comic Sans MS"/>
                <a:cs typeface="Comic Sans MS"/>
                <a:sym typeface="Comic Sans MS"/>
              </a:rPr>
              <a:t>A firefighter/He puts out fire.</a:t>
            </a:r>
            <a:endParaRPr sz="2400" dirty="0">
              <a:solidFill>
                <a:schemeClr val="accent1"/>
              </a:solidFill>
            </a:endParaRPr>
          </a:p>
        </p:txBody>
      </p:sp>
      <p:pic>
        <p:nvPicPr>
          <p:cNvPr id="1430" name="Google Shape;1430;p17" descr="https://i.pinimg.com/564x/b1/ce/49/b1ce49d9150f350d9d2ab2d7d969b18e.jpg"/>
          <p:cNvPicPr preferRelativeResize="0"/>
          <p:nvPr/>
        </p:nvPicPr>
        <p:blipFill rotWithShape="1">
          <a:blip r:embed="rId9">
            <a:alphaModFix/>
          </a:blip>
          <a:srcRect l="10866" t="7253" r="22001" b="5603"/>
          <a:stretch/>
        </p:blipFill>
        <p:spPr>
          <a:xfrm>
            <a:off x="6412331" y="2563173"/>
            <a:ext cx="1974546" cy="2563112"/>
          </a:xfrm>
          <a:prstGeom prst="rect">
            <a:avLst/>
          </a:prstGeom>
          <a:noFill/>
          <a:ln>
            <a:noFill/>
          </a:ln>
        </p:spPr>
      </p:pic>
      <p:pic>
        <p:nvPicPr>
          <p:cNvPr id="3"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8041" y="1889582"/>
            <a:ext cx="990600" cy="990600"/>
          </a:xfrm>
          <a:prstGeom prst="rect">
            <a:avLst/>
          </a:prstGeom>
        </p:spPr>
      </p:pic>
      <p:pic>
        <p:nvPicPr>
          <p:cNvPr id="9" name="Picture 8">
            <a:hlinkClick r:id="rId11" action="ppaction://hlinksldjump"/>
          </p:cNvPr>
          <p:cNvPicPr>
            <a:picLocks noChangeAspect="1"/>
          </p:cNvPicPr>
          <p:nvPr/>
        </p:nvPicPr>
        <p:blipFill>
          <a:blip r:embed="rId12"/>
          <a:stretch>
            <a:fillRect/>
          </a:stretch>
        </p:blipFill>
        <p:spPr>
          <a:xfrm>
            <a:off x="7885816" y="3951108"/>
            <a:ext cx="1143927" cy="1143927"/>
          </a:xfrm>
          <a:prstGeom prst="rect">
            <a:avLst/>
          </a:prstGeom>
        </p:spPr>
      </p:pic>
    </p:spTree>
    <p:extLst>
      <p:ext uri="{BB962C8B-B14F-4D97-AF65-F5344CB8AC3E}">
        <p14:creationId xmlns:p14="http://schemas.microsoft.com/office/powerpoint/2010/main" val="385396331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27"/>
                                        </p:tgtEl>
                                        <p:attrNameLst>
                                          <p:attrName>style.visibility</p:attrName>
                                        </p:attrNameLst>
                                      </p:cBhvr>
                                      <p:to>
                                        <p:strVal val="visible"/>
                                      </p:to>
                                    </p:set>
                                    <p:animEffect transition="in" filter="barn(inVertical)">
                                      <p:cBhvr>
                                        <p:cTn id="10" dur="500"/>
                                        <p:tgtEl>
                                          <p:spTgt spid="14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29"/>
                                        </p:tgtEl>
                                        <p:attrNameLst>
                                          <p:attrName>style.visibility</p:attrName>
                                        </p:attrNameLst>
                                      </p:cBhvr>
                                      <p:to>
                                        <p:strVal val="visible"/>
                                      </p:to>
                                    </p:set>
                                    <p:animEffect transition="in" filter="barn(inVertical)">
                                      <p:cBhvr>
                                        <p:cTn id="15" dur="500"/>
                                        <p:tgtEl>
                                          <p:spTgt spid="1429"/>
                                        </p:tgtEl>
                                      </p:cBhvr>
                                    </p:animEffect>
                                  </p:childTnLst>
                                  <p:subTnLst>
                                    <p:audio>
                                      <p:cMediaNode>
                                        <p:cTn display="0" masterRel="sameClick">
                                          <p:stCondLst>
                                            <p:cond evt="begin" delay="0">
                                              <p:tn val="13"/>
                                            </p:cond>
                                          </p:stCondLst>
                                          <p:endCondLst>
                                            <p:cond evt="onStopAudio" delay="0">
                                              <p:tgtEl>
                                                <p:sldTgt/>
                                              </p:tgtEl>
                                            </p:cond>
                                          </p:endCondLst>
                                        </p:cTn>
                                        <p:tgtEl>
                                          <p:sndTgt r:embed="rId6" name="click.wav"/>
                                        </p:tgtEl>
                                      </p:cMediaNode>
                                    </p:audio>
                                  </p:sub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427" grpId="0"/>
      <p:bldP spid="14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7" name="Picture 6">
            <a:extLst>
              <a:ext uri="{FF2B5EF4-FFF2-40B4-BE49-F238E27FC236}">
                <a16:creationId xmlns:a16="http://schemas.microsoft.com/office/drawing/2014/main" id="{CF37F567-1ED3-BBD0-FCB7-8F844C849052}"/>
              </a:ext>
            </a:extLst>
          </p:cNvPr>
          <p:cNvPicPr>
            <a:picLocks noChangeAspect="1"/>
          </p:cNvPicPr>
          <p:nvPr/>
        </p:nvPicPr>
        <p:blipFill>
          <a:blip r:embed="rId6"/>
          <a:stretch>
            <a:fillRect/>
          </a:stretch>
        </p:blipFill>
        <p:spPr>
          <a:xfrm>
            <a:off x="0" y="-12124"/>
            <a:ext cx="9144000" cy="5155623"/>
          </a:xfrm>
          <a:prstGeom prst="rect">
            <a:avLst/>
          </a:prstGeom>
        </p:spPr>
      </p:pic>
      <p:pic>
        <p:nvPicPr>
          <p:cNvPr id="5" name="Picture 4">
            <a:extLst>
              <a:ext uri="{FF2B5EF4-FFF2-40B4-BE49-F238E27FC236}">
                <a16:creationId xmlns:a16="http://schemas.microsoft.com/office/drawing/2014/main" id="{E46690B4-4A7E-F84C-2C0C-BC4A3DF1EEB3}"/>
              </a:ext>
            </a:extLst>
          </p:cNvPr>
          <p:cNvPicPr>
            <a:picLocks noChangeAspect="1"/>
          </p:cNvPicPr>
          <p:nvPr/>
        </p:nvPicPr>
        <p:blipFill>
          <a:blip r:embed="rId7"/>
          <a:stretch>
            <a:fillRect/>
          </a:stretch>
        </p:blipFill>
        <p:spPr>
          <a:xfrm>
            <a:off x="484136" y="-180008"/>
            <a:ext cx="8237083" cy="5491389"/>
          </a:xfrm>
          <a:prstGeom prst="rect">
            <a:avLst/>
          </a:prstGeom>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91400" y="-621724"/>
            <a:ext cx="609600" cy="609600"/>
          </a:xfrm>
          <a:prstGeom prst="rect">
            <a:avLst/>
          </a:prstGeom>
        </p:spPr>
      </p:pic>
      <p:pic>
        <p:nvPicPr>
          <p:cNvPr id="63" name="Picture 62">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09250" y="177764"/>
            <a:ext cx="1173108" cy="562483"/>
          </a:xfrm>
          <a:prstGeom prst="rect">
            <a:avLst/>
          </a:prstGeom>
        </p:spPr>
      </p:pic>
      <p:sp>
        <p:nvSpPr>
          <p:cNvPr id="21" name="TextBox 20"/>
          <p:cNvSpPr txBox="1"/>
          <p:nvPr/>
        </p:nvSpPr>
        <p:spPr>
          <a:xfrm>
            <a:off x="2940260" y="46840"/>
            <a:ext cx="3263483" cy="1940957"/>
          </a:xfrm>
          <a:prstGeom prst="roundRect">
            <a:avLst/>
          </a:prstGeom>
          <a:solidFill>
            <a:schemeClr val="bg2">
              <a:alpha val="40000"/>
            </a:schemeClr>
          </a:solidFill>
        </p:spPr>
        <p:txBody>
          <a:bodyPr wrap="none" rtlCol="0">
            <a:spAutoFit/>
          </a:bodyPr>
          <a:lstStyle/>
          <a:p>
            <a:pPr algn="ctr"/>
            <a:r>
              <a:rPr lang="en-US" sz="3600" b="1" dirty="0">
                <a:solidFill>
                  <a:schemeClr val="tx2">
                    <a:lumMod val="75000"/>
                  </a:schemeClr>
                </a:solidFill>
                <a:effectLst>
                  <a:outerShdw blurRad="50800" dist="38100" dir="5400000" algn="t" rotWithShape="0">
                    <a:prstClr val="black">
                      <a:alpha val="40000"/>
                    </a:prstClr>
                  </a:outerShdw>
                </a:effectLst>
                <a:latin typeface="Comic Sans MS" pitchFamily="66" charset="0"/>
              </a:rPr>
              <a:t>Unit 7: Jobs</a:t>
            </a:r>
          </a:p>
          <a:p>
            <a:pPr algn="ctr"/>
            <a:r>
              <a:rPr lang="en-US" sz="3600" b="1" dirty="0">
                <a:solidFill>
                  <a:schemeClr val="tx2">
                    <a:lumMod val="75000"/>
                  </a:schemeClr>
                </a:solidFill>
                <a:effectLst>
                  <a:outerShdw blurRad="50800" dist="38100" dir="5400000" algn="t" rotWithShape="0">
                    <a:prstClr val="black">
                      <a:alpha val="40000"/>
                    </a:prstClr>
                  </a:outerShdw>
                </a:effectLst>
                <a:latin typeface="Comic Sans MS" pitchFamily="66" charset="0"/>
              </a:rPr>
              <a:t>Lesson 3</a:t>
            </a:r>
          </a:p>
          <a:p>
            <a:pPr algn="ctr"/>
            <a:r>
              <a:rPr lang="en-US" sz="3600" b="1" dirty="0">
                <a:solidFill>
                  <a:schemeClr val="tx2">
                    <a:lumMod val="75000"/>
                  </a:schemeClr>
                </a:solidFill>
                <a:effectLst>
                  <a:outerShdw blurRad="50800" dist="38100" dir="5400000" algn="t" rotWithShape="0">
                    <a:prstClr val="black">
                      <a:alpha val="40000"/>
                    </a:prstClr>
                  </a:outerShdw>
                </a:effectLst>
                <a:latin typeface="Comic Sans MS" pitchFamily="66" charset="0"/>
              </a:rPr>
              <a:t>Task 7, 8, 9</a:t>
            </a:r>
          </a:p>
        </p:txBody>
      </p:sp>
    </p:spTree>
    <p:extLst>
      <p:ext uri="{BB962C8B-B14F-4D97-AF65-F5344CB8AC3E}">
        <p14:creationId xmlns:p14="http://schemas.microsoft.com/office/powerpoint/2010/main" val="166391288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0.0 0.0 L 0.0 -0.07213" pathEditMode="relative" ptsTypes="">
                                      <p:cBhvr>
                                        <p:cTn id="8" dur="250" accel="50000" decel="50000" autoRev="1" fill="hold">
                                          <p:stCondLst>
                                            <p:cond delay="0"/>
                                          </p:stCondLst>
                                        </p:cTn>
                                        <p:tgtEl>
                                          <p:spTgt spid="21">
                                            <p:txEl>
                                              <p:pRg st="0" end="0"/>
                                            </p:txEl>
                                          </p:spTgt>
                                        </p:tgtEl>
                                        <p:attrNameLst>
                                          <p:attrName>ppt_x</p:attrName>
                                          <p:attrName>ppt_y</p:attrName>
                                        </p:attrNameLst>
                                      </p:cBhvr>
                                    </p:animMotion>
                                    <p:animRot by="1500000">
                                      <p:cBhvr>
                                        <p:cTn id="9" dur="125" fill="hold">
                                          <p:stCondLst>
                                            <p:cond delay="0"/>
                                          </p:stCondLst>
                                        </p:cTn>
                                        <p:tgtEl>
                                          <p:spTgt spid="21">
                                            <p:txEl>
                                              <p:pRg st="0" end="0"/>
                                            </p:txEl>
                                          </p:spTgt>
                                        </p:tgtEl>
                                        <p:attrNameLst>
                                          <p:attrName>r</p:attrName>
                                        </p:attrNameLst>
                                      </p:cBhvr>
                                    </p:animRot>
                                    <p:animRot by="-1500000">
                                      <p:cBhvr>
                                        <p:cTn id="10" dur="125" fill="hold">
                                          <p:stCondLst>
                                            <p:cond delay="125"/>
                                          </p:stCondLst>
                                        </p:cTn>
                                        <p:tgtEl>
                                          <p:spTgt spid="21">
                                            <p:txEl>
                                              <p:pRg st="0" end="0"/>
                                            </p:txEl>
                                          </p:spTgt>
                                        </p:tgtEl>
                                        <p:attrNameLst>
                                          <p:attrName>r</p:attrName>
                                        </p:attrNameLst>
                                      </p:cBhvr>
                                    </p:animRot>
                                    <p:animRot by="-1500000">
                                      <p:cBhvr>
                                        <p:cTn id="11" dur="125" fill="hold">
                                          <p:stCondLst>
                                            <p:cond delay="250"/>
                                          </p:stCondLst>
                                        </p:cTn>
                                        <p:tgtEl>
                                          <p:spTgt spid="21">
                                            <p:txEl>
                                              <p:pRg st="0" end="0"/>
                                            </p:txEl>
                                          </p:spTgt>
                                        </p:tgtEl>
                                        <p:attrNameLst>
                                          <p:attrName>r</p:attrName>
                                        </p:attrNameLst>
                                      </p:cBhvr>
                                    </p:animRot>
                                    <p:animRot by="1500000">
                                      <p:cBhvr>
                                        <p:cTn id="12" dur="125" fill="hold">
                                          <p:stCondLst>
                                            <p:cond delay="375"/>
                                          </p:stCondLst>
                                        </p:cTn>
                                        <p:tgtEl>
                                          <p:spTgt spid="21">
                                            <p:txEl>
                                              <p:pRg st="0" end="0"/>
                                            </p:txEl>
                                          </p:spTgt>
                                        </p:tgtEl>
                                        <p:attrNameLst>
                                          <p:attrName>r</p:attrName>
                                        </p:attrNameLst>
                                      </p:cBhvr>
                                    </p:animRot>
                                  </p:childTnLst>
                                </p:cTn>
                              </p:par>
                              <p:par>
                                <p:cTn id="13"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0.0 0.0 L 0.0 -0.07213" pathEditMode="relative" ptsTypes="">
                                      <p:cBhvr>
                                        <p:cTn id="14" dur="250" accel="50000" decel="50000" autoRev="1" fill="hold">
                                          <p:stCondLst>
                                            <p:cond delay="0"/>
                                          </p:stCondLst>
                                        </p:cTn>
                                        <p:tgtEl>
                                          <p:spTgt spid="21">
                                            <p:txEl>
                                              <p:pRg st="1" end="1"/>
                                            </p:txEl>
                                          </p:spTgt>
                                        </p:tgtEl>
                                        <p:attrNameLst>
                                          <p:attrName>ppt_x</p:attrName>
                                          <p:attrName>ppt_y</p:attrName>
                                        </p:attrNameLst>
                                      </p:cBhvr>
                                    </p:animMotion>
                                    <p:animRot by="1500000">
                                      <p:cBhvr>
                                        <p:cTn id="15" dur="125" fill="hold">
                                          <p:stCondLst>
                                            <p:cond delay="0"/>
                                          </p:stCondLst>
                                        </p:cTn>
                                        <p:tgtEl>
                                          <p:spTgt spid="21">
                                            <p:txEl>
                                              <p:pRg st="1" end="1"/>
                                            </p:txEl>
                                          </p:spTgt>
                                        </p:tgtEl>
                                        <p:attrNameLst>
                                          <p:attrName>r</p:attrName>
                                        </p:attrNameLst>
                                      </p:cBhvr>
                                    </p:animRot>
                                    <p:animRot by="-1500000">
                                      <p:cBhvr>
                                        <p:cTn id="16" dur="125" fill="hold">
                                          <p:stCondLst>
                                            <p:cond delay="125"/>
                                          </p:stCondLst>
                                        </p:cTn>
                                        <p:tgtEl>
                                          <p:spTgt spid="21">
                                            <p:txEl>
                                              <p:pRg st="1" end="1"/>
                                            </p:txEl>
                                          </p:spTgt>
                                        </p:tgtEl>
                                        <p:attrNameLst>
                                          <p:attrName>r</p:attrName>
                                        </p:attrNameLst>
                                      </p:cBhvr>
                                    </p:animRot>
                                    <p:animRot by="-1500000">
                                      <p:cBhvr>
                                        <p:cTn id="17" dur="125" fill="hold">
                                          <p:stCondLst>
                                            <p:cond delay="250"/>
                                          </p:stCondLst>
                                        </p:cTn>
                                        <p:tgtEl>
                                          <p:spTgt spid="21">
                                            <p:txEl>
                                              <p:pRg st="1" end="1"/>
                                            </p:txEl>
                                          </p:spTgt>
                                        </p:tgtEl>
                                        <p:attrNameLst>
                                          <p:attrName>r</p:attrName>
                                        </p:attrNameLst>
                                      </p:cBhvr>
                                    </p:animRot>
                                    <p:animRot by="1500000">
                                      <p:cBhvr>
                                        <p:cTn id="18" dur="125" fill="hold">
                                          <p:stCondLst>
                                            <p:cond delay="375"/>
                                          </p:stCondLst>
                                        </p:cTn>
                                        <p:tgtEl>
                                          <p:spTgt spid="21">
                                            <p:txEl>
                                              <p:pRg st="1" end="1"/>
                                            </p:txEl>
                                          </p:spTgt>
                                        </p:tgtEl>
                                        <p:attrNameLst>
                                          <p:attrName>r</p:attrName>
                                        </p:attrNameLst>
                                      </p:cBhvr>
                                    </p:animRot>
                                  </p:childTnLst>
                                </p:cTn>
                              </p:par>
                              <p:par>
                                <p:cTn id="19"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0.0 0.0 L 0.0 -0.07213" pathEditMode="relative" ptsTypes="">
                                      <p:cBhvr>
                                        <p:cTn id="20" dur="250" accel="50000" decel="50000" autoRev="1" fill="hold">
                                          <p:stCondLst>
                                            <p:cond delay="0"/>
                                          </p:stCondLst>
                                        </p:cTn>
                                        <p:tgtEl>
                                          <p:spTgt spid="21">
                                            <p:txEl>
                                              <p:pRg st="2" end="2"/>
                                            </p:txEl>
                                          </p:spTgt>
                                        </p:tgtEl>
                                        <p:attrNameLst>
                                          <p:attrName>ppt_x</p:attrName>
                                          <p:attrName>ppt_y</p:attrName>
                                        </p:attrNameLst>
                                      </p:cBhvr>
                                    </p:animMotion>
                                    <p:animRot by="1500000">
                                      <p:cBhvr>
                                        <p:cTn id="21" dur="125" fill="hold">
                                          <p:stCondLst>
                                            <p:cond delay="0"/>
                                          </p:stCondLst>
                                        </p:cTn>
                                        <p:tgtEl>
                                          <p:spTgt spid="21">
                                            <p:txEl>
                                              <p:pRg st="2" end="2"/>
                                            </p:txEl>
                                          </p:spTgt>
                                        </p:tgtEl>
                                        <p:attrNameLst>
                                          <p:attrName>r</p:attrName>
                                        </p:attrNameLst>
                                      </p:cBhvr>
                                    </p:animRot>
                                    <p:animRot by="-1500000">
                                      <p:cBhvr>
                                        <p:cTn id="22" dur="125" fill="hold">
                                          <p:stCondLst>
                                            <p:cond delay="125"/>
                                          </p:stCondLst>
                                        </p:cTn>
                                        <p:tgtEl>
                                          <p:spTgt spid="21">
                                            <p:txEl>
                                              <p:pRg st="2" end="2"/>
                                            </p:txEl>
                                          </p:spTgt>
                                        </p:tgtEl>
                                        <p:attrNameLst>
                                          <p:attrName>r</p:attrName>
                                        </p:attrNameLst>
                                      </p:cBhvr>
                                    </p:animRot>
                                    <p:animRot by="-1500000">
                                      <p:cBhvr>
                                        <p:cTn id="23" dur="125" fill="hold">
                                          <p:stCondLst>
                                            <p:cond delay="250"/>
                                          </p:stCondLst>
                                        </p:cTn>
                                        <p:tgtEl>
                                          <p:spTgt spid="21">
                                            <p:txEl>
                                              <p:pRg st="2" end="2"/>
                                            </p:txEl>
                                          </p:spTgt>
                                        </p:tgtEl>
                                        <p:attrNameLst>
                                          <p:attrName>r</p:attrName>
                                        </p:attrNameLst>
                                      </p:cBhvr>
                                    </p:animRot>
                                    <p:animRot by="1500000">
                                      <p:cBhvr>
                                        <p:cTn id="24" dur="125" fill="hold">
                                          <p:stCondLst>
                                            <p:cond delay="375"/>
                                          </p:stCondLst>
                                        </p:cTn>
                                        <p:tgtEl>
                                          <p:spTgt spid="21">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9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4" descr="Image result for classroom cartoon background | Classroom clipart,  Classroom background, Anime classroom"/>
          <p:cNvPicPr preferRelativeResize="0"/>
          <p:nvPr/>
        </p:nvPicPr>
        <p:blipFill rotWithShape="1">
          <a:blip r:embed="rId7">
            <a:alphaModFix/>
          </a:blip>
          <a:srcRect l="10336" t="4723" r="3094" b="16955"/>
          <a:stretch/>
        </p:blipFill>
        <p:spPr>
          <a:xfrm>
            <a:off x="0" y="0"/>
            <a:ext cx="9144000" cy="5162550"/>
          </a:xfrm>
          <a:prstGeom prst="rect">
            <a:avLst/>
          </a:prstGeom>
          <a:noFill/>
          <a:ln>
            <a:noFill/>
          </a:ln>
        </p:spPr>
      </p:pic>
      <p:pic>
        <p:nvPicPr>
          <p:cNvPr id="1390" name="Google Shape;1390;p14"/>
          <p:cNvPicPr preferRelativeResize="0"/>
          <p:nvPr/>
        </p:nvPicPr>
        <p:blipFill rotWithShape="1">
          <a:blip r:embed="rId8">
            <a:alphaModFix/>
          </a:blip>
          <a:srcRect/>
          <a:stretch/>
        </p:blipFill>
        <p:spPr>
          <a:xfrm>
            <a:off x="8020534" y="89916"/>
            <a:ext cx="1072451" cy="514220"/>
          </a:xfrm>
          <a:prstGeom prst="rect">
            <a:avLst/>
          </a:prstGeom>
          <a:noFill/>
          <a:ln>
            <a:noFill/>
          </a:ln>
        </p:spPr>
      </p:pic>
      <p:sp>
        <p:nvSpPr>
          <p:cNvPr id="1392" name="Google Shape;1392;p14"/>
          <p:cNvSpPr/>
          <p:nvPr/>
        </p:nvSpPr>
        <p:spPr>
          <a:xfrm>
            <a:off x="3283527" y="528956"/>
            <a:ext cx="41148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bg2"/>
                </a:solidFill>
                <a:latin typeface="Comic Sans MS"/>
                <a:ea typeface="Comic Sans MS"/>
                <a:cs typeface="Comic Sans MS"/>
                <a:sym typeface="Comic Sans MS"/>
              </a:rPr>
              <a:t>Listen and repeat:</a:t>
            </a:r>
            <a:endParaRPr dirty="0">
              <a:solidFill>
                <a:schemeClr val="bg2"/>
              </a:solidFill>
            </a:endParaRPr>
          </a:p>
        </p:txBody>
      </p:sp>
      <p:sp>
        <p:nvSpPr>
          <p:cNvPr id="1394" name="Google Shape;1394;p14"/>
          <p:cNvSpPr/>
          <p:nvPr/>
        </p:nvSpPr>
        <p:spPr>
          <a:xfrm>
            <a:off x="2639080" y="1091995"/>
            <a:ext cx="4107873"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accent1"/>
                </a:solidFill>
                <a:latin typeface="Comic Sans MS"/>
                <a:ea typeface="Comic Sans MS"/>
                <a:cs typeface="Comic Sans MS"/>
                <a:sym typeface="Comic Sans MS"/>
              </a:rPr>
              <a:t>A photographer takes photos.</a:t>
            </a:r>
            <a:endParaRPr sz="4000" dirty="0">
              <a:solidFill>
                <a:schemeClr val="accent1"/>
              </a:solidFill>
              <a:latin typeface="Comic Sans MS"/>
              <a:ea typeface="Comic Sans MS"/>
              <a:cs typeface="Comic Sans MS"/>
              <a:sym typeface="Comic Sans MS"/>
            </a:endParaRPr>
          </a:p>
        </p:txBody>
      </p:sp>
      <p:pic>
        <p:nvPicPr>
          <p:cNvPr id="1395" name="Google Shape;1395;p14" descr="https://i.pinimg.com/564x/b1/ce/49/b1ce49d9150f350d9d2ab2d7d969b18e.jpg"/>
          <p:cNvPicPr preferRelativeResize="0"/>
          <p:nvPr/>
        </p:nvPicPr>
        <p:blipFill rotWithShape="1">
          <a:blip r:embed="rId9">
            <a:alphaModFix/>
          </a:blip>
          <a:srcRect l="10866" t="7253" r="22001" b="5603"/>
          <a:stretch/>
        </p:blipFill>
        <p:spPr>
          <a:xfrm>
            <a:off x="6229087" y="1245330"/>
            <a:ext cx="2228692" cy="2893013"/>
          </a:xfrm>
          <a:prstGeom prst="rect">
            <a:avLst/>
          </a:prstGeom>
          <a:noFill/>
          <a:ln>
            <a:noFill/>
          </a:ln>
        </p:spPr>
      </p:pic>
      <p:pic>
        <p:nvPicPr>
          <p:cNvPr id="2" name="A photographer takes photos.">
            <a:hlinkClick r:id="" action="ppaction://media"/>
            <a:extLst>
              <a:ext uri="{FF2B5EF4-FFF2-40B4-BE49-F238E27FC236}">
                <a16:creationId xmlns:a16="http://schemas.microsoft.com/office/drawing/2014/main" id="{0C129C34-906F-C34C-32FB-02E254FF4B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11613" y="941808"/>
            <a:ext cx="965020" cy="965020"/>
          </a:xfrm>
          <a:prstGeom prst="rect">
            <a:avLst/>
          </a:prstGeom>
        </p:spPr>
      </p:pic>
      <p:pic>
        <p:nvPicPr>
          <p:cNvPr id="9" name="Picture 8">
            <a:hlinkClick r:id="rId11" action="ppaction://hlinksldjump"/>
          </p:cNvPr>
          <p:cNvPicPr>
            <a:picLocks noChangeAspect="1"/>
          </p:cNvPicPr>
          <p:nvPr/>
        </p:nvPicPr>
        <p:blipFill>
          <a:blip r:embed="rId12"/>
          <a:stretch>
            <a:fillRect/>
          </a:stretch>
        </p:blipFill>
        <p:spPr>
          <a:xfrm>
            <a:off x="7885816" y="3951108"/>
            <a:ext cx="1143927" cy="1143927"/>
          </a:xfrm>
          <a:prstGeom prst="rect">
            <a:avLst/>
          </a:prstGeom>
        </p:spPr>
      </p:pic>
    </p:spTree>
    <p:extLst>
      <p:ext uri="{BB962C8B-B14F-4D97-AF65-F5344CB8AC3E}">
        <p14:creationId xmlns:p14="http://schemas.microsoft.com/office/powerpoint/2010/main" val="106876015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92"/>
                                        </p:tgtEl>
                                        <p:attrNameLst>
                                          <p:attrName>style.visibility</p:attrName>
                                        </p:attrNameLst>
                                      </p:cBhvr>
                                      <p:to>
                                        <p:strVal val="visible"/>
                                      </p:to>
                                    </p:set>
                                    <p:animEffect transition="in" filter="barn(inVertical)">
                                      <p:cBhvr>
                                        <p:cTn id="10" dur="500"/>
                                        <p:tgtEl>
                                          <p:spTgt spid="139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94"/>
                                        </p:tgtEl>
                                        <p:attrNameLst>
                                          <p:attrName>style.visibility</p:attrName>
                                        </p:attrNameLst>
                                      </p:cBhvr>
                                      <p:to>
                                        <p:strVal val="visible"/>
                                      </p:to>
                                    </p:set>
                                    <p:anim calcmode="lin" valueType="num">
                                      <p:cBhvr additive="base">
                                        <p:cTn id="15" dur="500" fill="hold"/>
                                        <p:tgtEl>
                                          <p:spTgt spid="1394"/>
                                        </p:tgtEl>
                                        <p:attrNameLst>
                                          <p:attrName>ppt_x</p:attrName>
                                        </p:attrNameLst>
                                      </p:cBhvr>
                                      <p:tavLst>
                                        <p:tav tm="0">
                                          <p:val>
                                            <p:strVal val="#ppt_x"/>
                                          </p:val>
                                        </p:tav>
                                        <p:tav tm="100000">
                                          <p:val>
                                            <p:strVal val="#ppt_x"/>
                                          </p:val>
                                        </p:tav>
                                      </p:tavLst>
                                    </p:anim>
                                    <p:anim calcmode="lin" valueType="num">
                                      <p:cBhvr additive="base">
                                        <p:cTn id="16" dur="500" fill="hold"/>
                                        <p:tgtEl>
                                          <p:spTgt spid="13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click.wav"/>
                                        </p:tgtEl>
                                      </p:cMediaNode>
                                    </p:audio>
                                  </p:sub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1392" grpId="0"/>
      <p:bldP spid="139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pic>
        <p:nvPicPr>
          <p:cNvPr id="11" name="Google Shape;1389;p14" descr="Image result for classroom cartoon background | Classroom clipart,  Classroom background, Anime classroom"/>
          <p:cNvPicPr preferRelativeResize="0"/>
          <p:nvPr/>
        </p:nvPicPr>
        <p:blipFill rotWithShape="1">
          <a:blip r:embed="rId7">
            <a:alphaModFix/>
          </a:blip>
          <a:srcRect l="16107" t="4510" r="6941" b="37307"/>
          <a:stretch/>
        </p:blipFill>
        <p:spPr>
          <a:xfrm>
            <a:off x="0" y="-19050"/>
            <a:ext cx="9144000" cy="5181600"/>
          </a:xfrm>
          <a:prstGeom prst="rect">
            <a:avLst/>
          </a:prstGeom>
          <a:noFill/>
          <a:ln>
            <a:noFill/>
          </a:ln>
        </p:spPr>
      </p:pic>
      <p:pic>
        <p:nvPicPr>
          <p:cNvPr id="1426" name="Google Shape;1426;p17"/>
          <p:cNvPicPr preferRelativeResize="0"/>
          <p:nvPr/>
        </p:nvPicPr>
        <p:blipFill rotWithShape="1">
          <a:blip r:embed="rId8">
            <a:alphaModFix/>
          </a:blip>
          <a:srcRect/>
          <a:stretch/>
        </p:blipFill>
        <p:spPr>
          <a:xfrm>
            <a:off x="8020534" y="89916"/>
            <a:ext cx="1072451" cy="514220"/>
          </a:xfrm>
          <a:prstGeom prst="rect">
            <a:avLst/>
          </a:prstGeom>
          <a:noFill/>
          <a:ln>
            <a:noFill/>
          </a:ln>
        </p:spPr>
      </p:pic>
      <p:sp>
        <p:nvSpPr>
          <p:cNvPr id="1427" name="Google Shape;1427;p17"/>
          <p:cNvSpPr/>
          <p:nvPr/>
        </p:nvSpPr>
        <p:spPr>
          <a:xfrm>
            <a:off x="762000" y="841998"/>
            <a:ext cx="67056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FFFFFF"/>
                </a:solidFill>
                <a:latin typeface="Comic Sans MS"/>
                <a:ea typeface="Comic Sans MS"/>
                <a:cs typeface="Comic Sans MS"/>
                <a:sym typeface="Comic Sans MS"/>
              </a:rPr>
              <a:t>Listen and answer</a:t>
            </a:r>
            <a:r>
              <a:rPr lang="en-GB" sz="2400" dirty="0">
                <a:solidFill>
                  <a:srgbClr val="FFFFFF"/>
                </a:solidFill>
                <a:latin typeface="Comic Sans MS"/>
                <a:ea typeface="Comic Sans MS"/>
                <a:cs typeface="Comic Sans MS"/>
                <a:sym typeface="Comic Sans MS"/>
              </a:rPr>
              <a:t>: </a:t>
            </a:r>
            <a:r>
              <a:rPr lang="en-GB" sz="2400" dirty="0">
                <a:solidFill>
                  <a:srgbClr val="FFFFFF"/>
                </a:solidFill>
                <a:latin typeface="Comic Sans MS"/>
                <a:sym typeface="Comic Sans MS"/>
              </a:rPr>
              <a:t>What does a vet do?</a:t>
            </a:r>
            <a:endParaRPr sz="2400" dirty="0"/>
          </a:p>
        </p:txBody>
      </p:sp>
      <p:sp>
        <p:nvSpPr>
          <p:cNvPr id="1429" name="Google Shape;1429;p17"/>
          <p:cNvSpPr/>
          <p:nvPr/>
        </p:nvSpPr>
        <p:spPr>
          <a:xfrm>
            <a:off x="2310464" y="1723183"/>
            <a:ext cx="4611066"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dirty="0">
                <a:solidFill>
                  <a:schemeClr val="accent1"/>
                </a:solidFill>
                <a:latin typeface="Comic Sans MS"/>
                <a:ea typeface="Comic Sans MS"/>
                <a:cs typeface="Comic Sans MS"/>
                <a:sym typeface="Comic Sans MS"/>
              </a:rPr>
              <a:t>A vet takes care of animals.</a:t>
            </a:r>
            <a:endParaRPr sz="2400" dirty="0">
              <a:solidFill>
                <a:schemeClr val="accent1"/>
              </a:solidFill>
            </a:endParaRPr>
          </a:p>
        </p:txBody>
      </p:sp>
      <p:pic>
        <p:nvPicPr>
          <p:cNvPr id="1430" name="Google Shape;1430;p17" descr="https://i.pinimg.com/564x/b1/ce/49/b1ce49d9150f350d9d2ab2d7d969b18e.jpg"/>
          <p:cNvPicPr preferRelativeResize="0"/>
          <p:nvPr/>
        </p:nvPicPr>
        <p:blipFill rotWithShape="1">
          <a:blip r:embed="rId9">
            <a:alphaModFix/>
          </a:blip>
          <a:srcRect l="10866" t="7253" r="22001" b="5603"/>
          <a:stretch/>
        </p:blipFill>
        <p:spPr>
          <a:xfrm>
            <a:off x="6412331" y="2563173"/>
            <a:ext cx="1974546" cy="2563112"/>
          </a:xfrm>
          <a:prstGeom prst="rect">
            <a:avLst/>
          </a:prstGeom>
          <a:noFill/>
          <a:ln>
            <a:noFill/>
          </a:ln>
        </p:spPr>
      </p:pic>
      <p:pic>
        <p:nvPicPr>
          <p:cNvPr id="2" name="what does a vet do">
            <a:hlinkClick r:id="" action="ppaction://media"/>
            <a:extLst>
              <a:ext uri="{FF2B5EF4-FFF2-40B4-BE49-F238E27FC236}">
                <a16:creationId xmlns:a16="http://schemas.microsoft.com/office/drawing/2014/main" id="{6DCCDE9F-9D0C-A762-F533-17D445801BD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3741" y="1555070"/>
            <a:ext cx="1219200" cy="1219200"/>
          </a:xfrm>
          <a:prstGeom prst="rect">
            <a:avLst/>
          </a:prstGeom>
        </p:spPr>
      </p:pic>
      <p:pic>
        <p:nvPicPr>
          <p:cNvPr id="9" name="Picture 8">
            <a:hlinkClick r:id="rId11" action="ppaction://hlinksldjump"/>
          </p:cNvPr>
          <p:cNvPicPr>
            <a:picLocks noChangeAspect="1"/>
          </p:cNvPicPr>
          <p:nvPr/>
        </p:nvPicPr>
        <p:blipFill>
          <a:blip r:embed="rId12"/>
          <a:stretch>
            <a:fillRect/>
          </a:stretch>
        </p:blipFill>
        <p:spPr>
          <a:xfrm>
            <a:off x="7885816" y="3951108"/>
            <a:ext cx="1143927" cy="1143927"/>
          </a:xfrm>
          <a:prstGeom prst="rect">
            <a:avLst/>
          </a:prstGeom>
        </p:spPr>
      </p:pic>
    </p:spTree>
    <p:extLst>
      <p:ext uri="{BB962C8B-B14F-4D97-AF65-F5344CB8AC3E}">
        <p14:creationId xmlns:p14="http://schemas.microsoft.com/office/powerpoint/2010/main" val="278904479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27"/>
                                        </p:tgtEl>
                                        <p:attrNameLst>
                                          <p:attrName>style.visibility</p:attrName>
                                        </p:attrNameLst>
                                      </p:cBhvr>
                                      <p:to>
                                        <p:strVal val="visible"/>
                                      </p:to>
                                    </p:set>
                                    <p:anim calcmode="lin" valueType="num">
                                      <p:cBhvr>
                                        <p:cTn id="12" dur="500" fill="hold"/>
                                        <p:tgtEl>
                                          <p:spTgt spid="1427"/>
                                        </p:tgtEl>
                                        <p:attrNameLst>
                                          <p:attrName>ppt_w</p:attrName>
                                        </p:attrNameLst>
                                      </p:cBhvr>
                                      <p:tavLst>
                                        <p:tav tm="0">
                                          <p:val>
                                            <p:fltVal val="0"/>
                                          </p:val>
                                        </p:tav>
                                        <p:tav tm="100000">
                                          <p:val>
                                            <p:strVal val="#ppt_w"/>
                                          </p:val>
                                        </p:tav>
                                      </p:tavLst>
                                    </p:anim>
                                    <p:anim calcmode="lin" valueType="num">
                                      <p:cBhvr>
                                        <p:cTn id="13" dur="500" fill="hold"/>
                                        <p:tgtEl>
                                          <p:spTgt spid="1427"/>
                                        </p:tgtEl>
                                        <p:attrNameLst>
                                          <p:attrName>ppt_h</p:attrName>
                                        </p:attrNameLst>
                                      </p:cBhvr>
                                      <p:tavLst>
                                        <p:tav tm="0">
                                          <p:val>
                                            <p:fltVal val="0"/>
                                          </p:val>
                                        </p:tav>
                                        <p:tav tm="100000">
                                          <p:val>
                                            <p:strVal val="#ppt_h"/>
                                          </p:val>
                                        </p:tav>
                                      </p:tavLst>
                                    </p:anim>
                                    <p:animEffect transition="in" filter="fade">
                                      <p:cBhvr>
                                        <p:cTn id="14" dur="500"/>
                                        <p:tgtEl>
                                          <p:spTgt spid="142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29"/>
                                        </p:tgtEl>
                                        <p:attrNameLst>
                                          <p:attrName>style.visibility</p:attrName>
                                        </p:attrNameLst>
                                      </p:cBhvr>
                                      <p:to>
                                        <p:strVal val="visible"/>
                                      </p:to>
                                    </p:set>
                                    <p:animEffect transition="in" filter="barn(inVertical)">
                                      <p:cBhvr>
                                        <p:cTn id="19" dur="500"/>
                                        <p:tgtEl>
                                          <p:spTgt spid="1429"/>
                                        </p:tgtEl>
                                      </p:cBhvr>
                                    </p:animEffect>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1427" grpId="0"/>
      <p:bldP spid="14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4" descr="Image result for classroom cartoon background | Classroom clipart,  Classroom background, Anime classroom"/>
          <p:cNvPicPr preferRelativeResize="0"/>
          <p:nvPr/>
        </p:nvPicPr>
        <p:blipFill rotWithShape="1">
          <a:blip r:embed="rId6">
            <a:alphaModFix/>
          </a:blip>
          <a:srcRect l="10336" t="4723" r="3094" b="16955"/>
          <a:stretch/>
        </p:blipFill>
        <p:spPr>
          <a:xfrm>
            <a:off x="0" y="0"/>
            <a:ext cx="9144000" cy="5162550"/>
          </a:xfrm>
          <a:prstGeom prst="rect">
            <a:avLst/>
          </a:prstGeom>
          <a:noFill/>
          <a:ln>
            <a:noFill/>
          </a:ln>
        </p:spPr>
      </p:pic>
      <p:pic>
        <p:nvPicPr>
          <p:cNvPr id="1390" name="Google Shape;1390;p14"/>
          <p:cNvPicPr preferRelativeResize="0"/>
          <p:nvPr/>
        </p:nvPicPr>
        <p:blipFill rotWithShape="1">
          <a:blip r:embed="rId7">
            <a:alphaModFix/>
          </a:blip>
          <a:srcRect/>
          <a:stretch/>
        </p:blipFill>
        <p:spPr>
          <a:xfrm>
            <a:off x="8020534" y="89916"/>
            <a:ext cx="1072451" cy="514220"/>
          </a:xfrm>
          <a:prstGeom prst="rect">
            <a:avLst/>
          </a:prstGeom>
          <a:noFill/>
          <a:ln>
            <a:noFill/>
          </a:ln>
        </p:spPr>
      </p:pic>
      <p:sp>
        <p:nvSpPr>
          <p:cNvPr id="1394" name="Google Shape;1394;p14"/>
          <p:cNvSpPr/>
          <p:nvPr/>
        </p:nvSpPr>
        <p:spPr>
          <a:xfrm>
            <a:off x="1905000" y="895350"/>
            <a:ext cx="4812986"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accent1"/>
                </a:solidFill>
                <a:latin typeface="Comic Sans MS"/>
                <a:ea typeface="Comic Sans MS"/>
                <a:cs typeface="Comic Sans MS"/>
                <a:sym typeface="Comic Sans MS"/>
              </a:rPr>
              <a:t>Cong</a:t>
            </a:r>
            <a:r>
              <a:rPr lang="vi-VN" sz="4000" dirty="0">
                <a:solidFill>
                  <a:schemeClr val="accent1"/>
                </a:solidFill>
                <a:latin typeface="Comic Sans MS"/>
                <a:ea typeface="Comic Sans MS"/>
                <a:cs typeface="Comic Sans MS"/>
                <a:sym typeface="Comic Sans MS"/>
              </a:rPr>
              <a:t>ratulations</a:t>
            </a:r>
            <a:r>
              <a:rPr lang="en-US" sz="4000" dirty="0">
                <a:solidFill>
                  <a:schemeClr val="accent1"/>
                </a:solidFill>
                <a:latin typeface="Comic Sans MS"/>
                <a:ea typeface="Comic Sans MS"/>
                <a:cs typeface="Comic Sans MS"/>
                <a:sym typeface="Comic Sans MS"/>
              </a:rPr>
              <a:t>!</a:t>
            </a:r>
          </a:p>
          <a:p>
            <a:pPr marL="0" marR="0" lvl="0" indent="0" algn="ctr" rtl="0">
              <a:spcBef>
                <a:spcPts val="0"/>
              </a:spcBef>
              <a:spcAft>
                <a:spcPts val="0"/>
              </a:spcAft>
              <a:buNone/>
            </a:pPr>
            <a:r>
              <a:rPr lang="en-US" sz="4000" dirty="0">
                <a:solidFill>
                  <a:schemeClr val="accent1"/>
                </a:solidFill>
                <a:latin typeface="Comic Sans MS"/>
                <a:ea typeface="Comic Sans MS"/>
                <a:cs typeface="Comic Sans MS"/>
                <a:sym typeface="Comic Sans MS"/>
              </a:rPr>
              <a:t>Let’s roll the dice.</a:t>
            </a:r>
            <a:endParaRPr sz="4000" dirty="0">
              <a:solidFill>
                <a:schemeClr val="accent1"/>
              </a:solidFill>
              <a:latin typeface="Comic Sans MS"/>
              <a:ea typeface="Comic Sans MS"/>
              <a:cs typeface="Comic Sans MS"/>
              <a:sym typeface="Comic Sans MS"/>
            </a:endParaRPr>
          </a:p>
        </p:txBody>
      </p:sp>
      <p:pic>
        <p:nvPicPr>
          <p:cNvPr id="1395" name="Google Shape;1395;p14" descr="https://i.pinimg.com/564x/b1/ce/49/b1ce49d9150f350d9d2ab2d7d969b18e.jpg"/>
          <p:cNvPicPr preferRelativeResize="0"/>
          <p:nvPr/>
        </p:nvPicPr>
        <p:blipFill rotWithShape="1">
          <a:blip r:embed="rId8">
            <a:alphaModFix/>
          </a:blip>
          <a:srcRect l="10866" t="7253" r="22001" b="5603"/>
          <a:stretch/>
        </p:blipFill>
        <p:spPr>
          <a:xfrm>
            <a:off x="6229087" y="1245330"/>
            <a:ext cx="2228692" cy="2893013"/>
          </a:xfrm>
          <a:prstGeom prst="rect">
            <a:avLst/>
          </a:prstGeom>
          <a:noFill/>
          <a:ln>
            <a:noFill/>
          </a:ln>
        </p:spPr>
      </p:pic>
      <p:pic>
        <p:nvPicPr>
          <p:cNvPr id="2" name="US8ZBTX-polite-applause">
            <a:hlinkClick r:id="" action="ppaction://media"/>
            <a:extLst>
              <a:ext uri="{FF2B5EF4-FFF2-40B4-BE49-F238E27FC236}">
                <a16:creationId xmlns:a16="http://schemas.microsoft.com/office/drawing/2014/main" id="{4C0219EB-BBA2-80F1-E8E0-CF156D4C34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24287" y="-835103"/>
            <a:ext cx="609600" cy="609600"/>
          </a:xfrm>
          <a:prstGeom prst="rect">
            <a:avLst/>
          </a:prstGeom>
        </p:spPr>
      </p:pic>
      <p:pic>
        <p:nvPicPr>
          <p:cNvPr id="4" name="Picture 3">
            <a:extLst>
              <a:ext uri="{FF2B5EF4-FFF2-40B4-BE49-F238E27FC236}">
                <a16:creationId xmlns:a16="http://schemas.microsoft.com/office/drawing/2014/main" id="{C8DAFF24-75B7-00D8-340B-46E5ED7EA6A8}"/>
              </a:ext>
            </a:extLst>
          </p:cNvPr>
          <p:cNvPicPr>
            <a:picLocks noChangeAspect="1"/>
          </p:cNvPicPr>
          <p:nvPr/>
        </p:nvPicPr>
        <p:blipFill>
          <a:blip r:embed="rId10"/>
          <a:stretch>
            <a:fillRect/>
          </a:stretch>
        </p:blipFill>
        <p:spPr>
          <a:xfrm>
            <a:off x="228600" y="-75037"/>
            <a:ext cx="9156534" cy="5110623"/>
          </a:xfrm>
          <a:prstGeom prst="rect">
            <a:avLst/>
          </a:prstGeom>
        </p:spPr>
      </p:pic>
      <p:pic>
        <p:nvPicPr>
          <p:cNvPr id="9" name="Picture 8">
            <a:hlinkClick r:id="rId11" action="ppaction://hlinksldjump"/>
          </p:cNvPr>
          <p:cNvPicPr>
            <a:picLocks noChangeAspect="1"/>
          </p:cNvPicPr>
          <p:nvPr/>
        </p:nvPicPr>
        <p:blipFill>
          <a:blip r:embed="rId12"/>
          <a:stretch>
            <a:fillRect/>
          </a:stretch>
        </p:blipFill>
        <p:spPr>
          <a:xfrm>
            <a:off x="7885816" y="3951108"/>
            <a:ext cx="1143927" cy="1143927"/>
          </a:xfrm>
          <a:prstGeom prst="rect">
            <a:avLst/>
          </a:prstGeom>
        </p:spPr>
      </p:pic>
    </p:spTree>
    <p:extLst>
      <p:ext uri="{BB962C8B-B14F-4D97-AF65-F5344CB8AC3E}">
        <p14:creationId xmlns:p14="http://schemas.microsoft.com/office/powerpoint/2010/main" val="41945878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86" fill="hold"/>
                                        <p:tgtEl>
                                          <p:spTgt spid="2"/>
                                        </p:tgtEl>
                                      </p:cBhvr>
                                    </p:cmd>
                                  </p:childTnLst>
                                </p:cTn>
                              </p:par>
                              <p:par>
                                <p:cTn id="7" presetID="34" presetClass="emph" presetSubtype="0" fill="hold" nodeType="withEffect">
                                  <p:stCondLst>
                                    <p:cond delay="0"/>
                                  </p:stCondLst>
                                  <p:iterate type="lt">
                                    <p:tmPct val="10000"/>
                                  </p:iterate>
                                  <p:childTnLst>
                                    <p:animMotion origin="layout" path="M 2.5E-6 -3.95062E-6 L 2.5E-6 -0.07222 " pathEditMode="relative" rAng="0" ptsTypes="AA">
                                      <p:cBhvr>
                                        <p:cTn id="8" dur="250" accel="50000" decel="50000" autoRev="1" fill="hold">
                                          <p:stCondLst>
                                            <p:cond delay="0"/>
                                          </p:stCondLst>
                                        </p:cTn>
                                        <p:tgtEl>
                                          <p:spTgt spid="1394">
                                            <p:txEl>
                                              <p:pRg st="0" end="0"/>
                                            </p:txEl>
                                          </p:spTgt>
                                        </p:tgtEl>
                                        <p:attrNameLst>
                                          <p:attrName>ppt_x</p:attrName>
                                          <p:attrName>ppt_y</p:attrName>
                                        </p:attrNameLst>
                                      </p:cBhvr>
                                      <p:rCtr x="0" y="-3611"/>
                                    </p:animMotion>
                                    <p:animRot by="1500000">
                                      <p:cBhvr>
                                        <p:cTn id="9" dur="125" fill="hold">
                                          <p:stCondLst>
                                            <p:cond delay="0"/>
                                          </p:stCondLst>
                                        </p:cTn>
                                        <p:tgtEl>
                                          <p:spTgt spid="1394">
                                            <p:txEl>
                                              <p:pRg st="0" end="0"/>
                                            </p:txEl>
                                          </p:spTgt>
                                        </p:tgtEl>
                                        <p:attrNameLst>
                                          <p:attrName>r</p:attrName>
                                        </p:attrNameLst>
                                      </p:cBhvr>
                                    </p:animRot>
                                    <p:animRot by="-1500000">
                                      <p:cBhvr>
                                        <p:cTn id="10" dur="125" fill="hold">
                                          <p:stCondLst>
                                            <p:cond delay="125"/>
                                          </p:stCondLst>
                                        </p:cTn>
                                        <p:tgtEl>
                                          <p:spTgt spid="1394">
                                            <p:txEl>
                                              <p:pRg st="0" end="0"/>
                                            </p:txEl>
                                          </p:spTgt>
                                        </p:tgtEl>
                                        <p:attrNameLst>
                                          <p:attrName>r</p:attrName>
                                        </p:attrNameLst>
                                      </p:cBhvr>
                                    </p:animRot>
                                    <p:animRot by="-1500000">
                                      <p:cBhvr>
                                        <p:cTn id="11" dur="125" fill="hold">
                                          <p:stCondLst>
                                            <p:cond delay="250"/>
                                          </p:stCondLst>
                                        </p:cTn>
                                        <p:tgtEl>
                                          <p:spTgt spid="1394">
                                            <p:txEl>
                                              <p:pRg st="0" end="0"/>
                                            </p:txEl>
                                          </p:spTgt>
                                        </p:tgtEl>
                                        <p:attrNameLst>
                                          <p:attrName>r</p:attrName>
                                        </p:attrNameLst>
                                      </p:cBhvr>
                                    </p:animRot>
                                    <p:animRot by="1500000">
                                      <p:cBhvr>
                                        <p:cTn id="12" dur="125" fill="hold">
                                          <p:stCondLst>
                                            <p:cond delay="375"/>
                                          </p:stCondLst>
                                        </p:cTn>
                                        <p:tgtEl>
                                          <p:spTgt spid="1394">
                                            <p:txEl>
                                              <p:pRg st="0" end="0"/>
                                            </p:txEl>
                                          </p:spTgt>
                                        </p:tgtEl>
                                        <p:attrNameLst>
                                          <p:attrName>r</p:attrName>
                                        </p:attrNameLst>
                                      </p:cBhvr>
                                    </p:animRot>
                                  </p:childTnLst>
                                </p:cTn>
                              </p:par>
                              <p:par>
                                <p:cTn id="13" presetID="34" presetClass="emph" presetSubtype="0" fill="hold" nodeType="with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1394">
                                            <p:txEl>
                                              <p:pRg st="1" end="1"/>
                                            </p:txEl>
                                          </p:spTgt>
                                        </p:tgtEl>
                                        <p:attrNameLst>
                                          <p:attrName>ppt_x</p:attrName>
                                          <p:attrName>ppt_y</p:attrName>
                                        </p:attrNameLst>
                                      </p:cBhvr>
                                    </p:animMotion>
                                    <p:animRot by="1500000">
                                      <p:cBhvr>
                                        <p:cTn id="15" dur="125" fill="hold">
                                          <p:stCondLst>
                                            <p:cond delay="0"/>
                                          </p:stCondLst>
                                        </p:cTn>
                                        <p:tgtEl>
                                          <p:spTgt spid="1394">
                                            <p:txEl>
                                              <p:pRg st="1" end="1"/>
                                            </p:txEl>
                                          </p:spTgt>
                                        </p:tgtEl>
                                        <p:attrNameLst>
                                          <p:attrName>r</p:attrName>
                                        </p:attrNameLst>
                                      </p:cBhvr>
                                    </p:animRot>
                                    <p:animRot by="-1500000">
                                      <p:cBhvr>
                                        <p:cTn id="16" dur="125" fill="hold">
                                          <p:stCondLst>
                                            <p:cond delay="125"/>
                                          </p:stCondLst>
                                        </p:cTn>
                                        <p:tgtEl>
                                          <p:spTgt spid="1394">
                                            <p:txEl>
                                              <p:pRg st="1" end="1"/>
                                            </p:txEl>
                                          </p:spTgt>
                                        </p:tgtEl>
                                        <p:attrNameLst>
                                          <p:attrName>r</p:attrName>
                                        </p:attrNameLst>
                                      </p:cBhvr>
                                    </p:animRot>
                                    <p:animRot by="-1500000">
                                      <p:cBhvr>
                                        <p:cTn id="17" dur="125" fill="hold">
                                          <p:stCondLst>
                                            <p:cond delay="250"/>
                                          </p:stCondLst>
                                        </p:cTn>
                                        <p:tgtEl>
                                          <p:spTgt spid="1394">
                                            <p:txEl>
                                              <p:pRg st="1" end="1"/>
                                            </p:txEl>
                                          </p:spTgt>
                                        </p:tgtEl>
                                        <p:attrNameLst>
                                          <p:attrName>r</p:attrName>
                                        </p:attrNameLst>
                                      </p:cBhvr>
                                    </p:animRot>
                                    <p:animRot by="1500000">
                                      <p:cBhvr>
                                        <p:cTn id="18" dur="125" fill="hold">
                                          <p:stCondLst>
                                            <p:cond delay="375"/>
                                          </p:stCondLst>
                                        </p:cTn>
                                        <p:tgtEl>
                                          <p:spTgt spid="1394">
                                            <p:txEl>
                                              <p:pRg st="1" end="1"/>
                                            </p:txEl>
                                          </p:spTgt>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1" name="Picture 10">
            <a:extLst>
              <a:ext uri="{FF2B5EF4-FFF2-40B4-BE49-F238E27FC236}">
                <a16:creationId xmlns:a16="http://schemas.microsoft.com/office/drawing/2014/main" id="{A7433D10-6F13-6369-3C32-475F9F5A392B}"/>
              </a:ext>
            </a:extLst>
          </p:cNvPr>
          <p:cNvPicPr>
            <a:picLocks noChangeAspect="1"/>
          </p:cNvPicPr>
          <p:nvPr/>
        </p:nvPicPr>
        <p:blipFill>
          <a:blip r:embed="rId6"/>
          <a:stretch>
            <a:fill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68149817-A776-FB77-F470-95388437EEE0}"/>
              </a:ext>
            </a:extLst>
          </p:cNvPr>
          <p:cNvPicPr>
            <a:picLocks noChangeAspect="1"/>
          </p:cNvPicPr>
          <p:nvPr/>
        </p:nvPicPr>
        <p:blipFill>
          <a:blip r:embed="rId7"/>
          <a:stretch>
            <a:fillRect/>
          </a:stretch>
        </p:blipFill>
        <p:spPr>
          <a:xfrm>
            <a:off x="381000" y="177764"/>
            <a:ext cx="1761994" cy="1761994"/>
          </a:xfrm>
          <a:prstGeom prst="rect">
            <a:avLst/>
          </a:prstGeom>
        </p:spPr>
      </p:pic>
      <p:pic>
        <p:nvPicPr>
          <p:cNvPr id="13"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4800" y="-1003282"/>
            <a:ext cx="609600" cy="609600"/>
          </a:xfrm>
          <a:prstGeom prst="rect">
            <a:avLst/>
          </a:prstGeom>
        </p:spPr>
      </p:pic>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09250" y="177764"/>
            <a:ext cx="1173108" cy="562483"/>
          </a:xfrm>
          <a:prstGeom prst="rect">
            <a:avLst/>
          </a:prstGeom>
        </p:spPr>
      </p:pic>
      <p:sp>
        <p:nvSpPr>
          <p:cNvPr id="15" name="TextBox 14"/>
          <p:cNvSpPr txBox="1"/>
          <p:nvPr/>
        </p:nvSpPr>
        <p:spPr>
          <a:xfrm>
            <a:off x="1128467" y="2117522"/>
            <a:ext cx="6887066" cy="1123712"/>
          </a:xfrm>
          <a:prstGeom prst="roundRect">
            <a:avLst/>
          </a:prstGeom>
          <a:solidFill>
            <a:schemeClr val="bg2">
              <a:alpha val="80000"/>
            </a:schemeClr>
          </a:solidFill>
          <a:ln>
            <a:solidFill>
              <a:schemeClr val="accent6">
                <a:lumMod val="25000"/>
              </a:schemeClr>
            </a:solidFill>
          </a:ln>
        </p:spPr>
        <p:txBody>
          <a:bodyPr wrap="none" rtlCol="0">
            <a:spAutoFit/>
            <a:scene3d>
              <a:camera prst="orthographicFront"/>
              <a:lightRig rig="soft" dir="t">
                <a:rot lat="0" lon="0" rev="15600000"/>
              </a:lightRig>
            </a:scene3d>
            <a:sp3d extrusionH="57150" prstMaterial="softEdge">
              <a:bevelT w="25400" h="38100"/>
            </a:sp3d>
          </a:bodyPr>
          <a:lstStyle/>
          <a:p>
            <a:r>
              <a:rPr lang="en-GB" sz="6000" b="1" dirty="0">
                <a:solidFill>
                  <a:schemeClr val="accent6">
                    <a:lumMod val="25000"/>
                  </a:schemeClr>
                </a:solidFill>
                <a:latin typeface="Comic Sans MS" pitchFamily="66" charset="0"/>
              </a:rPr>
              <a:t>5. ASSESSMENT</a:t>
            </a:r>
            <a:endParaRPr lang="en-US" sz="6000" b="1" dirty="0">
              <a:solidFill>
                <a:schemeClr val="accent6">
                  <a:lumMod val="25000"/>
                </a:schemeClr>
              </a:solidFill>
              <a:latin typeface="Comic Sans MS" pitchFamily="66" charset="0"/>
            </a:endParaRPr>
          </a:p>
        </p:txBody>
      </p:sp>
    </p:spTree>
    <p:extLst>
      <p:ext uri="{BB962C8B-B14F-4D97-AF65-F5344CB8AC3E}">
        <p14:creationId xmlns:p14="http://schemas.microsoft.com/office/powerpoint/2010/main" val="2816010046"/>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3"/>
                                        </p:tgtEl>
                                      </p:cBhvr>
                                    </p:cmd>
                                  </p:childTnLst>
                                </p:cTn>
                              </p:par>
                              <p:par>
                                <p:cTn id="7"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0.0 0.0 L 0.0 -0.07213" pathEditMode="relative" ptsTypes="">
                                      <p:cBhvr>
                                        <p:cTn id="8" dur="250" accel="50000" decel="50000" autoRev="1" fill="hold">
                                          <p:stCondLst>
                                            <p:cond delay="0"/>
                                          </p:stCondLst>
                                        </p:cTn>
                                        <p:tgtEl>
                                          <p:spTgt spid="15">
                                            <p:txEl>
                                              <p:pRg st="0" end="0"/>
                                            </p:txEl>
                                          </p:spTgt>
                                        </p:tgtEl>
                                        <p:attrNameLst>
                                          <p:attrName>ppt_x</p:attrName>
                                          <p:attrName>ppt_y</p:attrName>
                                        </p:attrNameLst>
                                      </p:cBhvr>
                                    </p:animMotion>
                                    <p:animRot by="1500000">
                                      <p:cBhvr>
                                        <p:cTn id="9" dur="125" fill="hold">
                                          <p:stCondLst>
                                            <p:cond delay="0"/>
                                          </p:stCondLst>
                                        </p:cTn>
                                        <p:tgtEl>
                                          <p:spTgt spid="15">
                                            <p:txEl>
                                              <p:pRg st="0" end="0"/>
                                            </p:txEl>
                                          </p:spTgt>
                                        </p:tgtEl>
                                        <p:attrNameLst>
                                          <p:attrName>r</p:attrName>
                                        </p:attrNameLst>
                                      </p:cBhvr>
                                    </p:animRot>
                                    <p:animRot by="-1500000">
                                      <p:cBhvr>
                                        <p:cTn id="10" dur="125" fill="hold">
                                          <p:stCondLst>
                                            <p:cond delay="125"/>
                                          </p:stCondLst>
                                        </p:cTn>
                                        <p:tgtEl>
                                          <p:spTgt spid="15">
                                            <p:txEl>
                                              <p:pRg st="0" end="0"/>
                                            </p:txEl>
                                          </p:spTgt>
                                        </p:tgtEl>
                                        <p:attrNameLst>
                                          <p:attrName>r</p:attrName>
                                        </p:attrNameLst>
                                      </p:cBhvr>
                                    </p:animRot>
                                    <p:animRot by="-1500000">
                                      <p:cBhvr>
                                        <p:cTn id="11" dur="125" fill="hold">
                                          <p:stCondLst>
                                            <p:cond delay="250"/>
                                          </p:stCondLst>
                                        </p:cTn>
                                        <p:tgtEl>
                                          <p:spTgt spid="15">
                                            <p:txEl>
                                              <p:pRg st="0" end="0"/>
                                            </p:txEl>
                                          </p:spTgt>
                                        </p:tgtEl>
                                        <p:attrNameLst>
                                          <p:attrName>r</p:attrName>
                                        </p:attrNameLst>
                                      </p:cBhvr>
                                    </p:animRot>
                                    <p:animRot by="1500000">
                                      <p:cBhvr>
                                        <p:cTn id="12" dur="125" fill="hold">
                                          <p:stCondLst>
                                            <p:cond delay="375"/>
                                          </p:stCondLst>
                                        </p:cTn>
                                        <p:tgtEl>
                                          <p:spTgt spid="1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5854"/>
            <a:ext cx="9144001" cy="5169354"/>
          </a:xfrm>
          <a:prstGeom prst="rect">
            <a:avLst/>
          </a:prstGeom>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20543" y="63500"/>
            <a:ext cx="1072451" cy="540636"/>
          </a:xfrm>
          <a:prstGeom prst="rect">
            <a:avLst/>
          </a:prstGeom>
        </p:spPr>
      </p:pic>
      <p:sp>
        <p:nvSpPr>
          <p:cNvPr id="2" name="TextBox 1"/>
          <p:cNvSpPr txBox="1"/>
          <p:nvPr/>
        </p:nvSpPr>
        <p:spPr>
          <a:xfrm>
            <a:off x="1219200" y="333818"/>
            <a:ext cx="2581156" cy="461665"/>
          </a:xfrm>
          <a:prstGeom prst="rect">
            <a:avLst/>
          </a:prstGeom>
          <a:noFill/>
        </p:spPr>
        <p:txBody>
          <a:bodyPr wrap="none" rtlCol="0">
            <a:spAutoFit/>
          </a:bodyPr>
          <a:lstStyle/>
          <a:p>
            <a:r>
              <a:rPr lang="en-GB" sz="2400" dirty="0">
                <a:solidFill>
                  <a:srgbClr val="4A1D02"/>
                </a:solidFill>
                <a:latin typeface="Comic Sans MS" panose="030F0702030302020204" pitchFamily="66" charset="0"/>
              </a:rPr>
              <a:t>Listen and write.</a:t>
            </a:r>
            <a:endParaRPr lang="en-US" sz="2400" dirty="0">
              <a:solidFill>
                <a:srgbClr val="4A1D02"/>
              </a:solidFill>
              <a:latin typeface="Comic Sans MS" panose="030F0702030302020204" pitchFamily="66" charset="0"/>
            </a:endParaRPr>
          </a:p>
        </p:txBody>
      </p:sp>
      <p:sp>
        <p:nvSpPr>
          <p:cNvPr id="3" name="TextBox 2"/>
          <p:cNvSpPr txBox="1"/>
          <p:nvPr/>
        </p:nvSpPr>
        <p:spPr>
          <a:xfrm>
            <a:off x="997653" y="895350"/>
            <a:ext cx="7022889" cy="3877985"/>
          </a:xfrm>
          <a:prstGeom prst="rect">
            <a:avLst/>
          </a:prstGeom>
          <a:noFill/>
        </p:spPr>
        <p:txBody>
          <a:bodyPr wrap="square" rtlCol="0">
            <a:spAutoFit/>
          </a:bodyPr>
          <a:lstStyle/>
          <a:p>
            <a:pPr>
              <a:spcBef>
                <a:spcPts val="300"/>
              </a:spcBef>
              <a:spcAft>
                <a:spcPts val="300"/>
              </a:spcAft>
            </a:pPr>
            <a:r>
              <a:rPr lang="en-GB" sz="2400" dirty="0">
                <a:solidFill>
                  <a:srgbClr val="4A1D02"/>
                </a:solidFill>
                <a:latin typeface="Comic Sans MS" panose="030F0702030302020204" pitchFamily="66" charset="0"/>
              </a:rPr>
              <a:t>1. What does your father do?</a:t>
            </a:r>
          </a:p>
          <a:p>
            <a:pPr marL="285750" indent="-285750">
              <a:spcBef>
                <a:spcPts val="300"/>
              </a:spcBef>
              <a:spcAft>
                <a:spcPts val="300"/>
              </a:spcAft>
              <a:buFontTx/>
              <a:buChar char="-"/>
            </a:pPr>
            <a:r>
              <a:rPr lang="en-GB" sz="2400" dirty="0">
                <a:solidFill>
                  <a:srgbClr val="4A1D02"/>
                </a:solidFill>
                <a:latin typeface="Comic Sans MS" panose="030F0702030302020204" pitchFamily="66" charset="0"/>
              </a:rPr>
              <a:t>My father is a ________He takes care of ______.</a:t>
            </a:r>
          </a:p>
          <a:p>
            <a:pPr>
              <a:spcBef>
                <a:spcPts val="300"/>
              </a:spcBef>
              <a:spcAft>
                <a:spcPts val="300"/>
              </a:spcAft>
            </a:pPr>
            <a:r>
              <a:rPr lang="en-GB" sz="2400" dirty="0">
                <a:solidFill>
                  <a:srgbClr val="4A1D02"/>
                </a:solidFill>
                <a:latin typeface="Comic Sans MS" panose="030F0702030302020204" pitchFamily="66" charset="0"/>
              </a:rPr>
              <a:t>2. What does your brother do?</a:t>
            </a:r>
          </a:p>
          <a:p>
            <a:pPr marL="285750" indent="-285750">
              <a:spcBef>
                <a:spcPts val="300"/>
              </a:spcBef>
              <a:spcAft>
                <a:spcPts val="300"/>
              </a:spcAft>
              <a:buFontTx/>
              <a:buChar char="-"/>
            </a:pPr>
            <a:r>
              <a:rPr lang="en-GB" sz="2400" dirty="0">
                <a:solidFill>
                  <a:srgbClr val="4A1D02"/>
                </a:solidFill>
                <a:latin typeface="Comic Sans MS" panose="030F0702030302020204" pitchFamily="66" charset="0"/>
              </a:rPr>
              <a:t>He is a ___________.</a:t>
            </a:r>
          </a:p>
          <a:p>
            <a:pPr>
              <a:spcBef>
                <a:spcPts val="300"/>
              </a:spcBef>
              <a:spcAft>
                <a:spcPts val="300"/>
              </a:spcAft>
            </a:pPr>
            <a:r>
              <a:rPr lang="en-GB" sz="2400" dirty="0">
                <a:solidFill>
                  <a:srgbClr val="4A1D02"/>
                </a:solidFill>
                <a:latin typeface="Comic Sans MS" panose="030F0702030302020204" pitchFamily="66" charset="0"/>
              </a:rPr>
              <a:t>3. My sister is a _______. She takes great ______ of animals.</a:t>
            </a:r>
          </a:p>
          <a:p>
            <a:pPr>
              <a:spcBef>
                <a:spcPts val="300"/>
              </a:spcBef>
              <a:spcAft>
                <a:spcPts val="300"/>
              </a:spcAft>
            </a:pPr>
            <a:r>
              <a:rPr lang="en-GB" sz="2400" dirty="0">
                <a:solidFill>
                  <a:srgbClr val="4A1D02"/>
                </a:solidFill>
                <a:latin typeface="Comic Sans MS" panose="030F0702030302020204" pitchFamily="66" charset="0"/>
              </a:rPr>
              <a:t>4. Where does your uncle work?</a:t>
            </a:r>
          </a:p>
          <a:p>
            <a:pPr>
              <a:spcBef>
                <a:spcPts val="300"/>
              </a:spcBef>
              <a:spcAft>
                <a:spcPts val="300"/>
              </a:spcAft>
            </a:pPr>
            <a:r>
              <a:rPr lang="en-GB" sz="2400" dirty="0">
                <a:solidFill>
                  <a:srgbClr val="4A1D02"/>
                </a:solidFill>
                <a:latin typeface="Comic Sans MS" panose="030F0702030302020204" pitchFamily="66" charset="0"/>
              </a:rPr>
              <a:t>- He works in the _________. He’s a _____.</a:t>
            </a:r>
            <a:endParaRPr lang="en-US" sz="2400" dirty="0">
              <a:solidFill>
                <a:srgbClr val="4A1D02"/>
              </a:solidFill>
              <a:latin typeface="Comic Sans MS" panose="030F0702030302020204" pitchFamily="66" charset="0"/>
            </a:endParaRPr>
          </a:p>
        </p:txBody>
      </p:sp>
      <p:pic>
        <p:nvPicPr>
          <p:cNvPr id="4" name="Picture 3"/>
          <p:cNvPicPr>
            <a:picLocks noChangeAspect="1"/>
          </p:cNvPicPr>
          <p:nvPr/>
        </p:nvPicPr>
        <p:blipFill>
          <a:blip r:embed="rId9"/>
          <a:stretch>
            <a:fillRect/>
          </a:stretch>
        </p:blipFill>
        <p:spPr>
          <a:xfrm>
            <a:off x="7439115" y="2834342"/>
            <a:ext cx="1414463" cy="2080554"/>
          </a:xfrm>
          <a:prstGeom prst="rect">
            <a:avLst/>
          </a:prstGeom>
        </p:spPr>
      </p:pic>
      <p:pic>
        <p:nvPicPr>
          <p:cNvPr id="5"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952775" y="347389"/>
            <a:ext cx="406400" cy="406400"/>
          </a:xfrm>
          <a:prstGeom prst="rect">
            <a:avLst/>
          </a:prstGeom>
        </p:spPr>
      </p:pic>
      <p:sp>
        <p:nvSpPr>
          <p:cNvPr id="6" name="TextBox 5">
            <a:extLst>
              <a:ext uri="{FF2B5EF4-FFF2-40B4-BE49-F238E27FC236}">
                <a16:creationId xmlns:a16="http://schemas.microsoft.com/office/drawing/2014/main" id="{871BDFEB-30A6-5725-5218-DA31656C19FF}"/>
              </a:ext>
            </a:extLst>
          </p:cNvPr>
          <p:cNvSpPr txBox="1"/>
          <p:nvPr/>
        </p:nvSpPr>
        <p:spPr>
          <a:xfrm>
            <a:off x="3676650" y="1343025"/>
            <a:ext cx="1140056"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doctor</a:t>
            </a:r>
          </a:p>
        </p:txBody>
      </p:sp>
      <p:sp>
        <p:nvSpPr>
          <p:cNvPr id="7" name="TextBox 6">
            <a:extLst>
              <a:ext uri="{FF2B5EF4-FFF2-40B4-BE49-F238E27FC236}">
                <a16:creationId xmlns:a16="http://schemas.microsoft.com/office/drawing/2014/main" id="{6AFF7656-810E-FF99-5705-71B7E91A98E5}"/>
              </a:ext>
            </a:extLst>
          </p:cNvPr>
          <p:cNvSpPr txBox="1"/>
          <p:nvPr/>
        </p:nvSpPr>
        <p:spPr>
          <a:xfrm>
            <a:off x="1430991" y="1690814"/>
            <a:ext cx="1098378"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people</a:t>
            </a:r>
          </a:p>
        </p:txBody>
      </p:sp>
      <p:sp>
        <p:nvSpPr>
          <p:cNvPr id="8" name="TextBox 7">
            <a:extLst>
              <a:ext uri="{FF2B5EF4-FFF2-40B4-BE49-F238E27FC236}">
                <a16:creationId xmlns:a16="http://schemas.microsoft.com/office/drawing/2014/main" id="{E4F89ADE-2B42-0FFE-1B1C-6D73050B2822}"/>
              </a:ext>
            </a:extLst>
          </p:cNvPr>
          <p:cNvSpPr txBox="1"/>
          <p:nvPr/>
        </p:nvSpPr>
        <p:spPr>
          <a:xfrm>
            <a:off x="3480676" y="3012429"/>
            <a:ext cx="1200970"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farmer</a:t>
            </a:r>
          </a:p>
        </p:txBody>
      </p:sp>
      <p:sp>
        <p:nvSpPr>
          <p:cNvPr id="9" name="TextBox 8">
            <a:extLst>
              <a:ext uri="{FF2B5EF4-FFF2-40B4-BE49-F238E27FC236}">
                <a16:creationId xmlns:a16="http://schemas.microsoft.com/office/drawing/2014/main" id="{837A7742-13DF-B343-97A6-1644AB826BCC}"/>
              </a:ext>
            </a:extLst>
          </p:cNvPr>
          <p:cNvSpPr txBox="1"/>
          <p:nvPr/>
        </p:nvSpPr>
        <p:spPr>
          <a:xfrm>
            <a:off x="1285692" y="3409608"/>
            <a:ext cx="816249"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care</a:t>
            </a:r>
          </a:p>
        </p:txBody>
      </p:sp>
      <p:sp>
        <p:nvSpPr>
          <p:cNvPr id="12" name="TextBox 11">
            <a:extLst>
              <a:ext uri="{FF2B5EF4-FFF2-40B4-BE49-F238E27FC236}">
                <a16:creationId xmlns:a16="http://schemas.microsoft.com/office/drawing/2014/main" id="{57BF761B-E8F9-8FBD-C004-720037FF633A}"/>
              </a:ext>
            </a:extLst>
          </p:cNvPr>
          <p:cNvSpPr txBox="1"/>
          <p:nvPr/>
        </p:nvSpPr>
        <p:spPr>
          <a:xfrm>
            <a:off x="3561329" y="4248150"/>
            <a:ext cx="1721946"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restaurant</a:t>
            </a:r>
          </a:p>
        </p:txBody>
      </p:sp>
      <p:sp>
        <p:nvSpPr>
          <p:cNvPr id="13" name="TextBox 12">
            <a:extLst>
              <a:ext uri="{FF2B5EF4-FFF2-40B4-BE49-F238E27FC236}">
                <a16:creationId xmlns:a16="http://schemas.microsoft.com/office/drawing/2014/main" id="{528A815F-B834-D516-15B7-E649839E6F97}"/>
              </a:ext>
            </a:extLst>
          </p:cNvPr>
          <p:cNvSpPr txBox="1"/>
          <p:nvPr/>
        </p:nvSpPr>
        <p:spPr>
          <a:xfrm>
            <a:off x="6532164" y="4248149"/>
            <a:ext cx="846707"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chef</a:t>
            </a:r>
          </a:p>
        </p:txBody>
      </p:sp>
      <p:sp>
        <p:nvSpPr>
          <p:cNvPr id="14" name="TextBox 13">
            <a:extLst>
              <a:ext uri="{FF2B5EF4-FFF2-40B4-BE49-F238E27FC236}">
                <a16:creationId xmlns:a16="http://schemas.microsoft.com/office/drawing/2014/main" id="{881DF7E3-DEB6-57B2-C3CE-CAC2F56E809C}"/>
              </a:ext>
            </a:extLst>
          </p:cNvPr>
          <p:cNvSpPr txBox="1"/>
          <p:nvPr/>
        </p:nvSpPr>
        <p:spPr>
          <a:xfrm>
            <a:off x="2421641" y="2564754"/>
            <a:ext cx="2122697" cy="461665"/>
          </a:xfrm>
          <a:prstGeom prst="rect">
            <a:avLst/>
          </a:prstGeom>
          <a:noFill/>
        </p:spPr>
        <p:txBody>
          <a:bodyPr wrap="none" rtlCol="0">
            <a:spAutoFit/>
          </a:bodyPr>
          <a:lstStyle/>
          <a:p>
            <a:r>
              <a:rPr lang="vi-VN" sz="2400" dirty="0">
                <a:solidFill>
                  <a:srgbClr val="FF0000"/>
                </a:solidFill>
                <a:latin typeface="Comic Sans MS" panose="030F0702030302020204" pitchFamily="66" charset="0"/>
              </a:rPr>
              <a:t>photograph</a:t>
            </a:r>
            <a:r>
              <a:rPr lang="en-US" sz="2400" dirty="0">
                <a:solidFill>
                  <a:srgbClr val="FF0000"/>
                </a:solidFill>
                <a:latin typeface="Comic Sans MS" panose="030F0702030302020204" pitchFamily="66" charset="0"/>
              </a:rPr>
              <a:t>er</a:t>
            </a:r>
          </a:p>
        </p:txBody>
      </p:sp>
    </p:spTree>
    <p:extLst>
      <p:ext uri="{BB962C8B-B14F-4D97-AF65-F5344CB8AC3E}">
        <p14:creationId xmlns:p14="http://schemas.microsoft.com/office/powerpoint/2010/main" val="219678399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1"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6" name="click.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subTnLst>
                                    <p:audio>
                                      <p:cMediaNode>
                                        <p:cTn display="0" masterRel="sameClick">
                                          <p:stCondLst>
                                            <p:cond evt="begin" delay="0">
                                              <p:tn val="47"/>
                                            </p:cond>
                                          </p:stCondLst>
                                          <p:endCondLst>
                                            <p:cond evt="onStopAudio" delay="0">
                                              <p:tgtEl>
                                                <p:sldTgt/>
                                              </p:tgtEl>
                                            </p:cond>
                                          </p:endCondLst>
                                        </p:cTn>
                                        <p:tgtEl>
                                          <p:sndTgt r:embed="rId6" name="click.wav"/>
                                        </p:tgtEl>
                                      </p:cMediaNode>
                                    </p:audio>
                                  </p:sub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subTnLst>
                                    <p:audio>
                                      <p:cMediaNode>
                                        <p:cTn display="0" masterRel="sameClick">
                                          <p:stCondLst>
                                            <p:cond evt="begin" delay="0">
                                              <p:tn val="55"/>
                                            </p:cond>
                                          </p:stCondLst>
                                          <p:endCondLst>
                                            <p:cond evt="onStopAudio" delay="0">
                                              <p:tgtEl>
                                                <p:sldTgt/>
                                              </p:tgtEl>
                                            </p:cond>
                                          </p:endCondLst>
                                        </p:cTn>
                                        <p:tgtEl>
                                          <p:sndTgt r:embed="rId6" name="click.wav"/>
                                        </p:tgtEl>
                                      </p:cMediaNode>
                                    </p:audio>
                                  </p:subTnLst>
                                </p:cTn>
                              </p:par>
                              <p:par>
                                <p:cTn id="58" presetID="16" presetClass="entr" presetSubtype="21"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5"/>
                </p:tgtEl>
              </p:cMediaNode>
            </p:audio>
          </p:childTnLst>
        </p:cTn>
      </p:par>
    </p:tnLst>
    <p:bldLst>
      <p:bldP spid="2" grpId="0"/>
      <p:bldP spid="6" grpId="0"/>
      <p:bldP spid="7" grpId="0"/>
      <p:bldP spid="8" grpId="0"/>
      <p:bldP spid="9"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5854"/>
            <a:ext cx="9144001" cy="5169354"/>
          </a:xfrm>
          <a:prstGeom prst="rect">
            <a:avLst/>
          </a:prstGeom>
        </p:spPr>
      </p:pic>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3" y="63500"/>
            <a:ext cx="1072451" cy="540636"/>
          </a:xfrm>
          <a:prstGeom prst="rect">
            <a:avLst/>
          </a:prstGeom>
        </p:spPr>
      </p:pic>
      <p:sp>
        <p:nvSpPr>
          <p:cNvPr id="2" name="Rectangle 1"/>
          <p:cNvSpPr/>
          <p:nvPr/>
        </p:nvSpPr>
        <p:spPr>
          <a:xfrm>
            <a:off x="4454820" y="2417862"/>
            <a:ext cx="234360" cy="307777"/>
          </a:xfrm>
          <a:prstGeom prst="rect">
            <a:avLst/>
          </a:prstGeom>
        </p:spPr>
        <p:txBody>
          <a:bodyPr wrap="none">
            <a:spAutoFit/>
          </a:bodyPr>
          <a:lstStyle/>
          <a:p>
            <a:r>
              <a:rPr lang="en-US" dirty="0">
                <a:solidFill>
                  <a:schemeClr val="accent4">
                    <a:lumMod val="50000"/>
                  </a:schemeClr>
                </a:solidFill>
              </a:rPr>
              <a:t> </a:t>
            </a:r>
          </a:p>
        </p:txBody>
      </p:sp>
      <p:sp>
        <p:nvSpPr>
          <p:cNvPr id="7" name="TextBox 6">
            <a:extLst>
              <a:ext uri="{FF2B5EF4-FFF2-40B4-BE49-F238E27FC236}">
                <a16:creationId xmlns:a16="http://schemas.microsoft.com/office/drawing/2014/main" id="{3ADF6FF1-3AE2-7AE3-6C57-0EA4BE703AC2}"/>
              </a:ext>
            </a:extLst>
          </p:cNvPr>
          <p:cNvSpPr txBox="1"/>
          <p:nvPr/>
        </p:nvSpPr>
        <p:spPr>
          <a:xfrm>
            <a:off x="1656408" y="438460"/>
            <a:ext cx="5831183" cy="840011"/>
          </a:xfrm>
          <a:prstGeom prst="rect">
            <a:avLst/>
          </a:prstGeom>
          <a:noFill/>
          <a:ln>
            <a:noFill/>
          </a:ln>
        </p:spPr>
        <p:txBody>
          <a:bodyPr spcFirstLastPara="1" wrap="square" lIns="91421" tIns="91421" rIns="91421" bIns="91421"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pPr algn="ctr" defTabSz="914355">
              <a:buClr>
                <a:srgbClr val="F7AE54"/>
              </a:buClr>
            </a:pPr>
            <a:r>
              <a:rPr lang="en-US" sz="3200" b="1" kern="0" spc="300" dirty="0">
                <a:solidFill>
                  <a:schemeClr val="tx1"/>
                </a:solidFill>
                <a:latin typeface="Comic Sans MS" panose="030F0702030302020204" pitchFamily="66" charset="0"/>
              </a:rPr>
              <a:t>UNIT </a:t>
            </a:r>
            <a:r>
              <a:rPr lang="en-US" sz="3200" b="1" spc="300" dirty="0">
                <a:solidFill>
                  <a:schemeClr val="tx1"/>
                </a:solidFill>
                <a:latin typeface="Comic Sans MS" panose="030F0702030302020204" pitchFamily="66" charset="0"/>
              </a:rPr>
              <a:t>7</a:t>
            </a:r>
            <a:r>
              <a:rPr lang="en-US" sz="3200" b="1" kern="0" spc="300" dirty="0">
                <a:solidFill>
                  <a:schemeClr val="tx1"/>
                </a:solidFill>
                <a:latin typeface="Comic Sans MS" panose="030F0702030302020204" pitchFamily="66" charset="0"/>
              </a:rPr>
              <a:t>: JOBS</a:t>
            </a:r>
          </a:p>
          <a:p>
            <a:pPr algn="ctr" defTabSz="914355">
              <a:buClr>
                <a:srgbClr val="F7AE54"/>
              </a:buClr>
            </a:pPr>
            <a:r>
              <a:rPr lang="en-GB" sz="3200" b="1" spc="300" dirty="0">
                <a:solidFill>
                  <a:schemeClr val="tx1"/>
                </a:solidFill>
                <a:latin typeface="Comic Sans MS" panose="030F0702030302020204" pitchFamily="66" charset="0"/>
              </a:rPr>
              <a:t>LESSON 3: PERIOD 3</a:t>
            </a:r>
            <a:endParaRPr lang="x-none" sz="3200" b="1" kern="0" spc="300" dirty="0">
              <a:solidFill>
                <a:schemeClr val="tx1"/>
              </a:solidFill>
              <a:latin typeface="Comic Sans MS" panose="030F0702030302020204" pitchFamily="66" charset="0"/>
            </a:endParaRPr>
          </a:p>
        </p:txBody>
      </p:sp>
      <p:sp>
        <p:nvSpPr>
          <p:cNvPr id="9" name="TextBox 8">
            <a:extLst>
              <a:ext uri="{FF2B5EF4-FFF2-40B4-BE49-F238E27FC236}">
                <a16:creationId xmlns:a16="http://schemas.microsoft.com/office/drawing/2014/main" id="{318C7ABC-BA6C-E5E6-DCB7-4EE18A54F8FC}"/>
              </a:ext>
            </a:extLst>
          </p:cNvPr>
          <p:cNvSpPr txBox="1"/>
          <p:nvPr/>
        </p:nvSpPr>
        <p:spPr>
          <a:xfrm>
            <a:off x="2702184" y="1575736"/>
            <a:ext cx="4204989" cy="461661"/>
          </a:xfrm>
          <a:prstGeom prst="rect">
            <a:avLst/>
          </a:prstGeom>
          <a:noFill/>
        </p:spPr>
        <p:txBody>
          <a:bodyPr wrap="none" lIns="91436" tIns="45718" rIns="91436" bIns="45718" rtlCol="0">
            <a:spAutoFit/>
          </a:bodyPr>
          <a:lstStyle/>
          <a:p>
            <a:pPr defTabSz="914355">
              <a:buClr>
                <a:srgbClr val="000000"/>
              </a:buClr>
            </a:pPr>
            <a:r>
              <a:rPr lang="x-none" sz="2400" kern="0" spc="300" dirty="0">
                <a:solidFill>
                  <a:schemeClr val="tx1"/>
                </a:solidFill>
                <a:latin typeface="Comic Sans MS" panose="030F0702030302020204" pitchFamily="66" charset="0"/>
                <a:cs typeface="Arial"/>
                <a:sym typeface="Arial"/>
              </a:rPr>
              <a:t>What we learnt today</a:t>
            </a:r>
            <a:r>
              <a:rPr lang="en-US" sz="2400" kern="0" spc="300" dirty="0">
                <a:solidFill>
                  <a:schemeClr val="tx1"/>
                </a:solidFill>
                <a:latin typeface="Comic Sans MS" panose="030F0702030302020204" pitchFamily="66" charset="0"/>
                <a:cs typeface="Arial"/>
                <a:sym typeface="Arial"/>
              </a:rPr>
              <a:t>:</a:t>
            </a:r>
            <a:endParaRPr lang="x-none" sz="2400" kern="0" spc="300" dirty="0">
              <a:solidFill>
                <a:schemeClr val="tx1"/>
              </a:solidFill>
              <a:latin typeface="Comic Sans MS" panose="030F0702030302020204" pitchFamily="66" charset="0"/>
              <a:cs typeface="Arial"/>
              <a:sym typeface="Arial"/>
            </a:endParaRPr>
          </a:p>
        </p:txBody>
      </p:sp>
      <p:sp>
        <p:nvSpPr>
          <p:cNvPr id="6" name="Rectangle 1"/>
          <p:cNvSpPr>
            <a:spLocks noChangeArrowheads="1"/>
          </p:cNvSpPr>
          <p:nvPr/>
        </p:nvSpPr>
        <p:spPr bwMode="auto">
          <a:xfrm>
            <a:off x="3937000" y="2126348"/>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800" b="0" i="0" u="none" strike="noStrike" cap="none" normalizeH="0" baseline="0">
                <a:ln>
                  <a:noFill/>
                </a:ln>
                <a:solidFill>
                  <a:schemeClr val="accent4">
                    <a:lumMod val="50000"/>
                  </a:schemeClr>
                </a:solidFill>
                <a:effectLst/>
                <a:latin typeface="Arial" pitchFamily="34" charset="0"/>
                <a:cs typeface="Arial" pitchFamily="34" charset="0"/>
              </a:rPr>
            </a:br>
            <a:endParaRPr kumimoji="0" lang="en-US" sz="1800" b="0" i="0" u="none" strike="noStrike" cap="none" normalizeH="0" baseline="0">
              <a:ln>
                <a:noFill/>
              </a:ln>
              <a:solidFill>
                <a:schemeClr val="accent4">
                  <a:lumMod val="50000"/>
                </a:schemeClr>
              </a:solidFill>
              <a:effectLst/>
              <a:latin typeface="Arial" pitchFamily="34" charset="0"/>
              <a:cs typeface="Arial" pitchFamily="34" charset="0"/>
            </a:endParaRPr>
          </a:p>
        </p:txBody>
      </p:sp>
      <p:sp>
        <p:nvSpPr>
          <p:cNvPr id="13" name="TextBox 12">
            <a:extLst>
              <a:ext uri="{FF2B5EF4-FFF2-40B4-BE49-F238E27FC236}">
                <a16:creationId xmlns:a16="http://schemas.microsoft.com/office/drawing/2014/main" id="{318C7ABC-BA6C-E5E6-DCB7-4EE18A54F8FC}"/>
              </a:ext>
            </a:extLst>
          </p:cNvPr>
          <p:cNvSpPr txBox="1"/>
          <p:nvPr/>
        </p:nvSpPr>
        <p:spPr>
          <a:xfrm>
            <a:off x="2014582" y="2144496"/>
            <a:ext cx="5574136" cy="2553886"/>
          </a:xfrm>
          <a:prstGeom prst="roundRect">
            <a:avLst/>
          </a:prstGeom>
          <a:solidFill>
            <a:schemeClr val="bg2">
              <a:alpha val="50000"/>
            </a:schemeClr>
          </a:solidFill>
        </p:spPr>
        <p:txBody>
          <a:bodyPr wrap="square" lIns="91436" tIns="45718" rIns="91436" bIns="45718" rtlCol="0">
            <a:spAutoFit/>
          </a:bodyPr>
          <a:lstStyle/>
          <a:p>
            <a:pPr defTabSz="914355">
              <a:buClr>
                <a:srgbClr val="000000"/>
              </a:buClr>
            </a:pPr>
            <a:r>
              <a:rPr lang="en-US" sz="2400" kern="0" spc="300" dirty="0">
                <a:solidFill>
                  <a:schemeClr val="tx1"/>
                </a:solidFill>
                <a:latin typeface="Comic Sans MS" pitchFamily="66" charset="0"/>
                <a:sym typeface="Arial"/>
              </a:rPr>
              <a:t>Pronunciation:</a:t>
            </a:r>
          </a:p>
          <a:p>
            <a:pPr marL="342900" indent="-342900" defTabSz="914355">
              <a:buClr>
                <a:srgbClr val="000000"/>
              </a:buClr>
              <a:buFontTx/>
              <a:buChar char="-"/>
            </a:pPr>
            <a:r>
              <a:rPr lang="en-US" sz="2400" spc="300" dirty="0">
                <a:solidFill>
                  <a:schemeClr val="tx1"/>
                </a:solidFill>
                <a:latin typeface="Comic Sans MS" panose="030F0702030302020204" pitchFamily="66" charset="0"/>
              </a:rPr>
              <a:t>/d/: doctor</a:t>
            </a:r>
          </a:p>
          <a:p>
            <a:pPr marL="342900" indent="-342900" defTabSz="914355">
              <a:buClr>
                <a:srgbClr val="000000"/>
              </a:buClr>
              <a:buFontTx/>
              <a:buChar char="-"/>
            </a:pPr>
            <a:r>
              <a:rPr lang="en-GB" sz="2400" spc="300" dirty="0">
                <a:solidFill>
                  <a:schemeClr val="tx1"/>
                </a:solidFill>
                <a:latin typeface="Comic Sans MS" panose="030F0702030302020204" pitchFamily="66" charset="0"/>
              </a:rPr>
              <a:t>/f/: farmer</a:t>
            </a:r>
            <a:endParaRPr lang="en-US" sz="2400" spc="300" dirty="0">
              <a:solidFill>
                <a:schemeClr val="tx1"/>
              </a:solidFill>
              <a:latin typeface="Comic Sans MS" panose="030F0702030302020204" pitchFamily="66" charset="0"/>
            </a:endParaRPr>
          </a:p>
          <a:p>
            <a:pPr defTabSz="914355">
              <a:buClr>
                <a:srgbClr val="000000"/>
              </a:buClr>
            </a:pPr>
            <a:r>
              <a:rPr lang="en-US" sz="2400" kern="0" spc="300" dirty="0">
                <a:solidFill>
                  <a:schemeClr val="tx1"/>
                </a:solidFill>
                <a:latin typeface="Comic Sans MS" panose="030F0702030302020204" pitchFamily="66" charset="0"/>
                <a:sym typeface="Arial"/>
              </a:rPr>
              <a:t>Structure:</a:t>
            </a:r>
          </a:p>
          <a:p>
            <a:pPr defTabSz="914355"/>
            <a:r>
              <a:rPr lang="en-US" sz="2400" spc="300" dirty="0">
                <a:solidFill>
                  <a:schemeClr val="tx1"/>
                </a:solidFill>
                <a:latin typeface="Comic Sans MS" panose="030F0702030302020204" pitchFamily="66" charset="0"/>
              </a:rPr>
              <a:t>-</a:t>
            </a:r>
            <a:r>
              <a:rPr lang="en-US" sz="2400" dirty="0">
                <a:solidFill>
                  <a:schemeClr val="tx1"/>
                </a:solidFill>
                <a:latin typeface="Comic Sans MS" pitchFamily="66" charset="0"/>
              </a:rPr>
              <a:t> </a:t>
            </a:r>
            <a:r>
              <a:rPr lang="en-GB" sz="2400" dirty="0">
                <a:solidFill>
                  <a:schemeClr val="tx1"/>
                </a:solidFill>
                <a:latin typeface="Comic Sans MS" pitchFamily="66" charset="0"/>
              </a:rPr>
              <a:t>What does a firefighter do?</a:t>
            </a:r>
            <a:br>
              <a:rPr lang="en-GB" sz="2400" dirty="0">
                <a:solidFill>
                  <a:schemeClr val="tx1"/>
                </a:solidFill>
                <a:latin typeface="Comic Sans MS" pitchFamily="66" charset="0"/>
              </a:rPr>
            </a:br>
            <a:r>
              <a:rPr lang="en-GB" sz="2400" dirty="0">
                <a:solidFill>
                  <a:schemeClr val="tx1"/>
                </a:solidFill>
                <a:latin typeface="Comic Sans MS" pitchFamily="66" charset="0"/>
              </a:rPr>
              <a:t>- A firefighter puts out fires.</a:t>
            </a:r>
            <a:endParaRPr lang="en-US" sz="2400" dirty="0">
              <a:solidFill>
                <a:schemeClr val="tx1"/>
              </a:solidFill>
              <a:latin typeface="Comic Sans MS" pitchFamily="66" charset="0"/>
            </a:endParaRPr>
          </a:p>
        </p:txBody>
      </p:sp>
      <p:pic>
        <p:nvPicPr>
          <p:cNvPr id="4" name="Picture 3">
            <a:extLst>
              <a:ext uri="{FF2B5EF4-FFF2-40B4-BE49-F238E27FC236}">
                <a16:creationId xmlns:a16="http://schemas.microsoft.com/office/drawing/2014/main" id="{61109AAC-E518-D0B2-7FEA-3A7BE59CBA1E}"/>
              </a:ext>
            </a:extLst>
          </p:cNvPr>
          <p:cNvPicPr>
            <a:picLocks noChangeAspect="1"/>
          </p:cNvPicPr>
          <p:nvPr/>
        </p:nvPicPr>
        <p:blipFill>
          <a:blip r:embed="rId6"/>
          <a:stretch>
            <a:fillRect/>
          </a:stretch>
        </p:blipFill>
        <p:spPr>
          <a:xfrm>
            <a:off x="6610366" y="2704608"/>
            <a:ext cx="2820353" cy="2820353"/>
          </a:xfrm>
          <a:prstGeom prst="rect">
            <a:avLst/>
          </a:prstGeom>
        </p:spPr>
      </p:pic>
    </p:spTree>
    <p:extLst>
      <p:ext uri="{BB962C8B-B14F-4D97-AF65-F5344CB8AC3E}">
        <p14:creationId xmlns:p14="http://schemas.microsoft.com/office/powerpoint/2010/main" val="345158159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breeze.wav"/>
          </p:stSnd>
        </p:sndAc>
      </p:transition>
    </mc:Choice>
    <mc:Fallback xmlns="">
      <p:transition spd="slow">
        <p:random/>
        <p:sndAc>
          <p:stSnd>
            <p:snd r:embed="rId7"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
                                        </p:tgtEl>
                                        <p:attrNameLst>
                                          <p:attrName>ppt_x</p:attrName>
                                          <p:attrName>ppt_y</p:attrName>
                                        </p:attrNameLst>
                                      </p:cBhvr>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par>
                          <p:cTn id="11" fill="hold">
                            <p:stCondLst>
                              <p:cond delay="1700"/>
                            </p:stCondLst>
                            <p:childTnLst>
                              <p:par>
                                <p:cTn id="12" presetID="16" presetClass="entr" presetSubtype="2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par>
                          <p:cTn id="15" fill="hold">
                            <p:stCondLst>
                              <p:cond delay="2200"/>
                            </p:stCondLst>
                            <p:childTnLst>
                              <p:par>
                                <p:cTn id="16" presetID="26" presetClass="entr" presetSubtype="0" fill="hold" grpId="0" nodeType="afterEffect">
                                  <p:stCondLst>
                                    <p:cond delay="0"/>
                                  </p:stCondLst>
                                  <p:iterate type="wd">
                                    <p:tmPct val="10000"/>
                                  </p:iterate>
                                  <p:childTnLst>
                                    <p:set>
                                      <p:cBhvr>
                                        <p:cTn id="17" dur="1" fill="hold">
                                          <p:stCondLst>
                                            <p:cond delay="0"/>
                                          </p:stCondLst>
                                        </p:cTn>
                                        <p:tgtEl>
                                          <p:spTgt spid="13">
                                            <p:bg/>
                                          </p:spTgt>
                                        </p:tgtEl>
                                        <p:attrNameLst>
                                          <p:attrName>style.visibility</p:attrName>
                                        </p:attrNameLst>
                                      </p:cBhvr>
                                      <p:to>
                                        <p:strVal val="visible"/>
                                      </p:to>
                                    </p:set>
                                    <p:animEffect transition="in" filter="wipe(down)">
                                      <p:cBhvr>
                                        <p:cTn id="18" dur="290">
                                          <p:stCondLst>
                                            <p:cond delay="0"/>
                                          </p:stCondLst>
                                        </p:cTn>
                                        <p:tgtEl>
                                          <p:spTgt spid="13">
                                            <p:bg/>
                                          </p:spTgt>
                                        </p:tgtEl>
                                      </p:cBhvr>
                                    </p:animEffect>
                                    <p:anim calcmode="lin" valueType="num">
                                      <p:cBhvr>
                                        <p:cTn id="19" dur="911" tmFilter="0,0; 0.14,0.36; 0.43,0.73; 0.71,0.91; 1.0,1.0">
                                          <p:stCondLst>
                                            <p:cond delay="0"/>
                                          </p:stCondLst>
                                        </p:cTn>
                                        <p:tgtEl>
                                          <p:spTgt spid="13">
                                            <p:bg/>
                                          </p:spTgt>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13">
                                            <p:bg/>
                                          </p:spTgt>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13">
                                            <p:bg/>
                                          </p:spTgt>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13">
                                            <p:bg/>
                                          </p:spTgt>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13">
                                            <p:bg/>
                                          </p:spTgt>
                                        </p:tgtEl>
                                        <p:attrNameLst>
                                          <p:attrName>ppt_y</p:attrName>
                                        </p:attrNameLst>
                                      </p:cBhvr>
                                      <p:tavLst>
                                        <p:tav tm="0" fmla="#ppt_y-sin(pi*$)/81">
                                          <p:val>
                                            <p:fltVal val="0"/>
                                          </p:val>
                                        </p:tav>
                                        <p:tav tm="100000">
                                          <p:val>
                                            <p:fltVal val="1"/>
                                          </p:val>
                                        </p:tav>
                                      </p:tavLst>
                                    </p:anim>
                                    <p:animScale>
                                      <p:cBhvr>
                                        <p:cTn id="24" dur="13">
                                          <p:stCondLst>
                                            <p:cond delay="325"/>
                                          </p:stCondLst>
                                        </p:cTn>
                                        <p:tgtEl>
                                          <p:spTgt spid="13">
                                            <p:bg/>
                                          </p:spTgt>
                                        </p:tgtEl>
                                      </p:cBhvr>
                                      <p:to x="100000" y="60000"/>
                                    </p:animScale>
                                    <p:animScale>
                                      <p:cBhvr>
                                        <p:cTn id="25" dur="83" decel="50000">
                                          <p:stCondLst>
                                            <p:cond delay="338"/>
                                          </p:stCondLst>
                                        </p:cTn>
                                        <p:tgtEl>
                                          <p:spTgt spid="13">
                                            <p:bg/>
                                          </p:spTgt>
                                        </p:tgtEl>
                                      </p:cBhvr>
                                      <p:to x="100000" y="100000"/>
                                    </p:animScale>
                                    <p:animScale>
                                      <p:cBhvr>
                                        <p:cTn id="26" dur="13">
                                          <p:stCondLst>
                                            <p:cond delay="656"/>
                                          </p:stCondLst>
                                        </p:cTn>
                                        <p:tgtEl>
                                          <p:spTgt spid="13">
                                            <p:bg/>
                                          </p:spTgt>
                                        </p:tgtEl>
                                      </p:cBhvr>
                                      <p:to x="100000" y="80000"/>
                                    </p:animScale>
                                    <p:animScale>
                                      <p:cBhvr>
                                        <p:cTn id="27" dur="83" decel="50000">
                                          <p:stCondLst>
                                            <p:cond delay="669"/>
                                          </p:stCondLst>
                                        </p:cTn>
                                        <p:tgtEl>
                                          <p:spTgt spid="13">
                                            <p:bg/>
                                          </p:spTgt>
                                        </p:tgtEl>
                                      </p:cBhvr>
                                      <p:to x="100000" y="100000"/>
                                    </p:animScale>
                                    <p:animScale>
                                      <p:cBhvr>
                                        <p:cTn id="28" dur="13">
                                          <p:stCondLst>
                                            <p:cond delay="821"/>
                                          </p:stCondLst>
                                        </p:cTn>
                                        <p:tgtEl>
                                          <p:spTgt spid="13">
                                            <p:bg/>
                                          </p:spTgt>
                                        </p:tgtEl>
                                      </p:cBhvr>
                                      <p:to x="100000" y="90000"/>
                                    </p:animScale>
                                    <p:animScale>
                                      <p:cBhvr>
                                        <p:cTn id="29" dur="83" decel="50000">
                                          <p:stCondLst>
                                            <p:cond delay="834"/>
                                          </p:stCondLst>
                                        </p:cTn>
                                        <p:tgtEl>
                                          <p:spTgt spid="13">
                                            <p:bg/>
                                          </p:spTgt>
                                        </p:tgtEl>
                                      </p:cBhvr>
                                      <p:to x="100000" y="100000"/>
                                    </p:animScale>
                                    <p:animScale>
                                      <p:cBhvr>
                                        <p:cTn id="30" dur="13">
                                          <p:stCondLst>
                                            <p:cond delay="904"/>
                                          </p:stCondLst>
                                        </p:cTn>
                                        <p:tgtEl>
                                          <p:spTgt spid="13">
                                            <p:bg/>
                                          </p:spTgt>
                                        </p:tgtEl>
                                      </p:cBhvr>
                                      <p:to x="100000" y="95000"/>
                                    </p:animScale>
                                    <p:animScale>
                                      <p:cBhvr>
                                        <p:cTn id="31" dur="83" decel="50000">
                                          <p:stCondLst>
                                            <p:cond delay="917"/>
                                          </p:stCondLst>
                                        </p:cTn>
                                        <p:tgtEl>
                                          <p:spTgt spid="13">
                                            <p:bg/>
                                          </p:spTgt>
                                        </p:tgtEl>
                                      </p:cBhvr>
                                      <p:to x="100000" y="100000"/>
                                    </p:animScale>
                                  </p:childTnLst>
                                </p:cTn>
                              </p:par>
                              <p:par>
                                <p:cTn id="32" presetID="26" presetClass="entr" presetSubtype="0" fill="hold" grpId="0" nodeType="withEffect">
                                  <p:stCondLst>
                                    <p:cond delay="0"/>
                                  </p:stCondLst>
                                  <p:iterate type="wd">
                                    <p:tmPct val="10000"/>
                                  </p:iterate>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wipe(down)">
                                      <p:cBhvr>
                                        <p:cTn id="34" dur="290">
                                          <p:stCondLst>
                                            <p:cond delay="0"/>
                                          </p:stCondLst>
                                        </p:cTn>
                                        <p:tgtEl>
                                          <p:spTgt spid="13">
                                            <p:txEl>
                                              <p:pRg st="0" end="0"/>
                                            </p:txEl>
                                          </p:spTgt>
                                        </p:tgtEl>
                                      </p:cBhvr>
                                    </p:animEffect>
                                    <p:anim calcmode="lin" valueType="num">
                                      <p:cBhvr>
                                        <p:cTn id="35" dur="911"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13">
                                            <p:txEl>
                                              <p:pRg st="0" end="0"/>
                                            </p:txEl>
                                          </p:spTgt>
                                        </p:tgtEl>
                                        <p:attrNameLst>
                                          <p:attrName>ppt_y</p:attrName>
                                        </p:attrNameLst>
                                      </p:cBhvr>
                                      <p:tavLst>
                                        <p:tav tm="0" fmla="#ppt_y-sin(pi*$)/81">
                                          <p:val>
                                            <p:fltVal val="0"/>
                                          </p:val>
                                        </p:tav>
                                        <p:tav tm="100000">
                                          <p:val>
                                            <p:fltVal val="1"/>
                                          </p:val>
                                        </p:tav>
                                      </p:tavLst>
                                    </p:anim>
                                    <p:animScale>
                                      <p:cBhvr>
                                        <p:cTn id="40" dur="13">
                                          <p:stCondLst>
                                            <p:cond delay="325"/>
                                          </p:stCondLst>
                                        </p:cTn>
                                        <p:tgtEl>
                                          <p:spTgt spid="13">
                                            <p:txEl>
                                              <p:pRg st="0" end="0"/>
                                            </p:txEl>
                                          </p:spTgt>
                                        </p:tgtEl>
                                      </p:cBhvr>
                                      <p:to x="100000" y="60000"/>
                                    </p:animScale>
                                    <p:animScale>
                                      <p:cBhvr>
                                        <p:cTn id="41" dur="83" decel="50000">
                                          <p:stCondLst>
                                            <p:cond delay="338"/>
                                          </p:stCondLst>
                                        </p:cTn>
                                        <p:tgtEl>
                                          <p:spTgt spid="13">
                                            <p:txEl>
                                              <p:pRg st="0" end="0"/>
                                            </p:txEl>
                                          </p:spTgt>
                                        </p:tgtEl>
                                      </p:cBhvr>
                                      <p:to x="100000" y="100000"/>
                                    </p:animScale>
                                    <p:animScale>
                                      <p:cBhvr>
                                        <p:cTn id="42" dur="13">
                                          <p:stCondLst>
                                            <p:cond delay="656"/>
                                          </p:stCondLst>
                                        </p:cTn>
                                        <p:tgtEl>
                                          <p:spTgt spid="13">
                                            <p:txEl>
                                              <p:pRg st="0" end="0"/>
                                            </p:txEl>
                                          </p:spTgt>
                                        </p:tgtEl>
                                      </p:cBhvr>
                                      <p:to x="100000" y="80000"/>
                                    </p:animScale>
                                    <p:animScale>
                                      <p:cBhvr>
                                        <p:cTn id="43" dur="83" decel="50000">
                                          <p:stCondLst>
                                            <p:cond delay="669"/>
                                          </p:stCondLst>
                                        </p:cTn>
                                        <p:tgtEl>
                                          <p:spTgt spid="13">
                                            <p:txEl>
                                              <p:pRg st="0" end="0"/>
                                            </p:txEl>
                                          </p:spTgt>
                                        </p:tgtEl>
                                      </p:cBhvr>
                                      <p:to x="100000" y="100000"/>
                                    </p:animScale>
                                    <p:animScale>
                                      <p:cBhvr>
                                        <p:cTn id="44" dur="13">
                                          <p:stCondLst>
                                            <p:cond delay="821"/>
                                          </p:stCondLst>
                                        </p:cTn>
                                        <p:tgtEl>
                                          <p:spTgt spid="13">
                                            <p:txEl>
                                              <p:pRg st="0" end="0"/>
                                            </p:txEl>
                                          </p:spTgt>
                                        </p:tgtEl>
                                      </p:cBhvr>
                                      <p:to x="100000" y="90000"/>
                                    </p:animScale>
                                    <p:animScale>
                                      <p:cBhvr>
                                        <p:cTn id="45" dur="83" decel="50000">
                                          <p:stCondLst>
                                            <p:cond delay="834"/>
                                          </p:stCondLst>
                                        </p:cTn>
                                        <p:tgtEl>
                                          <p:spTgt spid="13">
                                            <p:txEl>
                                              <p:pRg st="0" end="0"/>
                                            </p:txEl>
                                          </p:spTgt>
                                        </p:tgtEl>
                                      </p:cBhvr>
                                      <p:to x="100000" y="100000"/>
                                    </p:animScale>
                                    <p:animScale>
                                      <p:cBhvr>
                                        <p:cTn id="46" dur="13">
                                          <p:stCondLst>
                                            <p:cond delay="904"/>
                                          </p:stCondLst>
                                        </p:cTn>
                                        <p:tgtEl>
                                          <p:spTgt spid="13">
                                            <p:txEl>
                                              <p:pRg st="0" end="0"/>
                                            </p:txEl>
                                          </p:spTgt>
                                        </p:tgtEl>
                                      </p:cBhvr>
                                      <p:to x="100000" y="95000"/>
                                    </p:animScale>
                                    <p:animScale>
                                      <p:cBhvr>
                                        <p:cTn id="47" dur="83" decel="50000">
                                          <p:stCondLst>
                                            <p:cond delay="917"/>
                                          </p:stCondLst>
                                        </p:cTn>
                                        <p:tgtEl>
                                          <p:spTgt spid="13">
                                            <p:txEl>
                                              <p:pRg st="0" end="0"/>
                                            </p:txEl>
                                          </p:spTgt>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3300"/>
                            </p:stCondLst>
                            <p:childTnLst>
                              <p:par>
                                <p:cTn id="49" presetID="26" presetClass="entr" presetSubtype="0" fill="hold" grpId="0" nodeType="afterEffect">
                                  <p:stCondLst>
                                    <p:cond delay="0"/>
                                  </p:stCondLst>
                                  <p:iterate type="wd">
                                    <p:tmPct val="10000"/>
                                  </p:iterate>
                                  <p:childTnLst>
                                    <p:set>
                                      <p:cBhvr>
                                        <p:cTn id="50" dur="1" fill="hold">
                                          <p:stCondLst>
                                            <p:cond delay="0"/>
                                          </p:stCondLst>
                                        </p:cTn>
                                        <p:tgtEl>
                                          <p:spTgt spid="13">
                                            <p:txEl>
                                              <p:pRg st="1" end="1"/>
                                            </p:txEl>
                                          </p:spTgt>
                                        </p:tgtEl>
                                        <p:attrNameLst>
                                          <p:attrName>style.visibility</p:attrName>
                                        </p:attrNameLst>
                                      </p:cBhvr>
                                      <p:to>
                                        <p:strVal val="visible"/>
                                      </p:to>
                                    </p:set>
                                    <p:animEffect transition="in" filter="wipe(down)">
                                      <p:cBhvr>
                                        <p:cTn id="51" dur="290">
                                          <p:stCondLst>
                                            <p:cond delay="0"/>
                                          </p:stCondLst>
                                        </p:cTn>
                                        <p:tgtEl>
                                          <p:spTgt spid="13">
                                            <p:txEl>
                                              <p:pRg st="1" end="1"/>
                                            </p:txEl>
                                          </p:spTgt>
                                        </p:tgtEl>
                                      </p:cBhvr>
                                    </p:animEffect>
                                    <p:anim calcmode="lin" valueType="num">
                                      <p:cBhvr>
                                        <p:cTn id="52" dur="911" tmFilter="0,0; 0.14,0.36; 0.43,0.73; 0.71,0.91; 1.0,1.0">
                                          <p:stCondLst>
                                            <p:cond delay="0"/>
                                          </p:stCondLst>
                                        </p:cTn>
                                        <p:tgtEl>
                                          <p:spTgt spid="13">
                                            <p:txEl>
                                              <p:pRg st="1" end="1"/>
                                            </p:txEl>
                                          </p:spTgt>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13">
                                            <p:txEl>
                                              <p:pRg st="1" end="1"/>
                                            </p:txEl>
                                          </p:spTgt>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13">
                                            <p:txEl>
                                              <p:pRg st="1" end="1"/>
                                            </p:txEl>
                                          </p:spTgt>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13">
                                            <p:txEl>
                                              <p:pRg st="1" end="1"/>
                                            </p:txEl>
                                          </p:spTgt>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13">
                                            <p:txEl>
                                              <p:pRg st="1" end="1"/>
                                            </p:txEl>
                                          </p:spTgt>
                                        </p:tgtEl>
                                        <p:attrNameLst>
                                          <p:attrName>ppt_y</p:attrName>
                                        </p:attrNameLst>
                                      </p:cBhvr>
                                      <p:tavLst>
                                        <p:tav tm="0" fmla="#ppt_y-sin(pi*$)/81">
                                          <p:val>
                                            <p:fltVal val="0"/>
                                          </p:val>
                                        </p:tav>
                                        <p:tav tm="100000">
                                          <p:val>
                                            <p:fltVal val="1"/>
                                          </p:val>
                                        </p:tav>
                                      </p:tavLst>
                                    </p:anim>
                                    <p:animScale>
                                      <p:cBhvr>
                                        <p:cTn id="57" dur="13">
                                          <p:stCondLst>
                                            <p:cond delay="325"/>
                                          </p:stCondLst>
                                        </p:cTn>
                                        <p:tgtEl>
                                          <p:spTgt spid="13">
                                            <p:txEl>
                                              <p:pRg st="1" end="1"/>
                                            </p:txEl>
                                          </p:spTgt>
                                        </p:tgtEl>
                                      </p:cBhvr>
                                      <p:to x="100000" y="60000"/>
                                    </p:animScale>
                                    <p:animScale>
                                      <p:cBhvr>
                                        <p:cTn id="58" dur="83" decel="50000">
                                          <p:stCondLst>
                                            <p:cond delay="338"/>
                                          </p:stCondLst>
                                        </p:cTn>
                                        <p:tgtEl>
                                          <p:spTgt spid="13">
                                            <p:txEl>
                                              <p:pRg st="1" end="1"/>
                                            </p:txEl>
                                          </p:spTgt>
                                        </p:tgtEl>
                                      </p:cBhvr>
                                      <p:to x="100000" y="100000"/>
                                    </p:animScale>
                                    <p:animScale>
                                      <p:cBhvr>
                                        <p:cTn id="59" dur="13">
                                          <p:stCondLst>
                                            <p:cond delay="656"/>
                                          </p:stCondLst>
                                        </p:cTn>
                                        <p:tgtEl>
                                          <p:spTgt spid="13">
                                            <p:txEl>
                                              <p:pRg st="1" end="1"/>
                                            </p:txEl>
                                          </p:spTgt>
                                        </p:tgtEl>
                                      </p:cBhvr>
                                      <p:to x="100000" y="80000"/>
                                    </p:animScale>
                                    <p:animScale>
                                      <p:cBhvr>
                                        <p:cTn id="60" dur="83" decel="50000">
                                          <p:stCondLst>
                                            <p:cond delay="669"/>
                                          </p:stCondLst>
                                        </p:cTn>
                                        <p:tgtEl>
                                          <p:spTgt spid="13">
                                            <p:txEl>
                                              <p:pRg st="1" end="1"/>
                                            </p:txEl>
                                          </p:spTgt>
                                        </p:tgtEl>
                                      </p:cBhvr>
                                      <p:to x="100000" y="100000"/>
                                    </p:animScale>
                                    <p:animScale>
                                      <p:cBhvr>
                                        <p:cTn id="61" dur="13">
                                          <p:stCondLst>
                                            <p:cond delay="821"/>
                                          </p:stCondLst>
                                        </p:cTn>
                                        <p:tgtEl>
                                          <p:spTgt spid="13">
                                            <p:txEl>
                                              <p:pRg st="1" end="1"/>
                                            </p:txEl>
                                          </p:spTgt>
                                        </p:tgtEl>
                                      </p:cBhvr>
                                      <p:to x="100000" y="90000"/>
                                    </p:animScale>
                                    <p:animScale>
                                      <p:cBhvr>
                                        <p:cTn id="62" dur="83" decel="50000">
                                          <p:stCondLst>
                                            <p:cond delay="834"/>
                                          </p:stCondLst>
                                        </p:cTn>
                                        <p:tgtEl>
                                          <p:spTgt spid="13">
                                            <p:txEl>
                                              <p:pRg st="1" end="1"/>
                                            </p:txEl>
                                          </p:spTgt>
                                        </p:tgtEl>
                                      </p:cBhvr>
                                      <p:to x="100000" y="100000"/>
                                    </p:animScale>
                                    <p:animScale>
                                      <p:cBhvr>
                                        <p:cTn id="63" dur="13">
                                          <p:stCondLst>
                                            <p:cond delay="904"/>
                                          </p:stCondLst>
                                        </p:cTn>
                                        <p:tgtEl>
                                          <p:spTgt spid="13">
                                            <p:txEl>
                                              <p:pRg st="1" end="1"/>
                                            </p:txEl>
                                          </p:spTgt>
                                        </p:tgtEl>
                                      </p:cBhvr>
                                      <p:to x="100000" y="95000"/>
                                    </p:animScale>
                                    <p:animScale>
                                      <p:cBhvr>
                                        <p:cTn id="64" dur="83" decel="50000">
                                          <p:stCondLst>
                                            <p:cond delay="917"/>
                                          </p:stCondLst>
                                        </p:cTn>
                                        <p:tgtEl>
                                          <p:spTgt spid="13">
                                            <p:txEl>
                                              <p:pRg st="1" end="1"/>
                                            </p:txEl>
                                          </p:spTgt>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iterate type="wd">
                                    <p:tmPct val="10000"/>
                                  </p:iterate>
                                  <p:childTnLst>
                                    <p:set>
                                      <p:cBhvr>
                                        <p:cTn id="68" dur="1" fill="hold">
                                          <p:stCondLst>
                                            <p:cond delay="0"/>
                                          </p:stCondLst>
                                        </p:cTn>
                                        <p:tgtEl>
                                          <p:spTgt spid="13">
                                            <p:txEl>
                                              <p:pRg st="2" end="2"/>
                                            </p:txEl>
                                          </p:spTgt>
                                        </p:tgtEl>
                                        <p:attrNameLst>
                                          <p:attrName>style.visibility</p:attrName>
                                        </p:attrNameLst>
                                      </p:cBhvr>
                                      <p:to>
                                        <p:strVal val="visible"/>
                                      </p:to>
                                    </p:set>
                                    <p:animEffect transition="in" filter="wipe(down)">
                                      <p:cBhvr>
                                        <p:cTn id="69" dur="290">
                                          <p:stCondLst>
                                            <p:cond delay="0"/>
                                          </p:stCondLst>
                                        </p:cTn>
                                        <p:tgtEl>
                                          <p:spTgt spid="13">
                                            <p:txEl>
                                              <p:pRg st="2" end="2"/>
                                            </p:txEl>
                                          </p:spTgt>
                                        </p:tgtEl>
                                      </p:cBhvr>
                                    </p:animEffect>
                                    <p:anim calcmode="lin" valueType="num">
                                      <p:cBhvr>
                                        <p:cTn id="70" dur="911" tmFilter="0,0; 0.14,0.36; 0.43,0.73; 0.71,0.91; 1.0,1.0">
                                          <p:stCondLst>
                                            <p:cond delay="0"/>
                                          </p:stCondLst>
                                        </p:cTn>
                                        <p:tgtEl>
                                          <p:spTgt spid="13">
                                            <p:txEl>
                                              <p:pRg st="2" end="2"/>
                                            </p:txEl>
                                          </p:spTgt>
                                        </p:tgtEl>
                                        <p:attrNameLst>
                                          <p:attrName>ppt_x</p:attrName>
                                        </p:attrNameLst>
                                      </p:cBhvr>
                                      <p:tavLst>
                                        <p:tav tm="0">
                                          <p:val>
                                            <p:strVal val="#ppt_x-0.25"/>
                                          </p:val>
                                        </p:tav>
                                        <p:tav tm="100000">
                                          <p:val>
                                            <p:strVal val="#ppt_x"/>
                                          </p:val>
                                        </p:tav>
                                      </p:tavLst>
                                    </p:anim>
                                    <p:anim calcmode="lin" valueType="num">
                                      <p:cBhvr>
                                        <p:cTn id="71" dur="332" tmFilter="0.0,0.0; 0.25,0.07; 0.50,0.2; 0.75,0.467; 1.0,1.0">
                                          <p:stCondLst>
                                            <p:cond delay="0"/>
                                          </p:stCondLst>
                                        </p:cTn>
                                        <p:tgtEl>
                                          <p:spTgt spid="13">
                                            <p:txEl>
                                              <p:pRg st="2" end="2"/>
                                            </p:txEl>
                                          </p:spTgt>
                                        </p:tgtEl>
                                        <p:attrNameLst>
                                          <p:attrName>ppt_y</p:attrName>
                                        </p:attrNameLst>
                                      </p:cBhvr>
                                      <p:tavLst>
                                        <p:tav tm="0" fmla="#ppt_y-sin(pi*$)/3">
                                          <p:val>
                                            <p:fltVal val="0.5"/>
                                          </p:val>
                                        </p:tav>
                                        <p:tav tm="100000">
                                          <p:val>
                                            <p:fltVal val="1"/>
                                          </p:val>
                                        </p:tav>
                                      </p:tavLst>
                                    </p:anim>
                                    <p:anim calcmode="lin" valueType="num">
                                      <p:cBhvr>
                                        <p:cTn id="72" dur="332" tmFilter="0, 0; 0.125,0.2665; 0.25,0.4; 0.375,0.465; 0.5,0.5;  0.625,0.535; 0.75,0.6; 0.875,0.7335; 1,1">
                                          <p:stCondLst>
                                            <p:cond delay="332"/>
                                          </p:stCondLst>
                                        </p:cTn>
                                        <p:tgtEl>
                                          <p:spTgt spid="13">
                                            <p:txEl>
                                              <p:pRg st="2" end="2"/>
                                            </p:txEl>
                                          </p:spTgt>
                                        </p:tgtEl>
                                        <p:attrNameLst>
                                          <p:attrName>ppt_y</p:attrName>
                                        </p:attrNameLst>
                                      </p:cBhvr>
                                      <p:tavLst>
                                        <p:tav tm="0" fmla="#ppt_y-sin(pi*$)/9">
                                          <p:val>
                                            <p:fltVal val="0"/>
                                          </p:val>
                                        </p:tav>
                                        <p:tav tm="100000">
                                          <p:val>
                                            <p:fltVal val="1"/>
                                          </p:val>
                                        </p:tav>
                                      </p:tavLst>
                                    </p:anim>
                                    <p:anim calcmode="lin" valueType="num">
                                      <p:cBhvr>
                                        <p:cTn id="73" dur="166" tmFilter="0, 0; 0.125,0.2665; 0.25,0.4; 0.375,0.465; 0.5,0.5;  0.625,0.535; 0.75,0.6; 0.875,0.7335; 1,1">
                                          <p:stCondLst>
                                            <p:cond delay="662"/>
                                          </p:stCondLst>
                                        </p:cTn>
                                        <p:tgtEl>
                                          <p:spTgt spid="13">
                                            <p:txEl>
                                              <p:pRg st="2" end="2"/>
                                            </p:txEl>
                                          </p:spTgt>
                                        </p:tgtEl>
                                        <p:attrNameLst>
                                          <p:attrName>ppt_y</p:attrName>
                                        </p:attrNameLst>
                                      </p:cBhvr>
                                      <p:tavLst>
                                        <p:tav tm="0" fmla="#ppt_y-sin(pi*$)/27">
                                          <p:val>
                                            <p:fltVal val="0"/>
                                          </p:val>
                                        </p:tav>
                                        <p:tav tm="100000">
                                          <p:val>
                                            <p:fltVal val="1"/>
                                          </p:val>
                                        </p:tav>
                                      </p:tavLst>
                                    </p:anim>
                                    <p:anim calcmode="lin" valueType="num">
                                      <p:cBhvr>
                                        <p:cTn id="74" dur="82" tmFilter="0, 0; 0.125,0.2665; 0.25,0.4; 0.375,0.465; 0.5,0.5;  0.625,0.535; 0.75,0.6; 0.875,0.7335; 1,1">
                                          <p:stCondLst>
                                            <p:cond delay="828"/>
                                          </p:stCondLst>
                                        </p:cTn>
                                        <p:tgtEl>
                                          <p:spTgt spid="13">
                                            <p:txEl>
                                              <p:pRg st="2" end="2"/>
                                            </p:txEl>
                                          </p:spTgt>
                                        </p:tgtEl>
                                        <p:attrNameLst>
                                          <p:attrName>ppt_y</p:attrName>
                                        </p:attrNameLst>
                                      </p:cBhvr>
                                      <p:tavLst>
                                        <p:tav tm="0" fmla="#ppt_y-sin(pi*$)/81">
                                          <p:val>
                                            <p:fltVal val="0"/>
                                          </p:val>
                                        </p:tav>
                                        <p:tav tm="100000">
                                          <p:val>
                                            <p:fltVal val="1"/>
                                          </p:val>
                                        </p:tav>
                                      </p:tavLst>
                                    </p:anim>
                                    <p:animScale>
                                      <p:cBhvr>
                                        <p:cTn id="75" dur="13">
                                          <p:stCondLst>
                                            <p:cond delay="325"/>
                                          </p:stCondLst>
                                        </p:cTn>
                                        <p:tgtEl>
                                          <p:spTgt spid="13">
                                            <p:txEl>
                                              <p:pRg st="2" end="2"/>
                                            </p:txEl>
                                          </p:spTgt>
                                        </p:tgtEl>
                                      </p:cBhvr>
                                      <p:to x="100000" y="60000"/>
                                    </p:animScale>
                                    <p:animScale>
                                      <p:cBhvr>
                                        <p:cTn id="76" dur="83" decel="50000">
                                          <p:stCondLst>
                                            <p:cond delay="338"/>
                                          </p:stCondLst>
                                        </p:cTn>
                                        <p:tgtEl>
                                          <p:spTgt spid="13">
                                            <p:txEl>
                                              <p:pRg st="2" end="2"/>
                                            </p:txEl>
                                          </p:spTgt>
                                        </p:tgtEl>
                                      </p:cBhvr>
                                      <p:to x="100000" y="100000"/>
                                    </p:animScale>
                                    <p:animScale>
                                      <p:cBhvr>
                                        <p:cTn id="77" dur="13">
                                          <p:stCondLst>
                                            <p:cond delay="656"/>
                                          </p:stCondLst>
                                        </p:cTn>
                                        <p:tgtEl>
                                          <p:spTgt spid="13">
                                            <p:txEl>
                                              <p:pRg st="2" end="2"/>
                                            </p:txEl>
                                          </p:spTgt>
                                        </p:tgtEl>
                                      </p:cBhvr>
                                      <p:to x="100000" y="80000"/>
                                    </p:animScale>
                                    <p:animScale>
                                      <p:cBhvr>
                                        <p:cTn id="78" dur="83" decel="50000">
                                          <p:stCondLst>
                                            <p:cond delay="669"/>
                                          </p:stCondLst>
                                        </p:cTn>
                                        <p:tgtEl>
                                          <p:spTgt spid="13">
                                            <p:txEl>
                                              <p:pRg st="2" end="2"/>
                                            </p:txEl>
                                          </p:spTgt>
                                        </p:tgtEl>
                                      </p:cBhvr>
                                      <p:to x="100000" y="100000"/>
                                    </p:animScale>
                                    <p:animScale>
                                      <p:cBhvr>
                                        <p:cTn id="79" dur="13">
                                          <p:stCondLst>
                                            <p:cond delay="821"/>
                                          </p:stCondLst>
                                        </p:cTn>
                                        <p:tgtEl>
                                          <p:spTgt spid="13">
                                            <p:txEl>
                                              <p:pRg st="2" end="2"/>
                                            </p:txEl>
                                          </p:spTgt>
                                        </p:tgtEl>
                                      </p:cBhvr>
                                      <p:to x="100000" y="90000"/>
                                    </p:animScale>
                                    <p:animScale>
                                      <p:cBhvr>
                                        <p:cTn id="80" dur="83" decel="50000">
                                          <p:stCondLst>
                                            <p:cond delay="834"/>
                                          </p:stCondLst>
                                        </p:cTn>
                                        <p:tgtEl>
                                          <p:spTgt spid="13">
                                            <p:txEl>
                                              <p:pRg st="2" end="2"/>
                                            </p:txEl>
                                          </p:spTgt>
                                        </p:tgtEl>
                                      </p:cBhvr>
                                      <p:to x="100000" y="100000"/>
                                    </p:animScale>
                                    <p:animScale>
                                      <p:cBhvr>
                                        <p:cTn id="81" dur="13">
                                          <p:stCondLst>
                                            <p:cond delay="904"/>
                                          </p:stCondLst>
                                        </p:cTn>
                                        <p:tgtEl>
                                          <p:spTgt spid="13">
                                            <p:txEl>
                                              <p:pRg st="2" end="2"/>
                                            </p:txEl>
                                          </p:spTgt>
                                        </p:tgtEl>
                                      </p:cBhvr>
                                      <p:to x="100000" y="95000"/>
                                    </p:animScale>
                                    <p:animScale>
                                      <p:cBhvr>
                                        <p:cTn id="82" dur="83" decel="50000">
                                          <p:stCondLst>
                                            <p:cond delay="917"/>
                                          </p:stCondLst>
                                        </p:cTn>
                                        <p:tgtEl>
                                          <p:spTgt spid="13">
                                            <p:txEl>
                                              <p:pRg st="2" end="2"/>
                                            </p:txEl>
                                          </p:spTgt>
                                        </p:tgtEl>
                                      </p:cBhvr>
                                      <p:to x="100000" y="100000"/>
                                    </p:animScale>
                                  </p:childTnLst>
                                  <p:subTnLst>
                                    <p:audio>
                                      <p:cMediaNode>
                                        <p:cTn display="0" masterRel="sameClick">
                                          <p:stCondLst>
                                            <p:cond evt="begin" delay="0">
                                              <p:tn val="67"/>
                                            </p:cond>
                                          </p:stCondLst>
                                          <p:endCondLst>
                                            <p:cond evt="onStopAudio" delay="0">
                                              <p:tgtEl>
                                                <p:sldTgt/>
                                              </p:tgtEl>
                                            </p:cond>
                                          </p:endCondLst>
                                        </p:cTn>
                                        <p:tgtEl>
                                          <p:sndTgt r:embed="rId3" name="coin.wav"/>
                                        </p:tgtEl>
                                      </p:cMediaNode>
                                    </p:audio>
                                  </p:subTnLst>
                                </p:cTn>
                              </p:par>
                            </p:childTnLst>
                          </p:cTn>
                        </p:par>
                        <p:par>
                          <p:cTn id="83" fill="hold">
                            <p:stCondLst>
                              <p:cond delay="1300"/>
                            </p:stCondLst>
                            <p:childTnLst>
                              <p:par>
                                <p:cTn id="84" presetID="26" presetClass="entr" presetSubtype="0" fill="hold" grpId="0" nodeType="afterEffect">
                                  <p:stCondLst>
                                    <p:cond delay="0"/>
                                  </p:stCondLst>
                                  <p:iterate type="wd">
                                    <p:tmPct val="10000"/>
                                  </p:iterate>
                                  <p:childTnLst>
                                    <p:set>
                                      <p:cBhvr>
                                        <p:cTn id="85" dur="1" fill="hold">
                                          <p:stCondLst>
                                            <p:cond delay="0"/>
                                          </p:stCondLst>
                                        </p:cTn>
                                        <p:tgtEl>
                                          <p:spTgt spid="13">
                                            <p:txEl>
                                              <p:pRg st="3" end="3"/>
                                            </p:txEl>
                                          </p:spTgt>
                                        </p:tgtEl>
                                        <p:attrNameLst>
                                          <p:attrName>style.visibility</p:attrName>
                                        </p:attrNameLst>
                                      </p:cBhvr>
                                      <p:to>
                                        <p:strVal val="visible"/>
                                      </p:to>
                                    </p:set>
                                    <p:animEffect transition="in" filter="wipe(down)">
                                      <p:cBhvr>
                                        <p:cTn id="86" dur="290">
                                          <p:stCondLst>
                                            <p:cond delay="0"/>
                                          </p:stCondLst>
                                        </p:cTn>
                                        <p:tgtEl>
                                          <p:spTgt spid="13">
                                            <p:txEl>
                                              <p:pRg st="3" end="3"/>
                                            </p:txEl>
                                          </p:spTgt>
                                        </p:tgtEl>
                                      </p:cBhvr>
                                    </p:animEffect>
                                    <p:anim calcmode="lin" valueType="num">
                                      <p:cBhvr>
                                        <p:cTn id="87" dur="911" tmFilter="0,0; 0.14,0.36; 0.43,0.73; 0.71,0.91; 1.0,1.0">
                                          <p:stCondLst>
                                            <p:cond delay="0"/>
                                          </p:stCondLst>
                                        </p:cTn>
                                        <p:tgtEl>
                                          <p:spTgt spid="13">
                                            <p:txEl>
                                              <p:pRg st="3" end="3"/>
                                            </p:txEl>
                                          </p:spTgt>
                                        </p:tgtEl>
                                        <p:attrNameLst>
                                          <p:attrName>ppt_x</p:attrName>
                                        </p:attrNameLst>
                                      </p:cBhvr>
                                      <p:tavLst>
                                        <p:tav tm="0">
                                          <p:val>
                                            <p:strVal val="#ppt_x-0.25"/>
                                          </p:val>
                                        </p:tav>
                                        <p:tav tm="100000">
                                          <p:val>
                                            <p:strVal val="#ppt_x"/>
                                          </p:val>
                                        </p:tav>
                                      </p:tavLst>
                                    </p:anim>
                                    <p:anim calcmode="lin" valueType="num">
                                      <p:cBhvr>
                                        <p:cTn id="88" dur="332" tmFilter="0.0,0.0; 0.25,0.07; 0.50,0.2; 0.75,0.467; 1.0,1.0">
                                          <p:stCondLst>
                                            <p:cond delay="0"/>
                                          </p:stCondLst>
                                        </p:cTn>
                                        <p:tgtEl>
                                          <p:spTgt spid="13">
                                            <p:txEl>
                                              <p:pRg st="3" end="3"/>
                                            </p:txEl>
                                          </p:spTgt>
                                        </p:tgtEl>
                                        <p:attrNameLst>
                                          <p:attrName>ppt_y</p:attrName>
                                        </p:attrNameLst>
                                      </p:cBhvr>
                                      <p:tavLst>
                                        <p:tav tm="0" fmla="#ppt_y-sin(pi*$)/3">
                                          <p:val>
                                            <p:fltVal val="0.5"/>
                                          </p:val>
                                        </p:tav>
                                        <p:tav tm="100000">
                                          <p:val>
                                            <p:fltVal val="1"/>
                                          </p:val>
                                        </p:tav>
                                      </p:tavLst>
                                    </p:anim>
                                    <p:anim calcmode="lin" valueType="num">
                                      <p:cBhvr>
                                        <p:cTn id="89" dur="332" tmFilter="0, 0; 0.125,0.2665; 0.25,0.4; 0.375,0.465; 0.5,0.5;  0.625,0.535; 0.75,0.6; 0.875,0.7335; 1,1">
                                          <p:stCondLst>
                                            <p:cond delay="332"/>
                                          </p:stCondLst>
                                        </p:cTn>
                                        <p:tgtEl>
                                          <p:spTgt spid="13">
                                            <p:txEl>
                                              <p:pRg st="3" end="3"/>
                                            </p:txEl>
                                          </p:spTgt>
                                        </p:tgtEl>
                                        <p:attrNameLst>
                                          <p:attrName>ppt_y</p:attrName>
                                        </p:attrNameLst>
                                      </p:cBhvr>
                                      <p:tavLst>
                                        <p:tav tm="0" fmla="#ppt_y-sin(pi*$)/9">
                                          <p:val>
                                            <p:fltVal val="0"/>
                                          </p:val>
                                        </p:tav>
                                        <p:tav tm="100000">
                                          <p:val>
                                            <p:fltVal val="1"/>
                                          </p:val>
                                        </p:tav>
                                      </p:tavLst>
                                    </p:anim>
                                    <p:anim calcmode="lin" valueType="num">
                                      <p:cBhvr>
                                        <p:cTn id="90" dur="166" tmFilter="0, 0; 0.125,0.2665; 0.25,0.4; 0.375,0.465; 0.5,0.5;  0.625,0.535; 0.75,0.6; 0.875,0.7335; 1,1">
                                          <p:stCondLst>
                                            <p:cond delay="662"/>
                                          </p:stCondLst>
                                        </p:cTn>
                                        <p:tgtEl>
                                          <p:spTgt spid="13">
                                            <p:txEl>
                                              <p:pRg st="3" end="3"/>
                                            </p:txEl>
                                          </p:spTgt>
                                        </p:tgtEl>
                                        <p:attrNameLst>
                                          <p:attrName>ppt_y</p:attrName>
                                        </p:attrNameLst>
                                      </p:cBhvr>
                                      <p:tavLst>
                                        <p:tav tm="0" fmla="#ppt_y-sin(pi*$)/27">
                                          <p:val>
                                            <p:fltVal val="0"/>
                                          </p:val>
                                        </p:tav>
                                        <p:tav tm="100000">
                                          <p:val>
                                            <p:fltVal val="1"/>
                                          </p:val>
                                        </p:tav>
                                      </p:tavLst>
                                    </p:anim>
                                    <p:anim calcmode="lin" valueType="num">
                                      <p:cBhvr>
                                        <p:cTn id="91" dur="82" tmFilter="0, 0; 0.125,0.2665; 0.25,0.4; 0.375,0.465; 0.5,0.5;  0.625,0.535; 0.75,0.6; 0.875,0.7335; 1,1">
                                          <p:stCondLst>
                                            <p:cond delay="828"/>
                                          </p:stCondLst>
                                        </p:cTn>
                                        <p:tgtEl>
                                          <p:spTgt spid="13">
                                            <p:txEl>
                                              <p:pRg st="3" end="3"/>
                                            </p:txEl>
                                          </p:spTgt>
                                        </p:tgtEl>
                                        <p:attrNameLst>
                                          <p:attrName>ppt_y</p:attrName>
                                        </p:attrNameLst>
                                      </p:cBhvr>
                                      <p:tavLst>
                                        <p:tav tm="0" fmla="#ppt_y-sin(pi*$)/81">
                                          <p:val>
                                            <p:fltVal val="0"/>
                                          </p:val>
                                        </p:tav>
                                        <p:tav tm="100000">
                                          <p:val>
                                            <p:fltVal val="1"/>
                                          </p:val>
                                        </p:tav>
                                      </p:tavLst>
                                    </p:anim>
                                    <p:animScale>
                                      <p:cBhvr>
                                        <p:cTn id="92" dur="13">
                                          <p:stCondLst>
                                            <p:cond delay="325"/>
                                          </p:stCondLst>
                                        </p:cTn>
                                        <p:tgtEl>
                                          <p:spTgt spid="13">
                                            <p:txEl>
                                              <p:pRg st="3" end="3"/>
                                            </p:txEl>
                                          </p:spTgt>
                                        </p:tgtEl>
                                      </p:cBhvr>
                                      <p:to x="100000" y="60000"/>
                                    </p:animScale>
                                    <p:animScale>
                                      <p:cBhvr>
                                        <p:cTn id="93" dur="83" decel="50000">
                                          <p:stCondLst>
                                            <p:cond delay="338"/>
                                          </p:stCondLst>
                                        </p:cTn>
                                        <p:tgtEl>
                                          <p:spTgt spid="13">
                                            <p:txEl>
                                              <p:pRg st="3" end="3"/>
                                            </p:txEl>
                                          </p:spTgt>
                                        </p:tgtEl>
                                      </p:cBhvr>
                                      <p:to x="100000" y="100000"/>
                                    </p:animScale>
                                    <p:animScale>
                                      <p:cBhvr>
                                        <p:cTn id="94" dur="13">
                                          <p:stCondLst>
                                            <p:cond delay="656"/>
                                          </p:stCondLst>
                                        </p:cTn>
                                        <p:tgtEl>
                                          <p:spTgt spid="13">
                                            <p:txEl>
                                              <p:pRg st="3" end="3"/>
                                            </p:txEl>
                                          </p:spTgt>
                                        </p:tgtEl>
                                      </p:cBhvr>
                                      <p:to x="100000" y="80000"/>
                                    </p:animScale>
                                    <p:animScale>
                                      <p:cBhvr>
                                        <p:cTn id="95" dur="83" decel="50000">
                                          <p:stCondLst>
                                            <p:cond delay="669"/>
                                          </p:stCondLst>
                                        </p:cTn>
                                        <p:tgtEl>
                                          <p:spTgt spid="13">
                                            <p:txEl>
                                              <p:pRg st="3" end="3"/>
                                            </p:txEl>
                                          </p:spTgt>
                                        </p:tgtEl>
                                      </p:cBhvr>
                                      <p:to x="100000" y="100000"/>
                                    </p:animScale>
                                    <p:animScale>
                                      <p:cBhvr>
                                        <p:cTn id="96" dur="13">
                                          <p:stCondLst>
                                            <p:cond delay="821"/>
                                          </p:stCondLst>
                                        </p:cTn>
                                        <p:tgtEl>
                                          <p:spTgt spid="13">
                                            <p:txEl>
                                              <p:pRg st="3" end="3"/>
                                            </p:txEl>
                                          </p:spTgt>
                                        </p:tgtEl>
                                      </p:cBhvr>
                                      <p:to x="100000" y="90000"/>
                                    </p:animScale>
                                    <p:animScale>
                                      <p:cBhvr>
                                        <p:cTn id="97" dur="83" decel="50000">
                                          <p:stCondLst>
                                            <p:cond delay="834"/>
                                          </p:stCondLst>
                                        </p:cTn>
                                        <p:tgtEl>
                                          <p:spTgt spid="13">
                                            <p:txEl>
                                              <p:pRg st="3" end="3"/>
                                            </p:txEl>
                                          </p:spTgt>
                                        </p:tgtEl>
                                      </p:cBhvr>
                                      <p:to x="100000" y="100000"/>
                                    </p:animScale>
                                    <p:animScale>
                                      <p:cBhvr>
                                        <p:cTn id="98" dur="13">
                                          <p:stCondLst>
                                            <p:cond delay="904"/>
                                          </p:stCondLst>
                                        </p:cTn>
                                        <p:tgtEl>
                                          <p:spTgt spid="13">
                                            <p:txEl>
                                              <p:pRg st="3" end="3"/>
                                            </p:txEl>
                                          </p:spTgt>
                                        </p:tgtEl>
                                      </p:cBhvr>
                                      <p:to x="100000" y="95000"/>
                                    </p:animScale>
                                    <p:animScale>
                                      <p:cBhvr>
                                        <p:cTn id="99" dur="83" decel="50000">
                                          <p:stCondLst>
                                            <p:cond delay="917"/>
                                          </p:stCondLst>
                                        </p:cTn>
                                        <p:tgtEl>
                                          <p:spTgt spid="13">
                                            <p:txEl>
                                              <p:pRg st="3" end="3"/>
                                            </p:txEl>
                                          </p:spTgt>
                                        </p:tgtEl>
                                      </p:cBhvr>
                                      <p:to x="100000" y="100000"/>
                                    </p:animScale>
                                  </p:childTnLst>
                                  <p:subTnLst>
                                    <p:audio>
                                      <p:cMediaNode>
                                        <p:cTn display="0" masterRel="sameClick">
                                          <p:stCondLst>
                                            <p:cond evt="begin" delay="0">
                                              <p:tn val="84"/>
                                            </p:cond>
                                          </p:stCondLst>
                                          <p:endCondLst>
                                            <p:cond evt="onStopAudio" delay="0">
                                              <p:tgtEl>
                                                <p:sldTgt/>
                                              </p:tgtEl>
                                            </p:cond>
                                          </p:endCondLst>
                                        </p:cTn>
                                        <p:tgtEl>
                                          <p:sndTgt r:embed="rId3" name="coin.wav"/>
                                        </p:tgtEl>
                                      </p:cMediaNode>
                                    </p:audio>
                                  </p:subTnLst>
                                </p:cTn>
                              </p:par>
                            </p:childTnLst>
                          </p:cTn>
                        </p:par>
                        <p:par>
                          <p:cTn id="100" fill="hold">
                            <p:stCondLst>
                              <p:cond delay="2400"/>
                            </p:stCondLst>
                            <p:childTnLst>
                              <p:par>
                                <p:cTn id="101" presetID="26" presetClass="entr" presetSubtype="0" fill="hold" grpId="0" nodeType="afterEffect">
                                  <p:stCondLst>
                                    <p:cond delay="0"/>
                                  </p:stCondLst>
                                  <p:iterate type="wd">
                                    <p:tmPct val="10000"/>
                                  </p:iterate>
                                  <p:childTnLst>
                                    <p:set>
                                      <p:cBhvr>
                                        <p:cTn id="102" dur="1" fill="hold">
                                          <p:stCondLst>
                                            <p:cond delay="0"/>
                                          </p:stCondLst>
                                        </p:cTn>
                                        <p:tgtEl>
                                          <p:spTgt spid="13">
                                            <p:txEl>
                                              <p:pRg st="4" end="4"/>
                                            </p:txEl>
                                          </p:spTgt>
                                        </p:tgtEl>
                                        <p:attrNameLst>
                                          <p:attrName>style.visibility</p:attrName>
                                        </p:attrNameLst>
                                      </p:cBhvr>
                                      <p:to>
                                        <p:strVal val="visible"/>
                                      </p:to>
                                    </p:set>
                                    <p:animEffect transition="in" filter="wipe(down)">
                                      <p:cBhvr>
                                        <p:cTn id="103" dur="290">
                                          <p:stCondLst>
                                            <p:cond delay="0"/>
                                          </p:stCondLst>
                                        </p:cTn>
                                        <p:tgtEl>
                                          <p:spTgt spid="13">
                                            <p:txEl>
                                              <p:pRg st="4" end="4"/>
                                            </p:txEl>
                                          </p:spTgt>
                                        </p:tgtEl>
                                      </p:cBhvr>
                                    </p:animEffect>
                                    <p:anim calcmode="lin" valueType="num">
                                      <p:cBhvr>
                                        <p:cTn id="104" dur="911" tmFilter="0,0; 0.14,0.36; 0.43,0.73; 0.71,0.91; 1.0,1.0">
                                          <p:stCondLst>
                                            <p:cond delay="0"/>
                                          </p:stCondLst>
                                        </p:cTn>
                                        <p:tgtEl>
                                          <p:spTgt spid="13">
                                            <p:txEl>
                                              <p:pRg st="4" end="4"/>
                                            </p:txEl>
                                          </p:spTgt>
                                        </p:tgtEl>
                                        <p:attrNameLst>
                                          <p:attrName>ppt_x</p:attrName>
                                        </p:attrNameLst>
                                      </p:cBhvr>
                                      <p:tavLst>
                                        <p:tav tm="0">
                                          <p:val>
                                            <p:strVal val="#ppt_x-0.25"/>
                                          </p:val>
                                        </p:tav>
                                        <p:tav tm="100000">
                                          <p:val>
                                            <p:strVal val="#ppt_x"/>
                                          </p:val>
                                        </p:tav>
                                      </p:tavLst>
                                    </p:anim>
                                    <p:anim calcmode="lin" valueType="num">
                                      <p:cBhvr>
                                        <p:cTn id="105" dur="332" tmFilter="0.0,0.0; 0.25,0.07; 0.50,0.2; 0.75,0.467; 1.0,1.0">
                                          <p:stCondLst>
                                            <p:cond delay="0"/>
                                          </p:stCondLst>
                                        </p:cTn>
                                        <p:tgtEl>
                                          <p:spTgt spid="13">
                                            <p:txEl>
                                              <p:pRg st="4" end="4"/>
                                            </p:txEl>
                                          </p:spTgt>
                                        </p:tgtEl>
                                        <p:attrNameLst>
                                          <p:attrName>ppt_y</p:attrName>
                                        </p:attrNameLst>
                                      </p:cBhvr>
                                      <p:tavLst>
                                        <p:tav tm="0" fmla="#ppt_y-sin(pi*$)/3">
                                          <p:val>
                                            <p:fltVal val="0.5"/>
                                          </p:val>
                                        </p:tav>
                                        <p:tav tm="100000">
                                          <p:val>
                                            <p:fltVal val="1"/>
                                          </p:val>
                                        </p:tav>
                                      </p:tavLst>
                                    </p:anim>
                                    <p:anim calcmode="lin" valueType="num">
                                      <p:cBhvr>
                                        <p:cTn id="106" dur="332" tmFilter="0, 0; 0.125,0.2665; 0.25,0.4; 0.375,0.465; 0.5,0.5;  0.625,0.535; 0.75,0.6; 0.875,0.7335; 1,1">
                                          <p:stCondLst>
                                            <p:cond delay="332"/>
                                          </p:stCondLst>
                                        </p:cTn>
                                        <p:tgtEl>
                                          <p:spTgt spid="13">
                                            <p:txEl>
                                              <p:pRg st="4" end="4"/>
                                            </p:txEl>
                                          </p:spTgt>
                                        </p:tgtEl>
                                        <p:attrNameLst>
                                          <p:attrName>ppt_y</p:attrName>
                                        </p:attrNameLst>
                                      </p:cBhvr>
                                      <p:tavLst>
                                        <p:tav tm="0" fmla="#ppt_y-sin(pi*$)/9">
                                          <p:val>
                                            <p:fltVal val="0"/>
                                          </p:val>
                                        </p:tav>
                                        <p:tav tm="100000">
                                          <p:val>
                                            <p:fltVal val="1"/>
                                          </p:val>
                                        </p:tav>
                                      </p:tavLst>
                                    </p:anim>
                                    <p:anim calcmode="lin" valueType="num">
                                      <p:cBhvr>
                                        <p:cTn id="107" dur="166" tmFilter="0, 0; 0.125,0.2665; 0.25,0.4; 0.375,0.465; 0.5,0.5;  0.625,0.535; 0.75,0.6; 0.875,0.7335; 1,1">
                                          <p:stCondLst>
                                            <p:cond delay="662"/>
                                          </p:stCondLst>
                                        </p:cTn>
                                        <p:tgtEl>
                                          <p:spTgt spid="13">
                                            <p:txEl>
                                              <p:pRg st="4" end="4"/>
                                            </p:txEl>
                                          </p:spTgt>
                                        </p:tgtEl>
                                        <p:attrNameLst>
                                          <p:attrName>ppt_y</p:attrName>
                                        </p:attrNameLst>
                                      </p:cBhvr>
                                      <p:tavLst>
                                        <p:tav tm="0" fmla="#ppt_y-sin(pi*$)/27">
                                          <p:val>
                                            <p:fltVal val="0"/>
                                          </p:val>
                                        </p:tav>
                                        <p:tav tm="100000">
                                          <p:val>
                                            <p:fltVal val="1"/>
                                          </p:val>
                                        </p:tav>
                                      </p:tavLst>
                                    </p:anim>
                                    <p:anim calcmode="lin" valueType="num">
                                      <p:cBhvr>
                                        <p:cTn id="108" dur="82" tmFilter="0, 0; 0.125,0.2665; 0.25,0.4; 0.375,0.465; 0.5,0.5;  0.625,0.535; 0.75,0.6; 0.875,0.7335; 1,1">
                                          <p:stCondLst>
                                            <p:cond delay="828"/>
                                          </p:stCondLst>
                                        </p:cTn>
                                        <p:tgtEl>
                                          <p:spTgt spid="13">
                                            <p:txEl>
                                              <p:pRg st="4" end="4"/>
                                            </p:txEl>
                                          </p:spTgt>
                                        </p:tgtEl>
                                        <p:attrNameLst>
                                          <p:attrName>ppt_y</p:attrName>
                                        </p:attrNameLst>
                                      </p:cBhvr>
                                      <p:tavLst>
                                        <p:tav tm="0" fmla="#ppt_y-sin(pi*$)/81">
                                          <p:val>
                                            <p:fltVal val="0"/>
                                          </p:val>
                                        </p:tav>
                                        <p:tav tm="100000">
                                          <p:val>
                                            <p:fltVal val="1"/>
                                          </p:val>
                                        </p:tav>
                                      </p:tavLst>
                                    </p:anim>
                                    <p:animScale>
                                      <p:cBhvr>
                                        <p:cTn id="109" dur="13">
                                          <p:stCondLst>
                                            <p:cond delay="325"/>
                                          </p:stCondLst>
                                        </p:cTn>
                                        <p:tgtEl>
                                          <p:spTgt spid="13">
                                            <p:txEl>
                                              <p:pRg st="4" end="4"/>
                                            </p:txEl>
                                          </p:spTgt>
                                        </p:tgtEl>
                                      </p:cBhvr>
                                      <p:to x="100000" y="60000"/>
                                    </p:animScale>
                                    <p:animScale>
                                      <p:cBhvr>
                                        <p:cTn id="110" dur="83" decel="50000">
                                          <p:stCondLst>
                                            <p:cond delay="338"/>
                                          </p:stCondLst>
                                        </p:cTn>
                                        <p:tgtEl>
                                          <p:spTgt spid="13">
                                            <p:txEl>
                                              <p:pRg st="4" end="4"/>
                                            </p:txEl>
                                          </p:spTgt>
                                        </p:tgtEl>
                                      </p:cBhvr>
                                      <p:to x="100000" y="100000"/>
                                    </p:animScale>
                                    <p:animScale>
                                      <p:cBhvr>
                                        <p:cTn id="111" dur="13">
                                          <p:stCondLst>
                                            <p:cond delay="656"/>
                                          </p:stCondLst>
                                        </p:cTn>
                                        <p:tgtEl>
                                          <p:spTgt spid="13">
                                            <p:txEl>
                                              <p:pRg st="4" end="4"/>
                                            </p:txEl>
                                          </p:spTgt>
                                        </p:tgtEl>
                                      </p:cBhvr>
                                      <p:to x="100000" y="80000"/>
                                    </p:animScale>
                                    <p:animScale>
                                      <p:cBhvr>
                                        <p:cTn id="112" dur="83" decel="50000">
                                          <p:stCondLst>
                                            <p:cond delay="669"/>
                                          </p:stCondLst>
                                        </p:cTn>
                                        <p:tgtEl>
                                          <p:spTgt spid="13">
                                            <p:txEl>
                                              <p:pRg st="4" end="4"/>
                                            </p:txEl>
                                          </p:spTgt>
                                        </p:tgtEl>
                                      </p:cBhvr>
                                      <p:to x="100000" y="100000"/>
                                    </p:animScale>
                                    <p:animScale>
                                      <p:cBhvr>
                                        <p:cTn id="113" dur="13">
                                          <p:stCondLst>
                                            <p:cond delay="821"/>
                                          </p:stCondLst>
                                        </p:cTn>
                                        <p:tgtEl>
                                          <p:spTgt spid="13">
                                            <p:txEl>
                                              <p:pRg st="4" end="4"/>
                                            </p:txEl>
                                          </p:spTgt>
                                        </p:tgtEl>
                                      </p:cBhvr>
                                      <p:to x="100000" y="90000"/>
                                    </p:animScale>
                                    <p:animScale>
                                      <p:cBhvr>
                                        <p:cTn id="114" dur="83" decel="50000">
                                          <p:stCondLst>
                                            <p:cond delay="834"/>
                                          </p:stCondLst>
                                        </p:cTn>
                                        <p:tgtEl>
                                          <p:spTgt spid="13">
                                            <p:txEl>
                                              <p:pRg st="4" end="4"/>
                                            </p:txEl>
                                          </p:spTgt>
                                        </p:tgtEl>
                                      </p:cBhvr>
                                      <p:to x="100000" y="100000"/>
                                    </p:animScale>
                                    <p:animScale>
                                      <p:cBhvr>
                                        <p:cTn id="115" dur="13">
                                          <p:stCondLst>
                                            <p:cond delay="904"/>
                                          </p:stCondLst>
                                        </p:cTn>
                                        <p:tgtEl>
                                          <p:spTgt spid="13">
                                            <p:txEl>
                                              <p:pRg st="4" end="4"/>
                                            </p:txEl>
                                          </p:spTgt>
                                        </p:tgtEl>
                                      </p:cBhvr>
                                      <p:to x="100000" y="95000"/>
                                    </p:animScale>
                                    <p:animScale>
                                      <p:cBhvr>
                                        <p:cTn id="116" dur="83" decel="50000">
                                          <p:stCondLst>
                                            <p:cond delay="917"/>
                                          </p:stCondLst>
                                        </p:cTn>
                                        <p:tgtEl>
                                          <p:spTgt spid="13">
                                            <p:txEl>
                                              <p:pRg st="4" end="4"/>
                                            </p:txEl>
                                          </p:spTgt>
                                        </p:tgtEl>
                                      </p:cBhvr>
                                      <p:to x="100000" y="100000"/>
                                    </p:animScale>
                                  </p:childTnLst>
                                  <p:subTnLst>
                                    <p:audio>
                                      <p:cMediaNode>
                                        <p:cTn display="0" masterRel="sameClick">
                                          <p:stCondLst>
                                            <p:cond evt="begin" delay="0">
                                              <p:tn val="101"/>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17"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233331" y="71762"/>
            <a:ext cx="8677340" cy="864459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6" y="525640"/>
            <a:ext cx="1270149" cy="591128"/>
          </a:xfrm>
          <a:prstGeom prst="rect">
            <a:avLst/>
          </a:prstGeom>
          <a:noFill/>
          <a:ln w="9525">
            <a:noFill/>
          </a:ln>
        </p:spPr>
      </p:pic>
      <p:sp>
        <p:nvSpPr>
          <p:cNvPr id="64534" name="文本框 64533"/>
          <p:cNvSpPr txBox="1"/>
          <p:nvPr/>
        </p:nvSpPr>
        <p:spPr>
          <a:xfrm>
            <a:off x="1746208" y="2454493"/>
            <a:ext cx="5090246" cy="175432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36" tIns="45718" rIns="91436" bIns="45718">
            <a:spAutoFit/>
          </a:bodyPr>
          <a:lstStyle/>
          <a:p>
            <a:pPr algn="ctr" defTabSz="814414">
              <a:spcBef>
                <a:spcPct val="50000"/>
              </a:spcBef>
              <a:buClr>
                <a:srgbClr val="000000"/>
              </a:buClr>
            </a:pPr>
            <a:r>
              <a:rPr lang="en-US" altLang="zh-CN"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rPr>
              <a:t>Thank you &amp; goodbye!</a:t>
            </a:r>
            <a:endParaRPr lang="zh-CN" altLang="en-US"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8859" y="655755"/>
            <a:ext cx="330894" cy="330894"/>
          </a:xfrm>
          <a:prstGeom prst="rect">
            <a:avLst/>
          </a:prstGeom>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20543" y="89916"/>
            <a:ext cx="1072451" cy="514220"/>
          </a:xfrm>
          <a:prstGeom prst="rect">
            <a:avLst/>
          </a:prstGeom>
        </p:spPr>
      </p:pic>
    </p:spTree>
    <p:extLst>
      <p:ext uri="{BB962C8B-B14F-4D97-AF65-F5344CB8AC3E}">
        <p14:creationId xmlns:p14="http://schemas.microsoft.com/office/powerpoint/2010/main" val="369432669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4" name="Picture 3">
            <a:extLst>
              <a:ext uri="{FF2B5EF4-FFF2-40B4-BE49-F238E27FC236}">
                <a16:creationId xmlns:a16="http://schemas.microsoft.com/office/drawing/2014/main" id="{18288133-1385-6B58-A2B9-AD63E97AECB6}"/>
              </a:ext>
            </a:extLst>
          </p:cNvPr>
          <p:cNvPicPr>
            <a:picLocks noChangeAspect="1"/>
          </p:cNvPicPr>
          <p:nvPr/>
        </p:nvPicPr>
        <p:blipFill>
          <a:blip r:embed="rId6"/>
          <a:stretch>
            <a:fillRect/>
          </a:stretch>
        </p:blipFill>
        <p:spPr>
          <a:xfrm>
            <a:off x="0" y="0"/>
            <a:ext cx="9144000" cy="5143500"/>
          </a:xfrm>
          <a:prstGeom prst="rect">
            <a:avLst/>
          </a:prstGeom>
        </p:spPr>
      </p:pic>
      <p:pic>
        <p:nvPicPr>
          <p:cNvPr id="63" name="Picture 62">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09250" y="177764"/>
            <a:ext cx="1173108" cy="562483"/>
          </a:xfrm>
          <a:prstGeom prst="rect">
            <a:avLst/>
          </a:prstGeom>
        </p:spPr>
      </p:pic>
      <p:sp>
        <p:nvSpPr>
          <p:cNvPr id="21" name="TextBox 20"/>
          <p:cNvSpPr txBox="1"/>
          <p:nvPr/>
        </p:nvSpPr>
        <p:spPr>
          <a:xfrm>
            <a:off x="1737973" y="1499116"/>
            <a:ext cx="5668053" cy="2145268"/>
          </a:xfrm>
          <a:prstGeom prst="roundRect">
            <a:avLst/>
          </a:prstGeom>
          <a:solidFill>
            <a:schemeClr val="bg2">
              <a:alpha val="70000"/>
            </a:schemeClr>
          </a:solidFill>
          <a:ln>
            <a:solidFill>
              <a:schemeClr val="accent6">
                <a:lumMod val="25000"/>
              </a:schemeClr>
            </a:solidFill>
          </a:ln>
        </p:spPr>
        <p:txBody>
          <a:bodyPr wrap="none" rtlCol="0">
            <a:spAutoFit/>
            <a:scene3d>
              <a:camera prst="orthographicFront"/>
              <a:lightRig rig="soft" dir="t">
                <a:rot lat="0" lon="0" rev="15600000"/>
              </a:lightRig>
            </a:scene3d>
            <a:sp3d extrusionH="57150" prstMaterial="softEdge">
              <a:bevelT w="25400" h="38100"/>
            </a:sp3d>
          </a:bodyPr>
          <a:lstStyle/>
          <a:p>
            <a:pPr algn="ctr"/>
            <a:r>
              <a:rPr lang="en-US" sz="6000" b="1" dirty="0">
                <a:ln w="12700">
                  <a:solidFill>
                    <a:schemeClr val="bg2"/>
                  </a:solidFill>
                </a:ln>
                <a:solidFill>
                  <a:schemeClr val="accent6">
                    <a:lumMod val="25000"/>
                  </a:schemeClr>
                </a:solidFill>
                <a:latin typeface="Comic Sans MS" pitchFamily="66" charset="0"/>
              </a:rPr>
              <a:t>1. WARM UP</a:t>
            </a:r>
          </a:p>
          <a:p>
            <a:pPr algn="ctr"/>
            <a:r>
              <a:rPr lang="en-US" sz="6000" b="1" dirty="0">
                <a:ln w="12700">
                  <a:solidFill>
                    <a:schemeClr val="bg2"/>
                  </a:solidFill>
                </a:ln>
                <a:solidFill>
                  <a:schemeClr val="accent6">
                    <a:lumMod val="25000"/>
                  </a:schemeClr>
                </a:solidFill>
                <a:latin typeface="Comic Sans MS" pitchFamily="66" charset="0"/>
              </a:rPr>
              <a:t>Who’s faster?</a:t>
            </a:r>
          </a:p>
        </p:txBody>
      </p:sp>
      <p:pic>
        <p:nvPicPr>
          <p:cNvPr id="11" name="Upbeat and Happy Pop Background Music For Videos.mp3">
            <a:hlinkClick r:id="" action="ppaction://media"/>
          </p:cNvPr>
          <p:cNvPicPr>
            <a:picLocks noChangeAspect="1"/>
          </p:cNvPicPr>
          <p:nvPr>
            <a:audioFile r:link="rId1"/>
            <p:extLst>
              <p:ext uri="{DAA4B4D4-6D71-4841-9C94-3DE7FCFB9230}">
                <p14:media xmlns:p14="http://schemas.microsoft.com/office/powerpoint/2010/main" r:embed="rId2">
                  <p14:trim st="4000" end="267834.6228"/>
                </p14:media>
              </p:ext>
            </p:extLst>
          </p:nvPr>
        </p:nvPicPr>
        <p:blipFill>
          <a:blip r:embed="rId8"/>
          <a:stretch>
            <a:fillRect/>
          </a:stretch>
        </p:blipFill>
        <p:spPr>
          <a:xfrm>
            <a:off x="8836326" y="-599811"/>
            <a:ext cx="406400" cy="406400"/>
          </a:xfrm>
          <a:prstGeom prst="rect">
            <a:avLst/>
          </a:prstGeom>
        </p:spPr>
      </p:pic>
      <p:pic>
        <p:nvPicPr>
          <p:cNvPr id="6" name="Picture 5">
            <a:extLst>
              <a:ext uri="{FF2B5EF4-FFF2-40B4-BE49-F238E27FC236}">
                <a16:creationId xmlns:a16="http://schemas.microsoft.com/office/drawing/2014/main" id="{48864E3F-49AC-D803-E6CF-F23C9AF385C5}"/>
              </a:ext>
            </a:extLst>
          </p:cNvPr>
          <p:cNvPicPr>
            <a:picLocks noChangeAspect="1"/>
          </p:cNvPicPr>
          <p:nvPr/>
        </p:nvPicPr>
        <p:blipFill>
          <a:blip r:embed="rId9"/>
          <a:stretch>
            <a:fillRect/>
          </a:stretch>
        </p:blipFill>
        <p:spPr>
          <a:xfrm>
            <a:off x="381000" y="177764"/>
            <a:ext cx="1761994" cy="1761994"/>
          </a:xfrm>
          <a:prstGeom prst="rect">
            <a:avLst/>
          </a:prstGeom>
        </p:spPr>
      </p:pic>
    </p:spTree>
    <p:extLst>
      <p:ext uri="{BB962C8B-B14F-4D97-AF65-F5344CB8AC3E}">
        <p14:creationId xmlns:p14="http://schemas.microsoft.com/office/powerpoint/2010/main" val="429040907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8991" fill="hold"/>
                                        <p:tgtEl>
                                          <p:spTgt spid="11"/>
                                        </p:tgtEl>
                                      </p:cBhvr>
                                    </p:cmd>
                                  </p:childTnLst>
                                </p:cTn>
                              </p:par>
                              <p:par>
                                <p:cTn id="7" presetID="36" presetClass="emph" presetSubtype="0" repeatCount="indefinite" fill="hold" nodeType="withEffect">
                                  <p:stCondLst>
                                    <p:cond delay="0"/>
                                  </p:stCondLst>
                                  <p:endCondLst>
                                    <p:cond evt="onNext" delay="0">
                                      <p:tgtEl>
                                        <p:sldTgt/>
                                      </p:tgtEl>
                                    </p:cond>
                                  </p:endCondLst>
                                  <p:iterate type="lt">
                                    <p:tmPct val="10000"/>
                                  </p:iterate>
                                  <p:childTnLst>
                                    <p:animScale>
                                      <p:cBhvr>
                                        <p:cTn id="8" dur="250" autoRev="1" fill="hold">
                                          <p:stCondLst>
                                            <p:cond delay="0"/>
                                          </p:stCondLst>
                                        </p:cTn>
                                        <p:tgtEl>
                                          <p:spTgt spid="21">
                                            <p:txEl>
                                              <p:pRg st="0" end="0"/>
                                            </p:txEl>
                                          </p:spTgt>
                                        </p:tgtEl>
                                      </p:cBhvr>
                                      <p:to x="80000" y="100000"/>
                                    </p:animScale>
                                    <p:anim by="(#ppt_w*0.10)" calcmode="lin" valueType="num">
                                      <p:cBhvr>
                                        <p:cTn id="9" dur="250" autoRev="1" fill="hold">
                                          <p:stCondLst>
                                            <p:cond delay="0"/>
                                          </p:stCondLst>
                                        </p:cTn>
                                        <p:tgtEl>
                                          <p:spTgt spid="21">
                                            <p:txEl>
                                              <p:pRg st="0" end="0"/>
                                            </p:txEl>
                                          </p:spTgt>
                                        </p:tgtEl>
                                        <p:attrNameLst>
                                          <p:attrName>ppt_x</p:attrName>
                                        </p:attrNameLst>
                                      </p:cBhvr>
                                    </p:anim>
                                    <p:anim by="(-#ppt_w*0.10)" calcmode="lin" valueType="num">
                                      <p:cBhvr>
                                        <p:cTn id="10" dur="250" autoRev="1" fill="hold">
                                          <p:stCondLst>
                                            <p:cond delay="0"/>
                                          </p:stCondLst>
                                        </p:cTn>
                                        <p:tgtEl>
                                          <p:spTgt spid="21">
                                            <p:txEl>
                                              <p:pRg st="0" end="0"/>
                                            </p:txEl>
                                          </p:spTgt>
                                        </p:tgtEl>
                                        <p:attrNameLst>
                                          <p:attrName>ppt_y</p:attrName>
                                        </p:attrNameLst>
                                      </p:cBhvr>
                                    </p:anim>
                                    <p:animRot by="-480000">
                                      <p:cBhvr>
                                        <p:cTn id="11" dur="250" autoRev="1" fill="hold">
                                          <p:stCondLst>
                                            <p:cond delay="0"/>
                                          </p:stCondLst>
                                        </p:cTn>
                                        <p:tgtEl>
                                          <p:spTgt spid="21">
                                            <p:txEl>
                                              <p:pRg st="0" end="0"/>
                                            </p:txEl>
                                          </p:spTgt>
                                        </p:tgtEl>
                                        <p:attrNameLst>
                                          <p:attrName>r</p:attrName>
                                        </p:attrNameLst>
                                      </p:cBhvr>
                                    </p:animRot>
                                  </p:childTnLst>
                                </p:cTn>
                              </p:par>
                              <p:par>
                                <p:cTn id="12" presetID="36" presetClass="emph" presetSubtype="0" repeatCount="indefinite" fill="hold" nodeType="withEffect">
                                  <p:stCondLst>
                                    <p:cond delay="0"/>
                                  </p:stCondLst>
                                  <p:endCondLst>
                                    <p:cond evt="onNext" delay="0">
                                      <p:tgtEl>
                                        <p:sldTgt/>
                                      </p:tgtEl>
                                    </p:cond>
                                  </p:endCondLst>
                                  <p:iterate type="lt">
                                    <p:tmPct val="10000"/>
                                  </p:iterate>
                                  <p:childTnLst>
                                    <p:animScale>
                                      <p:cBhvr>
                                        <p:cTn id="13" dur="250" autoRev="1" fill="hold">
                                          <p:stCondLst>
                                            <p:cond delay="0"/>
                                          </p:stCondLst>
                                        </p:cTn>
                                        <p:tgtEl>
                                          <p:spTgt spid="21">
                                            <p:txEl>
                                              <p:pRg st="1" end="1"/>
                                            </p:txEl>
                                          </p:spTgt>
                                        </p:tgtEl>
                                      </p:cBhvr>
                                      <p:to x="80000" y="100000"/>
                                    </p:animScale>
                                    <p:anim by="(#ppt_w*0.10)" calcmode="lin" valueType="num">
                                      <p:cBhvr>
                                        <p:cTn id="14" dur="250" autoRev="1" fill="hold">
                                          <p:stCondLst>
                                            <p:cond delay="0"/>
                                          </p:stCondLst>
                                        </p:cTn>
                                        <p:tgtEl>
                                          <p:spTgt spid="21">
                                            <p:txEl>
                                              <p:pRg st="1" end="1"/>
                                            </p:txEl>
                                          </p:spTgt>
                                        </p:tgtEl>
                                        <p:attrNameLst>
                                          <p:attrName>ppt_x</p:attrName>
                                        </p:attrNameLst>
                                      </p:cBhvr>
                                    </p:anim>
                                    <p:anim by="(-#ppt_w*0.10)" calcmode="lin" valueType="num">
                                      <p:cBhvr>
                                        <p:cTn id="15" dur="250" autoRev="1" fill="hold">
                                          <p:stCondLst>
                                            <p:cond delay="0"/>
                                          </p:stCondLst>
                                        </p:cTn>
                                        <p:tgtEl>
                                          <p:spTgt spid="21">
                                            <p:txEl>
                                              <p:pRg st="1" end="1"/>
                                            </p:txEl>
                                          </p:spTgt>
                                        </p:tgtEl>
                                        <p:attrNameLst>
                                          <p:attrName>ppt_y</p:attrName>
                                        </p:attrNameLst>
                                      </p:cBhvr>
                                    </p:anim>
                                    <p:animRot by="-480000">
                                      <p:cBhvr>
                                        <p:cTn id="16" dur="250" autoRev="1" fill="hold">
                                          <p:stCondLst>
                                            <p:cond delay="0"/>
                                          </p:stCondLst>
                                        </p:cTn>
                                        <p:tgtEl>
                                          <p:spTgt spid="21">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2" name="Picture 2" descr="The Flash Vs. Superman: Who's Actually Faster?"/>
          <p:cNvPicPr>
            <a:picLocks noChangeAspect="1" noChangeArrowheads="1"/>
          </p:cNvPicPr>
          <p:nvPr/>
        </p:nvPicPr>
        <p:blipFill rotWithShape="1">
          <a:blip r:embed="rId6">
            <a:extLst>
              <a:ext uri="{28A0092B-C50C-407E-A947-70E740481C1C}">
                <a14:useLocalDpi xmlns:a14="http://schemas.microsoft.com/office/drawing/2010/main" val="0"/>
              </a:ext>
            </a:extLst>
          </a:blip>
          <a:srcRect l="5556" r="555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09250" y="177764"/>
            <a:ext cx="1173108" cy="562483"/>
          </a:xfrm>
          <a:prstGeom prst="rect">
            <a:avLst/>
          </a:prstGeom>
        </p:spPr>
      </p:pic>
      <p:sp>
        <p:nvSpPr>
          <p:cNvPr id="10" name="TextBox 9"/>
          <p:cNvSpPr txBox="1"/>
          <p:nvPr/>
        </p:nvSpPr>
        <p:spPr>
          <a:xfrm>
            <a:off x="1718412" y="2043946"/>
            <a:ext cx="5707176" cy="1055608"/>
          </a:xfrm>
          <a:prstGeom prst="roundRect">
            <a:avLst/>
          </a:prstGeom>
          <a:solidFill>
            <a:schemeClr val="accent1">
              <a:lumMod val="20000"/>
              <a:lumOff val="80000"/>
              <a:alpha val="50000"/>
            </a:schemeClr>
          </a:solidFill>
          <a:ln>
            <a:solidFill>
              <a:schemeClr val="accent6">
                <a:lumMod val="25000"/>
              </a:schemeClr>
            </a:solidFill>
          </a:ln>
        </p:spPr>
        <p:txBody>
          <a:bodyPr wrap="none" rtlCol="0">
            <a:spAutoFit/>
          </a:bodyPr>
          <a:lstStyle/>
          <a:p>
            <a:pPr algn="ctr"/>
            <a:r>
              <a:rPr lang="en-US" sz="5600" b="1" spc="300" dirty="0">
                <a:ln w="11430" cmpd="sng">
                  <a:noFill/>
                  <a:prstDash val="solid"/>
                  <a:miter lim="800000"/>
                </a:ln>
                <a:solidFill>
                  <a:schemeClr val="accent6">
                    <a:lumMod val="25000"/>
                  </a:schemeClr>
                </a:solidFill>
                <a:effectLst>
                  <a:glow rad="45500">
                    <a:schemeClr val="accent1">
                      <a:satMod val="220000"/>
                      <a:alpha val="35000"/>
                    </a:schemeClr>
                  </a:glow>
                </a:effectLst>
                <a:latin typeface="Comic Sans MS" pitchFamily="66" charset="0"/>
              </a:rPr>
              <a:t>Who’s faster?</a:t>
            </a:r>
          </a:p>
        </p:txBody>
      </p:sp>
      <p:pic>
        <p:nvPicPr>
          <p:cNvPr id="5" name="Upbeat and Happy Pop Background Music For Videos.mp3">
            <a:hlinkClick r:id="" action="ppaction://media"/>
          </p:cNvPr>
          <p:cNvPicPr>
            <a:picLocks noChangeAspect="1"/>
          </p:cNvPicPr>
          <p:nvPr>
            <a:audioFile r:link="rId1"/>
            <p:extLst>
              <p:ext uri="{DAA4B4D4-6D71-4841-9C94-3DE7FCFB9230}">
                <p14:media xmlns:p14="http://schemas.microsoft.com/office/powerpoint/2010/main" r:embed="rId2">
                  <p14:trim st="4000" end="267834.6228"/>
                </p14:media>
              </p:ext>
            </p:extLst>
          </p:nvPr>
        </p:nvPicPr>
        <p:blipFill>
          <a:blip r:embed="rId8"/>
          <a:stretch>
            <a:fillRect/>
          </a:stretch>
        </p:blipFill>
        <p:spPr>
          <a:xfrm>
            <a:off x="8836326" y="-599811"/>
            <a:ext cx="406400" cy="406400"/>
          </a:xfrm>
          <a:prstGeom prst="rect">
            <a:avLst/>
          </a:prstGeom>
        </p:spPr>
      </p:pic>
    </p:spTree>
    <p:extLst>
      <p:ext uri="{BB962C8B-B14F-4D97-AF65-F5344CB8AC3E}">
        <p14:creationId xmlns:p14="http://schemas.microsoft.com/office/powerpoint/2010/main" val="99242280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9"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8991" fill="hold"/>
                                        <p:tgtEl>
                                          <p:spTgt spid="5"/>
                                        </p:tgtEl>
                                      </p:cBhvr>
                                    </p:cmd>
                                  </p:childTnLst>
                                </p:cTn>
                              </p:par>
                              <p:par>
                                <p:cTn id="7" presetID="38" presetClass="entr" presetSubtype="0" repeatCount="indefinite" accel="50000" fill="hold" nodeType="withEffect">
                                  <p:stCondLst>
                                    <p:cond delay="0"/>
                                  </p:stCondLst>
                                  <p:iterate type="lt">
                                    <p:tmPct val="50000"/>
                                  </p:iterate>
                                  <p:childTnLst>
                                    <p:set>
                                      <p:cBhvr>
                                        <p:cTn id="8" dur="1" fill="hold">
                                          <p:stCondLst>
                                            <p:cond delay="0"/>
                                          </p:stCondLst>
                                        </p:cTn>
                                        <p:tgtEl>
                                          <p:spTgt spid="10">
                                            <p:txEl>
                                              <p:pRg st="0" end="0"/>
                                            </p:txEl>
                                          </p:spTgt>
                                        </p:tgtEl>
                                        <p:attrNameLst>
                                          <p:attrName>style.visibility</p:attrName>
                                        </p:attrNameLst>
                                      </p:cBhvr>
                                      <p:to>
                                        <p:strVal val="visible"/>
                                      </p:to>
                                    </p:set>
                                    <p:set>
                                      <p:cBhvr>
                                        <p:cTn id="9" dur="91" fill="hold">
                                          <p:stCondLst>
                                            <p:cond delay="0"/>
                                          </p:stCondLst>
                                        </p:cTn>
                                        <p:tgtEl>
                                          <p:spTgt spid="10">
                                            <p:txEl>
                                              <p:pRg st="0" end="0"/>
                                            </p:txEl>
                                          </p:spTgt>
                                        </p:tgtEl>
                                        <p:attrNameLst>
                                          <p:attrName>style.rotation</p:attrName>
                                        </p:attrNameLst>
                                      </p:cBhvr>
                                      <p:to>
                                        <p:strVal val="-45.0"/>
                                      </p:to>
                                    </p:set>
                                    <p:anim calcmode="lin" valueType="num">
                                      <p:cBhvr>
                                        <p:cTn id="10" dur="91" fill="hold">
                                          <p:stCondLst>
                                            <p:cond delay="91"/>
                                          </p:stCondLst>
                                        </p:cTn>
                                        <p:tgtEl>
                                          <p:spTgt spid="10">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1" dur="91" fill="hold">
                                          <p:stCondLst>
                                            <p:cond delay="0"/>
                                          </p:stCondLst>
                                        </p:cTn>
                                        <p:tgtEl>
                                          <p:spTgt spid="10">
                                            <p:txEl>
                                              <p:pRg st="0" end="0"/>
                                            </p:txEl>
                                          </p:spTgt>
                                        </p:tgtEl>
                                        <p:attrNameLst>
                                          <p:attrName>ppt_y</p:attrName>
                                        </p:attrNameLst>
                                      </p:cBhvr>
                                      <p:tavLst>
                                        <p:tav tm="0">
                                          <p:val>
                                            <p:strVal val="#ppt_y-1"/>
                                          </p:val>
                                        </p:tav>
                                        <p:tav tm="100000">
                                          <p:val>
                                            <p:strVal val="#ppt_y-(0.354*#ppt_w-0.172*#ppt_h)"/>
                                          </p:val>
                                        </p:tav>
                                      </p:tavLst>
                                    </p:anim>
                                    <p:anim calcmode="lin" valueType="num">
                                      <p:cBhvr>
                                        <p:cTn id="12" dur="31" decel="50000" autoRev="1" fill="hold">
                                          <p:stCondLst>
                                            <p:cond delay="91"/>
                                          </p:stCondLst>
                                        </p:cTn>
                                        <p:tgtEl>
                                          <p:spTgt spid="10">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3" dur="27" fill="hold">
                                          <p:stCondLst>
                                            <p:cond delay="173"/>
                                          </p:stCondLst>
                                        </p:cTn>
                                        <p:tgtEl>
                                          <p:spTgt spid="10">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2" name="Picture 1">
            <a:extLst>
              <a:ext uri="{FF2B5EF4-FFF2-40B4-BE49-F238E27FC236}">
                <a16:creationId xmlns:a16="http://schemas.microsoft.com/office/drawing/2014/main" id="{A7433D10-6F13-6369-3C32-475F9F5A392B}"/>
              </a:ext>
            </a:extLst>
          </p:cNvPr>
          <p:cNvPicPr>
            <a:picLocks noChangeAspect="1"/>
          </p:cNvPicPr>
          <p:nvPr/>
        </p:nvPicPr>
        <p:blipFill>
          <a:blip r:embed="rId6"/>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68149817-A776-FB77-F470-95388437EEE0}"/>
              </a:ext>
            </a:extLst>
          </p:cNvPr>
          <p:cNvPicPr>
            <a:picLocks noChangeAspect="1"/>
          </p:cNvPicPr>
          <p:nvPr/>
        </p:nvPicPr>
        <p:blipFill>
          <a:blip r:embed="rId7"/>
          <a:stretch>
            <a:fillRect/>
          </a:stretch>
        </p:blipFill>
        <p:spPr>
          <a:xfrm>
            <a:off x="381000" y="177764"/>
            <a:ext cx="1761994" cy="1761994"/>
          </a:xfrm>
          <a:prstGeom prst="rect">
            <a:avLst/>
          </a:prstGeom>
        </p:spPr>
      </p:pic>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09250" y="177764"/>
            <a:ext cx="1173108" cy="562483"/>
          </a:xfrm>
          <a:prstGeom prst="rect">
            <a:avLst/>
          </a:prstGeom>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34658" y="-825518"/>
            <a:ext cx="609600" cy="609600"/>
          </a:xfrm>
          <a:prstGeom prst="rect">
            <a:avLst/>
          </a:prstGeom>
        </p:spPr>
      </p:pic>
      <p:sp>
        <p:nvSpPr>
          <p:cNvPr id="10" name="TextBox 9"/>
          <p:cNvSpPr txBox="1"/>
          <p:nvPr/>
        </p:nvSpPr>
        <p:spPr>
          <a:xfrm>
            <a:off x="977114" y="2060972"/>
            <a:ext cx="7189771" cy="1021556"/>
          </a:xfrm>
          <a:prstGeom prst="roundRect">
            <a:avLst/>
          </a:prstGeom>
          <a:solidFill>
            <a:schemeClr val="bg2">
              <a:alpha val="70000"/>
            </a:schemeClr>
          </a:solidFill>
          <a:ln>
            <a:solidFill>
              <a:schemeClr val="accent6">
                <a:lumMod val="25000"/>
              </a:schemeClr>
            </a:solidFill>
          </a:ln>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6">
                    <a:lumMod val="25000"/>
                  </a:schemeClr>
                </a:solidFill>
                <a:latin typeface="Comic Sans MS" pitchFamily="66" charset="0"/>
              </a:rPr>
              <a:t>2. PRESENTATION</a:t>
            </a:r>
          </a:p>
        </p:txBody>
      </p:sp>
    </p:spTree>
    <p:extLst>
      <p:ext uri="{BB962C8B-B14F-4D97-AF65-F5344CB8AC3E}">
        <p14:creationId xmlns:p14="http://schemas.microsoft.com/office/powerpoint/2010/main" val="186527739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0.0 0.0 L 0.0 -0.07213" pathEditMode="relative" ptsTypes="">
                                      <p:cBhvr>
                                        <p:cTn id="8" dur="250" accel="50000" decel="50000" autoRev="1" fill="hold">
                                          <p:stCondLst>
                                            <p:cond delay="0"/>
                                          </p:stCondLst>
                                        </p:cTn>
                                        <p:tgtEl>
                                          <p:spTgt spid="10">
                                            <p:txEl>
                                              <p:pRg st="0" end="0"/>
                                            </p:txEl>
                                          </p:spTgt>
                                        </p:tgtEl>
                                        <p:attrNameLst>
                                          <p:attrName>ppt_x</p:attrName>
                                          <p:attrName>ppt_y</p:attrName>
                                        </p:attrNameLst>
                                      </p:cBhvr>
                                    </p:animMotion>
                                    <p:animRot by="1500000">
                                      <p:cBhvr>
                                        <p:cTn id="9" dur="125" fill="hold">
                                          <p:stCondLst>
                                            <p:cond delay="0"/>
                                          </p:stCondLst>
                                        </p:cTn>
                                        <p:tgtEl>
                                          <p:spTgt spid="10">
                                            <p:txEl>
                                              <p:pRg st="0" end="0"/>
                                            </p:txEl>
                                          </p:spTgt>
                                        </p:tgtEl>
                                        <p:attrNameLst>
                                          <p:attrName>r</p:attrName>
                                        </p:attrNameLst>
                                      </p:cBhvr>
                                    </p:animRot>
                                    <p:animRot by="-1500000">
                                      <p:cBhvr>
                                        <p:cTn id="10" dur="125" fill="hold">
                                          <p:stCondLst>
                                            <p:cond delay="125"/>
                                          </p:stCondLst>
                                        </p:cTn>
                                        <p:tgtEl>
                                          <p:spTgt spid="10">
                                            <p:txEl>
                                              <p:pRg st="0" end="0"/>
                                            </p:txEl>
                                          </p:spTgt>
                                        </p:tgtEl>
                                        <p:attrNameLst>
                                          <p:attrName>r</p:attrName>
                                        </p:attrNameLst>
                                      </p:cBhvr>
                                    </p:animRot>
                                    <p:animRot by="-1500000">
                                      <p:cBhvr>
                                        <p:cTn id="11" dur="125" fill="hold">
                                          <p:stCondLst>
                                            <p:cond delay="250"/>
                                          </p:stCondLst>
                                        </p:cTn>
                                        <p:tgtEl>
                                          <p:spTgt spid="10">
                                            <p:txEl>
                                              <p:pRg st="0" end="0"/>
                                            </p:txEl>
                                          </p:spTgt>
                                        </p:tgtEl>
                                        <p:attrNameLst>
                                          <p:attrName>r</p:attrName>
                                        </p:attrNameLst>
                                      </p:cBhvr>
                                    </p:animRot>
                                    <p:animRot by="1500000">
                                      <p:cBhvr>
                                        <p:cTn id="12" dur="125" fill="hold">
                                          <p:stCondLst>
                                            <p:cond delay="375"/>
                                          </p:stCondLst>
                                        </p:cTn>
                                        <p:tgtEl>
                                          <p:spTgt spid="1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9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25854"/>
            <a:ext cx="9144001" cy="5169354"/>
          </a:xfrm>
          <a:prstGeom prst="rect">
            <a:avLst/>
          </a:pr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20543" y="89916"/>
            <a:ext cx="1072451" cy="514220"/>
          </a:xfrm>
          <a:prstGeom prst="rect">
            <a:avLst/>
          </a:prstGeom>
        </p:spPr>
      </p:pic>
      <p:sp>
        <p:nvSpPr>
          <p:cNvPr id="18" name="TextBox 17"/>
          <p:cNvSpPr txBox="1"/>
          <p:nvPr/>
        </p:nvSpPr>
        <p:spPr>
          <a:xfrm>
            <a:off x="2921989" y="254000"/>
            <a:ext cx="3300019" cy="783193"/>
          </a:xfrm>
          <a:prstGeom prst="flowChartAlternateProcess">
            <a:avLst/>
          </a:prstGeom>
          <a:solidFill>
            <a:schemeClr val="accent1">
              <a:lumMod val="75000"/>
            </a:schemeClr>
          </a:solidFill>
          <a:ln w="28575">
            <a:solidFill>
              <a:schemeClr val="accent2">
                <a:lumMod val="25000"/>
              </a:schemeClr>
            </a:solidFill>
            <a:prstDash val="sysDash"/>
          </a:ln>
        </p:spPr>
        <p:txBody>
          <a:bodyPr wrap="square" rtlCol="0">
            <a:spAutoFit/>
          </a:bodyPr>
          <a:lstStyle/>
          <a:p>
            <a:pPr algn="ctr"/>
            <a:r>
              <a:rPr lang="en-US" sz="4000" dirty="0">
                <a:solidFill>
                  <a:schemeClr val="bg2"/>
                </a:solidFill>
                <a:latin typeface="Comic Sans MS" pitchFamily="66" charset="0"/>
              </a:rPr>
              <a:t>/</a:t>
            </a:r>
            <a:r>
              <a:rPr lang="en-US" sz="4000" dirty="0">
                <a:solidFill>
                  <a:srgbClr val="FF0000"/>
                </a:solidFill>
                <a:latin typeface="Comic Sans MS" pitchFamily="66" charset="0"/>
              </a:rPr>
              <a:t>d</a:t>
            </a:r>
            <a:r>
              <a:rPr lang="en-US" sz="4000" dirty="0">
                <a:solidFill>
                  <a:schemeClr val="bg2"/>
                </a:solidFill>
                <a:latin typeface="Comic Sans MS" pitchFamily="66" charset="0"/>
              </a:rPr>
              <a:t>/</a:t>
            </a:r>
          </a:p>
        </p:txBody>
      </p:sp>
      <p:sp>
        <p:nvSpPr>
          <p:cNvPr id="19" name="TextBox 18"/>
          <p:cNvSpPr txBox="1"/>
          <p:nvPr/>
        </p:nvSpPr>
        <p:spPr>
          <a:xfrm>
            <a:off x="3453829" y="1137827"/>
            <a:ext cx="2236336" cy="715089"/>
          </a:xfrm>
          <a:prstGeom prst="roundRect">
            <a:avLst/>
          </a:prstGeom>
          <a:solidFill>
            <a:schemeClr val="accent1">
              <a:lumMod val="75000"/>
            </a:schemeClr>
          </a:solidFill>
          <a:ln>
            <a:solidFill>
              <a:schemeClr val="accent2">
                <a:lumMod val="25000"/>
              </a:schemeClr>
            </a:solidFill>
            <a:prstDash val="lgDash"/>
          </a:ln>
        </p:spPr>
        <p:txBody>
          <a:bodyPr wrap="square" rtlCol="0">
            <a:spAutoFit/>
          </a:bodyPr>
          <a:lstStyle/>
          <a:p>
            <a:r>
              <a:rPr lang="en-US" sz="3600" dirty="0">
                <a:solidFill>
                  <a:srgbClr val="FF0000"/>
                </a:solidFill>
                <a:latin typeface="Comic Sans MS" pitchFamily="66" charset="0"/>
              </a:rPr>
              <a:t>d</a:t>
            </a:r>
            <a:r>
              <a:rPr lang="en-US" sz="3600" dirty="0">
                <a:solidFill>
                  <a:schemeClr val="bg2"/>
                </a:solidFill>
                <a:latin typeface="Comic Sans MS" pitchFamily="66" charset="0"/>
              </a:rPr>
              <a:t>octor</a:t>
            </a:r>
          </a:p>
        </p:txBody>
      </p:sp>
      <p:pic>
        <p:nvPicPr>
          <p:cNvPr id="23" name="Picture 22"/>
          <p:cNvPicPr>
            <a:picLocks noChangeAspect="1"/>
          </p:cNvPicPr>
          <p:nvPr/>
        </p:nvPicPr>
        <p:blipFill>
          <a:blip r:embed="rId10"/>
          <a:stretch>
            <a:fillRect/>
          </a:stretch>
        </p:blipFill>
        <p:spPr>
          <a:xfrm>
            <a:off x="1719260" y="1922628"/>
            <a:ext cx="5705475" cy="3137282"/>
          </a:xfrm>
          <a:prstGeom prst="rect">
            <a:avLst/>
          </a:prstGeom>
        </p:spPr>
      </p:pic>
      <p:pic>
        <p:nvPicPr>
          <p:cNvPr id="3" nam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37911" y="469388"/>
            <a:ext cx="406400" cy="406400"/>
          </a:xfrm>
          <a:prstGeom prst="rect">
            <a:avLst/>
          </a:prstGeom>
        </p:spPr>
      </p:pic>
      <p:pic>
        <p:nvPicPr>
          <p:cNvPr id="4" name="docto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155876" y="1328702"/>
            <a:ext cx="406400" cy="406400"/>
          </a:xfrm>
          <a:prstGeom prst="rect">
            <a:avLst/>
          </a:prstGeom>
        </p:spPr>
      </p:pic>
    </p:spTree>
    <p:extLst>
      <p:ext uri="{BB962C8B-B14F-4D97-AF65-F5344CB8AC3E}">
        <p14:creationId xmlns:p14="http://schemas.microsoft.com/office/powerpoint/2010/main" val="82697206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7" name="breeze.wav"/>
          </p:stSnd>
        </p:sndAc>
      </p:transition>
    </mc:Choice>
    <mc:Fallback xmlns="">
      <p:transition spd="slow">
        <p:random/>
        <p:sndAc>
          <p:stSnd>
            <p:snd r:embed="rId1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05"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par>
                          <p:cTn id="27" fill="hold">
                            <p:stCondLst>
                              <p:cond delay="1000"/>
                            </p:stCondLst>
                            <p:childTnLst>
                              <p:par>
                                <p:cTn id="28" presetID="1" presetClass="mediacall" presetSubtype="0" fill="hold" nodeType="afterEffect">
                                  <p:stCondLst>
                                    <p:cond delay="0"/>
                                  </p:stCondLst>
                                  <p:childTnLst>
                                    <p:cmd type="call" cmd="playFrom(0.0)">
                                      <p:cBhvr>
                                        <p:cTn id="29" dur="5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0" fill="hold" display="0">
                  <p:stCondLst>
                    <p:cond delay="indefinite"/>
                  </p:stCondLst>
                  <p:endCondLst>
                    <p:cond evt="onStopAudio"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4"/>
                </p:tgtEl>
              </p:cMediaNode>
            </p:audio>
          </p:childTnLst>
        </p:cTn>
      </p:par>
    </p:tnLst>
    <p:bldLst>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25854"/>
            <a:ext cx="9144001" cy="5169354"/>
          </a:xfrm>
          <a:prstGeom prst="rect">
            <a:avLst/>
          </a:pr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20543" y="89916"/>
            <a:ext cx="1072451" cy="514220"/>
          </a:xfrm>
          <a:prstGeom prst="rect">
            <a:avLst/>
          </a:prstGeom>
        </p:spPr>
      </p:pic>
      <p:sp>
        <p:nvSpPr>
          <p:cNvPr id="18" name="TextBox 17"/>
          <p:cNvSpPr txBox="1"/>
          <p:nvPr/>
        </p:nvSpPr>
        <p:spPr>
          <a:xfrm>
            <a:off x="2921989" y="254000"/>
            <a:ext cx="3300019" cy="783193"/>
          </a:xfrm>
          <a:prstGeom prst="flowChartAlternateProcess">
            <a:avLst/>
          </a:prstGeom>
          <a:solidFill>
            <a:schemeClr val="accent1">
              <a:lumMod val="75000"/>
            </a:schemeClr>
          </a:solidFill>
          <a:ln w="28575">
            <a:solidFill>
              <a:schemeClr val="accent2">
                <a:lumMod val="25000"/>
              </a:schemeClr>
            </a:solidFill>
            <a:prstDash val="sysDash"/>
          </a:ln>
        </p:spPr>
        <p:txBody>
          <a:bodyPr wrap="square" rtlCol="0">
            <a:spAutoFit/>
          </a:bodyPr>
          <a:lstStyle/>
          <a:p>
            <a:pPr algn="ctr"/>
            <a:r>
              <a:rPr lang="en-US" sz="4000" dirty="0">
                <a:solidFill>
                  <a:schemeClr val="bg2"/>
                </a:solidFill>
                <a:latin typeface="Comic Sans MS" pitchFamily="66" charset="0"/>
              </a:rPr>
              <a:t>/</a:t>
            </a:r>
            <a:r>
              <a:rPr lang="en-US" sz="4000" dirty="0">
                <a:solidFill>
                  <a:srgbClr val="FF0000"/>
                </a:solidFill>
                <a:latin typeface="Comic Sans MS" pitchFamily="66" charset="0"/>
              </a:rPr>
              <a:t>f</a:t>
            </a:r>
            <a:r>
              <a:rPr lang="en-US" sz="4000" dirty="0">
                <a:solidFill>
                  <a:schemeClr val="bg2"/>
                </a:solidFill>
                <a:latin typeface="Comic Sans MS" pitchFamily="66" charset="0"/>
              </a:rPr>
              <a:t>/</a:t>
            </a:r>
          </a:p>
        </p:txBody>
      </p:sp>
      <p:sp>
        <p:nvSpPr>
          <p:cNvPr id="19" name="TextBox 18"/>
          <p:cNvSpPr txBox="1"/>
          <p:nvPr/>
        </p:nvSpPr>
        <p:spPr>
          <a:xfrm>
            <a:off x="3505200" y="1210707"/>
            <a:ext cx="2287136" cy="715089"/>
          </a:xfrm>
          <a:prstGeom prst="roundRect">
            <a:avLst/>
          </a:prstGeom>
          <a:solidFill>
            <a:schemeClr val="accent1">
              <a:lumMod val="75000"/>
            </a:schemeClr>
          </a:solidFill>
          <a:ln>
            <a:solidFill>
              <a:schemeClr val="accent2">
                <a:lumMod val="25000"/>
              </a:schemeClr>
            </a:solidFill>
            <a:prstDash val="lgDash"/>
          </a:ln>
        </p:spPr>
        <p:txBody>
          <a:bodyPr wrap="square" rtlCol="0">
            <a:spAutoFit/>
          </a:bodyPr>
          <a:lstStyle/>
          <a:p>
            <a:r>
              <a:rPr lang="en-US" sz="3600" dirty="0">
                <a:solidFill>
                  <a:srgbClr val="FF0000"/>
                </a:solidFill>
                <a:latin typeface="Comic Sans MS" pitchFamily="66" charset="0"/>
              </a:rPr>
              <a:t>f</a:t>
            </a:r>
            <a:r>
              <a:rPr lang="en-US" sz="3600" dirty="0">
                <a:solidFill>
                  <a:schemeClr val="bg2"/>
                </a:solidFill>
                <a:latin typeface="Comic Sans MS" pitchFamily="66" charset="0"/>
              </a:rPr>
              <a:t>armer</a:t>
            </a:r>
          </a:p>
        </p:txBody>
      </p:sp>
      <p:pic>
        <p:nvPicPr>
          <p:cNvPr id="3" name="Picture 2"/>
          <p:cNvPicPr>
            <a:picLocks noChangeAspect="1"/>
          </p:cNvPicPr>
          <p:nvPr/>
        </p:nvPicPr>
        <p:blipFill>
          <a:blip r:embed="rId10"/>
          <a:stretch>
            <a:fillRect/>
          </a:stretch>
        </p:blipFill>
        <p:spPr>
          <a:xfrm>
            <a:off x="1130793" y="1925796"/>
            <a:ext cx="6877050" cy="3081769"/>
          </a:xfrm>
          <a:prstGeom prst="rect">
            <a:avLst/>
          </a:prstGeom>
        </p:spPr>
      </p:pic>
      <p:pic>
        <p:nvPicPr>
          <p:cNvPr id="4" name="f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04703" y="476449"/>
            <a:ext cx="406400" cy="406400"/>
          </a:xfrm>
          <a:prstGeom prst="rect">
            <a:avLst/>
          </a:prstGeom>
        </p:spPr>
      </p:pic>
      <p:pic>
        <p:nvPicPr>
          <p:cNvPr id="5" name="farm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268132" y="1403804"/>
            <a:ext cx="406400" cy="406400"/>
          </a:xfrm>
          <a:prstGeom prst="rect">
            <a:avLst/>
          </a:prstGeom>
        </p:spPr>
      </p:pic>
    </p:spTree>
    <p:extLst>
      <p:ext uri="{BB962C8B-B14F-4D97-AF65-F5344CB8AC3E}">
        <p14:creationId xmlns:p14="http://schemas.microsoft.com/office/powerpoint/2010/main" val="115008385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7" name="breeze.wav"/>
          </p:stSnd>
        </p:sndAc>
      </p:transition>
    </mc:Choice>
    <mc:Fallback xmlns="">
      <p:transition spd="slow">
        <p:random/>
        <p:sndAc>
          <p:stSnd>
            <p:snd r:embed="rId1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742"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1500"/>
                            </p:stCondLst>
                            <p:childTnLst>
                              <p:par>
                                <p:cTn id="30" presetID="1" presetClass="mediacall" presetSubtype="0" fill="hold" nodeType="afterEffect">
                                  <p:stCondLst>
                                    <p:cond delay="0"/>
                                  </p:stCondLst>
                                  <p:childTnLst>
                                    <p:cmd type="call" cmd="playFrom(0.0)">
                                      <p:cBhvr>
                                        <p:cTn id="31" dur="6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4"/>
                </p:tgtEl>
              </p:cMediaNode>
            </p:audio>
            <p:audio>
              <p:cMediaNode vol="80000">
                <p:cTn id="33" fill="hold" display="0">
                  <p:stCondLst>
                    <p:cond delay="indefinite"/>
                  </p:stCondLst>
                  <p:endCondLst>
                    <p:cond evt="onStopAudio" delay="0">
                      <p:tgtEl>
                        <p:sldTgt/>
                      </p:tgtEl>
                    </p:cond>
                  </p:endCondLst>
                </p:cTn>
                <p:tgtEl>
                  <p:spTgt spid="5"/>
                </p:tgtEl>
              </p:cMediaNode>
            </p:audio>
          </p:childTnLst>
        </p:cTn>
      </p:par>
    </p:tnLst>
    <p:bldLst>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25854"/>
            <a:ext cx="9144001" cy="5169354"/>
          </a:xfrm>
          <a:prstGeom prst="rect">
            <a:avLst/>
          </a:pr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020543" y="89916"/>
            <a:ext cx="1072451" cy="514220"/>
          </a:xfrm>
          <a:prstGeom prst="rect">
            <a:avLst/>
          </a:prstGeom>
        </p:spPr>
      </p:pic>
      <p:sp>
        <p:nvSpPr>
          <p:cNvPr id="7" name="TextBox 6"/>
          <p:cNvSpPr txBox="1"/>
          <p:nvPr/>
        </p:nvSpPr>
        <p:spPr>
          <a:xfrm>
            <a:off x="5638800" y="1317754"/>
            <a:ext cx="1777930" cy="783193"/>
          </a:xfrm>
          <a:prstGeom prst="flowChartAlternateProcess">
            <a:avLst/>
          </a:prstGeom>
          <a:solidFill>
            <a:schemeClr val="accent1">
              <a:lumMod val="75000"/>
            </a:schemeClr>
          </a:solidFill>
          <a:ln w="12700">
            <a:solidFill>
              <a:schemeClr val="accent2">
                <a:lumMod val="25000"/>
              </a:schemeClr>
            </a:solidFill>
            <a:prstDash val="dash"/>
          </a:ln>
        </p:spPr>
        <p:txBody>
          <a:bodyPr wrap="square" rtlCol="0">
            <a:spAutoFit/>
          </a:bodyPr>
          <a:lstStyle/>
          <a:p>
            <a:pPr algn="ctr"/>
            <a:r>
              <a:rPr lang="en-US" sz="4000" dirty="0">
                <a:solidFill>
                  <a:schemeClr val="bg2"/>
                </a:solidFill>
                <a:latin typeface="Comic Sans MS" pitchFamily="66" charset="0"/>
              </a:rPr>
              <a:t>/</a:t>
            </a:r>
            <a:r>
              <a:rPr lang="en-US" sz="4000" dirty="0">
                <a:solidFill>
                  <a:srgbClr val="FF0000"/>
                </a:solidFill>
                <a:latin typeface="Comic Sans MS" pitchFamily="66" charset="0"/>
              </a:rPr>
              <a:t>f</a:t>
            </a:r>
            <a:r>
              <a:rPr lang="en-US" sz="4000" dirty="0">
                <a:solidFill>
                  <a:schemeClr val="bg2"/>
                </a:solidFill>
                <a:latin typeface="Comic Sans MS" pitchFamily="66" charset="0"/>
              </a:rPr>
              <a:t>/</a:t>
            </a:r>
          </a:p>
        </p:txBody>
      </p:sp>
      <p:sp>
        <p:nvSpPr>
          <p:cNvPr id="8" name="TextBox 7"/>
          <p:cNvSpPr txBox="1"/>
          <p:nvPr/>
        </p:nvSpPr>
        <p:spPr>
          <a:xfrm>
            <a:off x="5556081" y="3021553"/>
            <a:ext cx="2292519" cy="715089"/>
          </a:xfrm>
          <a:prstGeom prst="roundRect">
            <a:avLst/>
          </a:prstGeom>
          <a:solidFill>
            <a:schemeClr val="accent1">
              <a:lumMod val="75000"/>
            </a:schemeClr>
          </a:solidFill>
          <a:ln w="12700">
            <a:solidFill>
              <a:schemeClr val="accent2">
                <a:lumMod val="25000"/>
              </a:schemeClr>
            </a:solidFill>
            <a:prstDash val="dash"/>
          </a:ln>
        </p:spPr>
        <p:txBody>
          <a:bodyPr wrap="square" rtlCol="0">
            <a:spAutoFit/>
          </a:bodyPr>
          <a:lstStyle/>
          <a:p>
            <a:r>
              <a:rPr lang="en-US" sz="3600" dirty="0">
                <a:solidFill>
                  <a:schemeClr val="tx2">
                    <a:lumMod val="75000"/>
                  </a:schemeClr>
                </a:solidFill>
                <a:latin typeface="Comic Sans MS" pitchFamily="66" charset="0"/>
              </a:rPr>
              <a:t>f</a:t>
            </a:r>
            <a:r>
              <a:rPr lang="en-US" sz="3600" dirty="0">
                <a:solidFill>
                  <a:schemeClr val="bg2"/>
                </a:solidFill>
                <a:latin typeface="Comic Sans MS" pitchFamily="66" charset="0"/>
              </a:rPr>
              <a:t>armer</a:t>
            </a:r>
            <a:endParaRPr lang="en-US" sz="3600" dirty="0">
              <a:solidFill>
                <a:schemeClr val="tx2">
                  <a:lumMod val="75000"/>
                </a:schemeClr>
              </a:solidFill>
              <a:latin typeface="Comic Sans MS" pitchFamily="66" charset="0"/>
            </a:endParaRPr>
          </a:p>
        </p:txBody>
      </p:sp>
      <p:cxnSp>
        <p:nvCxnSpPr>
          <p:cNvPr id="9" name="Straight Connector 8"/>
          <p:cNvCxnSpPr/>
          <p:nvPr/>
        </p:nvCxnSpPr>
        <p:spPr>
          <a:xfrm>
            <a:off x="846667" y="2495550"/>
            <a:ext cx="7710101" cy="0"/>
          </a:xfrm>
          <a:prstGeom prst="line">
            <a:avLst/>
          </a:prstGeom>
          <a:ln>
            <a:solidFill>
              <a:srgbClr val="F99129"/>
            </a:solidFill>
          </a:ln>
        </p:spPr>
        <p:style>
          <a:lnRef idx="3">
            <a:schemeClr val="accent4"/>
          </a:lnRef>
          <a:fillRef idx="0">
            <a:schemeClr val="accent4"/>
          </a:fillRef>
          <a:effectRef idx="2">
            <a:schemeClr val="accent4"/>
          </a:effectRef>
          <a:fontRef idx="minor">
            <a:schemeClr val="tx1"/>
          </a:fontRef>
        </p:style>
      </p:cxnSp>
      <p:cxnSp>
        <p:nvCxnSpPr>
          <p:cNvPr id="10" name="Straight Connector 9"/>
          <p:cNvCxnSpPr/>
          <p:nvPr/>
        </p:nvCxnSpPr>
        <p:spPr>
          <a:xfrm>
            <a:off x="1981200" y="1123950"/>
            <a:ext cx="0" cy="3200400"/>
          </a:xfrm>
          <a:prstGeom prst="line">
            <a:avLst/>
          </a:prstGeom>
          <a:ln>
            <a:solidFill>
              <a:srgbClr val="F99129"/>
            </a:solidFill>
          </a:ln>
        </p:spPr>
        <p:style>
          <a:lnRef idx="3">
            <a:schemeClr val="accent4"/>
          </a:lnRef>
          <a:fillRef idx="0">
            <a:schemeClr val="accent4"/>
          </a:fillRef>
          <a:effectRef idx="2">
            <a:schemeClr val="accent4"/>
          </a:effectRef>
          <a:fontRef idx="minor">
            <a:schemeClr val="tx1"/>
          </a:fontRef>
        </p:style>
      </p:cxnSp>
      <p:sp>
        <p:nvSpPr>
          <p:cNvPr id="11" name="TextBox 10"/>
          <p:cNvSpPr txBox="1"/>
          <p:nvPr/>
        </p:nvSpPr>
        <p:spPr>
          <a:xfrm>
            <a:off x="550809" y="1463714"/>
            <a:ext cx="1303562" cy="461665"/>
          </a:xfrm>
          <a:prstGeom prst="rect">
            <a:avLst/>
          </a:prstGeom>
          <a:noFill/>
        </p:spPr>
        <p:txBody>
          <a:bodyPr wrap="none" rtlCol="0">
            <a:spAutoFit/>
          </a:bodyPr>
          <a:lstStyle/>
          <a:p>
            <a:r>
              <a:rPr lang="en-US" sz="2400" dirty="0">
                <a:solidFill>
                  <a:schemeClr val="accent2">
                    <a:lumMod val="10000"/>
                  </a:schemeClr>
                </a:solidFill>
                <a:latin typeface="Comic Sans MS" panose="030F0702030302020204" pitchFamily="66" charset="0"/>
              </a:rPr>
              <a:t>Sounds </a:t>
            </a:r>
          </a:p>
        </p:txBody>
      </p:sp>
      <p:sp>
        <p:nvSpPr>
          <p:cNvPr id="12" name="TextBox 11"/>
          <p:cNvSpPr txBox="1"/>
          <p:nvPr/>
        </p:nvSpPr>
        <p:spPr>
          <a:xfrm>
            <a:off x="584472" y="3148264"/>
            <a:ext cx="1236236" cy="461665"/>
          </a:xfrm>
          <a:prstGeom prst="rect">
            <a:avLst/>
          </a:prstGeom>
          <a:noFill/>
        </p:spPr>
        <p:txBody>
          <a:bodyPr wrap="none" rtlCol="0">
            <a:spAutoFit/>
          </a:bodyPr>
          <a:lstStyle/>
          <a:p>
            <a:r>
              <a:rPr lang="en-US" sz="2400" dirty="0">
                <a:solidFill>
                  <a:schemeClr val="accent2">
                    <a:lumMod val="10000"/>
                  </a:schemeClr>
                </a:solidFill>
                <a:latin typeface="Comic Sans MS" panose="030F0702030302020204" pitchFamily="66" charset="0"/>
              </a:rPr>
              <a:t>Words </a:t>
            </a:r>
          </a:p>
        </p:txBody>
      </p:sp>
      <p:sp>
        <p:nvSpPr>
          <p:cNvPr id="13" name="TextBox 12"/>
          <p:cNvSpPr txBox="1"/>
          <p:nvPr/>
        </p:nvSpPr>
        <p:spPr>
          <a:xfrm>
            <a:off x="2648965" y="1317754"/>
            <a:ext cx="2005058" cy="783193"/>
          </a:xfrm>
          <a:prstGeom prst="flowChartAlternateProcess">
            <a:avLst/>
          </a:prstGeom>
          <a:solidFill>
            <a:schemeClr val="accent1">
              <a:lumMod val="75000"/>
            </a:schemeClr>
          </a:solidFill>
          <a:ln w="12700">
            <a:solidFill>
              <a:schemeClr val="accent2">
                <a:lumMod val="25000"/>
              </a:schemeClr>
            </a:solidFill>
            <a:prstDash val="dash"/>
          </a:ln>
        </p:spPr>
        <p:txBody>
          <a:bodyPr wrap="square" rtlCol="0">
            <a:spAutoFit/>
          </a:bodyPr>
          <a:lstStyle/>
          <a:p>
            <a:pPr algn="ctr"/>
            <a:r>
              <a:rPr lang="en-US" sz="4000" dirty="0">
                <a:solidFill>
                  <a:schemeClr val="bg2"/>
                </a:solidFill>
                <a:latin typeface="Comic Sans MS" pitchFamily="66" charset="0"/>
              </a:rPr>
              <a:t>/</a:t>
            </a:r>
            <a:r>
              <a:rPr lang="en-US" sz="4000" dirty="0">
                <a:solidFill>
                  <a:srgbClr val="FF0000"/>
                </a:solidFill>
                <a:latin typeface="Comic Sans MS" pitchFamily="66" charset="0"/>
              </a:rPr>
              <a:t>d</a:t>
            </a:r>
            <a:r>
              <a:rPr lang="en-US" sz="4000" dirty="0">
                <a:solidFill>
                  <a:schemeClr val="bg2"/>
                </a:solidFill>
                <a:latin typeface="Comic Sans MS" pitchFamily="66" charset="0"/>
              </a:rPr>
              <a:t>/</a:t>
            </a:r>
          </a:p>
        </p:txBody>
      </p:sp>
      <p:sp>
        <p:nvSpPr>
          <p:cNvPr id="14" name="TextBox 13"/>
          <p:cNvSpPr txBox="1"/>
          <p:nvPr/>
        </p:nvSpPr>
        <p:spPr>
          <a:xfrm>
            <a:off x="2595976" y="3021554"/>
            <a:ext cx="2280824" cy="715089"/>
          </a:xfrm>
          <a:prstGeom prst="roundRect">
            <a:avLst/>
          </a:prstGeom>
          <a:solidFill>
            <a:schemeClr val="accent1">
              <a:lumMod val="75000"/>
            </a:schemeClr>
          </a:solidFill>
          <a:ln w="12700">
            <a:solidFill>
              <a:schemeClr val="accent2">
                <a:lumMod val="25000"/>
              </a:schemeClr>
            </a:solidFill>
            <a:prstDash val="dash"/>
          </a:ln>
        </p:spPr>
        <p:txBody>
          <a:bodyPr wrap="square" rtlCol="0">
            <a:spAutoFit/>
          </a:bodyPr>
          <a:lstStyle/>
          <a:p>
            <a:r>
              <a:rPr lang="en-US" sz="3600" dirty="0">
                <a:solidFill>
                  <a:schemeClr val="tx2">
                    <a:lumMod val="75000"/>
                  </a:schemeClr>
                </a:solidFill>
                <a:latin typeface="Comic Sans MS" pitchFamily="66" charset="0"/>
              </a:rPr>
              <a:t>d</a:t>
            </a:r>
            <a:r>
              <a:rPr lang="en-US" sz="3600" dirty="0">
                <a:solidFill>
                  <a:schemeClr val="bg2"/>
                </a:solidFill>
                <a:latin typeface="Comic Sans MS" pitchFamily="66" charset="0"/>
              </a:rPr>
              <a:t>octor</a:t>
            </a:r>
          </a:p>
        </p:txBody>
      </p:sp>
      <p:pic>
        <p:nvPicPr>
          <p:cNvPr id="15" nam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179235" y="1546202"/>
            <a:ext cx="406400" cy="406400"/>
          </a:xfrm>
          <a:prstGeom prst="rect">
            <a:avLst/>
          </a:prstGeom>
        </p:spPr>
      </p:pic>
      <p:pic>
        <p:nvPicPr>
          <p:cNvPr id="16" name="docto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4295317" y="3209925"/>
            <a:ext cx="406400" cy="406400"/>
          </a:xfrm>
          <a:prstGeom prst="rect">
            <a:avLst/>
          </a:prstGeom>
        </p:spPr>
      </p:pic>
      <p:pic>
        <p:nvPicPr>
          <p:cNvPr id="17" name="f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7010330" y="1517125"/>
            <a:ext cx="406400" cy="406400"/>
          </a:xfrm>
          <a:prstGeom prst="rect">
            <a:avLst/>
          </a:prstGeom>
        </p:spPr>
      </p:pic>
      <p:pic>
        <p:nvPicPr>
          <p:cNvPr id="18" name="farmer">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331320" y="3203529"/>
            <a:ext cx="406400" cy="406400"/>
          </a:xfrm>
          <a:prstGeom prst="rect">
            <a:avLst/>
          </a:prstGeom>
        </p:spPr>
      </p:pic>
    </p:spTree>
    <p:extLst>
      <p:ext uri="{BB962C8B-B14F-4D97-AF65-F5344CB8AC3E}">
        <p14:creationId xmlns:p14="http://schemas.microsoft.com/office/powerpoint/2010/main" val="275546246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11" name="breeze.wav"/>
          </p:stSnd>
        </p:sndAc>
      </p:transition>
    </mc:Choice>
    <mc:Fallback xmlns="">
      <p:transition spd="slow">
        <p:random/>
        <p:sndAc>
          <p:stSnd>
            <p:snd r:embed="rId16"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12" name="click.wav"/>
                                        </p:tgtEl>
                                      </p:cMediaNode>
                                    </p:audio>
                                  </p:sub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par>
                          <p:cTn id="25" fill="hold">
                            <p:stCondLst>
                              <p:cond delay="1500"/>
                            </p:stCondLst>
                            <p:childTnLst>
                              <p:par>
                                <p:cTn id="26" presetID="16" presetClass="entr" presetSubtype="2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12" name="click.wav"/>
                                        </p:tgtEl>
                                      </p:cMediaNode>
                                    </p:audio>
                                  </p:sub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mph" presetSubtype="0" fill="remove" grpId="1" nodeType="clickEffect">
                                  <p:stCondLst>
                                    <p:cond delay="0"/>
                                  </p:stCondLst>
                                  <p:childTnLst>
                                    <p:animClr clrSpc="rgb" dir="cw">
                                      <p:cBhvr override="childStyle">
                                        <p:cTn id="36" dur="250" autoRev="1" fill="remove"/>
                                        <p:tgtEl>
                                          <p:spTgt spid="13"/>
                                        </p:tgtEl>
                                        <p:attrNameLst>
                                          <p:attrName>style.color</p:attrName>
                                        </p:attrNameLst>
                                      </p:cBhvr>
                                      <p:to>
                                        <a:schemeClr val="bg1"/>
                                      </p:to>
                                    </p:animClr>
                                    <p:animClr clrSpc="rgb" dir="cw">
                                      <p:cBhvr>
                                        <p:cTn id="37" dur="250" autoRev="1" fill="remove"/>
                                        <p:tgtEl>
                                          <p:spTgt spid="13"/>
                                        </p:tgtEl>
                                        <p:attrNameLst>
                                          <p:attrName>fillcolor</p:attrName>
                                        </p:attrNameLst>
                                      </p:cBhvr>
                                      <p:to>
                                        <a:schemeClr val="bg1"/>
                                      </p:to>
                                    </p:animClr>
                                    <p:set>
                                      <p:cBhvr>
                                        <p:cTn id="38" dur="250" autoRev="1" fill="remove"/>
                                        <p:tgtEl>
                                          <p:spTgt spid="13"/>
                                        </p:tgtEl>
                                        <p:attrNameLst>
                                          <p:attrName>fill.type</p:attrName>
                                        </p:attrNameLst>
                                      </p:cBhvr>
                                      <p:to>
                                        <p:strVal val="solid"/>
                                      </p:to>
                                    </p:set>
                                    <p:set>
                                      <p:cBhvr>
                                        <p:cTn id="39" dur="250" autoRev="1" fill="remove"/>
                                        <p:tgtEl>
                                          <p:spTgt spid="13"/>
                                        </p:tgtEl>
                                        <p:attrNameLst>
                                          <p:attrName>fill.on</p:attrName>
                                        </p:attrNameLst>
                                      </p:cBhvr>
                                      <p:to>
                                        <p:strVal val="true"/>
                                      </p:to>
                                    </p:se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500"/>
                            </p:stCondLst>
                            <p:childTnLst>
                              <p:par>
                                <p:cTn id="44" presetID="1" presetClass="mediacall" presetSubtype="0" fill="hold" nodeType="afterEffect">
                                  <p:stCondLst>
                                    <p:cond delay="0"/>
                                  </p:stCondLst>
                                  <p:childTnLst>
                                    <p:cmd type="call" cmd="playFrom(0.0)">
                                      <p:cBhvr>
                                        <p:cTn id="45" dur="705" fill="hold"/>
                                        <p:tgtEl>
                                          <p:spTgt spid="15"/>
                                        </p:tgtEl>
                                      </p:cBhvr>
                                    </p:cmd>
                                  </p:childTnLst>
                                </p:cTn>
                              </p:par>
                            </p:childTnLst>
                          </p:cTn>
                        </p:par>
                      </p:childTnLst>
                    </p:cTn>
                  </p:par>
                  <p:par>
                    <p:cTn id="46" fill="hold">
                      <p:stCondLst>
                        <p:cond delay="indefinite"/>
                      </p:stCondLst>
                      <p:childTnLst>
                        <p:par>
                          <p:cTn id="47" fill="hold">
                            <p:stCondLst>
                              <p:cond delay="0"/>
                            </p:stCondLst>
                            <p:childTnLst>
                              <p:par>
                                <p:cTn id="48" presetID="27" presetClass="emph" presetSubtype="0" fill="remove" grpId="1" nodeType="clickEffect">
                                  <p:stCondLst>
                                    <p:cond delay="0"/>
                                  </p:stCondLst>
                                  <p:childTnLst>
                                    <p:animClr clrSpc="rgb" dir="cw">
                                      <p:cBhvr override="childStyle">
                                        <p:cTn id="49" dur="250" autoRev="1" fill="remove"/>
                                        <p:tgtEl>
                                          <p:spTgt spid="14"/>
                                        </p:tgtEl>
                                        <p:attrNameLst>
                                          <p:attrName>style.color</p:attrName>
                                        </p:attrNameLst>
                                      </p:cBhvr>
                                      <p:to>
                                        <a:schemeClr val="bg1"/>
                                      </p:to>
                                    </p:animClr>
                                    <p:animClr clrSpc="rgb" dir="cw">
                                      <p:cBhvr>
                                        <p:cTn id="50" dur="250" autoRev="1" fill="remove"/>
                                        <p:tgtEl>
                                          <p:spTgt spid="14"/>
                                        </p:tgtEl>
                                        <p:attrNameLst>
                                          <p:attrName>fillcolor</p:attrName>
                                        </p:attrNameLst>
                                      </p:cBhvr>
                                      <p:to>
                                        <a:schemeClr val="bg1"/>
                                      </p:to>
                                    </p:animClr>
                                    <p:set>
                                      <p:cBhvr>
                                        <p:cTn id="51" dur="250" autoRev="1" fill="remove"/>
                                        <p:tgtEl>
                                          <p:spTgt spid="14"/>
                                        </p:tgtEl>
                                        <p:attrNameLst>
                                          <p:attrName>fill.type</p:attrName>
                                        </p:attrNameLst>
                                      </p:cBhvr>
                                      <p:to>
                                        <p:strVal val="solid"/>
                                      </p:to>
                                    </p:set>
                                    <p:set>
                                      <p:cBhvr>
                                        <p:cTn id="52" dur="250" autoRev="1" fill="remove"/>
                                        <p:tgtEl>
                                          <p:spTgt spid="14"/>
                                        </p:tgtEl>
                                        <p:attrNameLst>
                                          <p:attrName>fill.on</p:attrName>
                                        </p:attrNameLst>
                                      </p:cBhvr>
                                      <p:to>
                                        <p:strVal val="true"/>
                                      </p:to>
                                    </p:set>
                                  </p:childTnLst>
                                </p:cTn>
                              </p:par>
                            </p:childTnLst>
                          </p:cTn>
                        </p:par>
                        <p:par>
                          <p:cTn id="53" fill="hold">
                            <p:stCondLst>
                              <p:cond delay="500"/>
                            </p:stCondLst>
                            <p:childTnLst>
                              <p:par>
                                <p:cTn id="54" presetID="1" presetClass="entr" presetSubtype="0"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574" fill="hold"/>
                                        <p:tgtEl>
                                          <p:spTgt spid="16"/>
                                        </p:tgtEl>
                                      </p:cBhvr>
                                    </p:cmd>
                                  </p:childTnLst>
                                </p:cTn>
                              </p:par>
                            </p:childTnLst>
                          </p:cTn>
                        </p:par>
                      </p:childTnLst>
                    </p:cTn>
                  </p:par>
                  <p:par>
                    <p:cTn id="59" fill="hold">
                      <p:stCondLst>
                        <p:cond delay="indefinite"/>
                      </p:stCondLst>
                      <p:childTnLst>
                        <p:par>
                          <p:cTn id="60" fill="hold">
                            <p:stCondLst>
                              <p:cond delay="0"/>
                            </p:stCondLst>
                            <p:childTnLst>
                              <p:par>
                                <p:cTn id="61" presetID="27" presetClass="emph" presetSubtype="0" fill="remove" grpId="1" nodeType="clickEffect">
                                  <p:stCondLst>
                                    <p:cond delay="0"/>
                                  </p:stCondLst>
                                  <p:childTnLst>
                                    <p:animClr clrSpc="rgb" dir="cw">
                                      <p:cBhvr override="childStyle">
                                        <p:cTn id="62" dur="250" autoRev="1" fill="remove"/>
                                        <p:tgtEl>
                                          <p:spTgt spid="7"/>
                                        </p:tgtEl>
                                        <p:attrNameLst>
                                          <p:attrName>style.color</p:attrName>
                                        </p:attrNameLst>
                                      </p:cBhvr>
                                      <p:to>
                                        <a:schemeClr val="bg1"/>
                                      </p:to>
                                    </p:animClr>
                                    <p:animClr clrSpc="rgb" dir="cw">
                                      <p:cBhvr>
                                        <p:cTn id="63" dur="250" autoRev="1" fill="remove"/>
                                        <p:tgtEl>
                                          <p:spTgt spid="7"/>
                                        </p:tgtEl>
                                        <p:attrNameLst>
                                          <p:attrName>fillcolor</p:attrName>
                                        </p:attrNameLst>
                                      </p:cBhvr>
                                      <p:to>
                                        <a:schemeClr val="bg1"/>
                                      </p:to>
                                    </p:animClr>
                                    <p:set>
                                      <p:cBhvr>
                                        <p:cTn id="64" dur="250" autoRev="1" fill="remove"/>
                                        <p:tgtEl>
                                          <p:spTgt spid="7"/>
                                        </p:tgtEl>
                                        <p:attrNameLst>
                                          <p:attrName>fill.type</p:attrName>
                                        </p:attrNameLst>
                                      </p:cBhvr>
                                      <p:to>
                                        <p:strVal val="solid"/>
                                      </p:to>
                                    </p:set>
                                    <p:set>
                                      <p:cBhvr>
                                        <p:cTn id="65" dur="250" autoRev="1" fill="remove"/>
                                        <p:tgtEl>
                                          <p:spTgt spid="7"/>
                                        </p:tgtEl>
                                        <p:attrNameLst>
                                          <p:attrName>fill.on</p:attrName>
                                        </p:attrNameLst>
                                      </p:cBhvr>
                                      <p:to>
                                        <p:strVal val="true"/>
                                      </p:to>
                                    </p:set>
                                  </p:childTnLst>
                                </p:cTn>
                              </p:par>
                            </p:childTnLst>
                          </p:cTn>
                        </p:par>
                        <p:par>
                          <p:cTn id="66" fill="hold">
                            <p:stCondLst>
                              <p:cond delay="500"/>
                            </p:stCondLst>
                            <p:childTnLst>
                              <p:par>
                                <p:cTn id="67" presetID="16" presetClass="entr" presetSubtype="21"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par>
                          <p:cTn id="70" fill="hold">
                            <p:stCondLst>
                              <p:cond delay="1000"/>
                            </p:stCondLst>
                            <p:childTnLst>
                              <p:par>
                                <p:cTn id="71" presetID="1" presetClass="mediacall" presetSubtype="0" fill="hold" nodeType="afterEffect">
                                  <p:stCondLst>
                                    <p:cond delay="0"/>
                                  </p:stCondLst>
                                  <p:childTnLst>
                                    <p:cmd type="call" cmd="playFrom(0.0)">
                                      <p:cBhvr>
                                        <p:cTn id="72" dur="2742" fill="hold"/>
                                        <p:tgtEl>
                                          <p:spTgt spid="17"/>
                                        </p:tgtEl>
                                      </p:cBhvr>
                                    </p:cmd>
                                  </p:childTnLst>
                                </p:cTn>
                              </p:par>
                            </p:childTnLst>
                          </p:cTn>
                        </p:par>
                      </p:childTnLst>
                    </p:cTn>
                  </p:par>
                  <p:par>
                    <p:cTn id="73" fill="hold">
                      <p:stCondLst>
                        <p:cond delay="indefinite"/>
                      </p:stCondLst>
                      <p:childTnLst>
                        <p:par>
                          <p:cTn id="74" fill="hold">
                            <p:stCondLst>
                              <p:cond delay="0"/>
                            </p:stCondLst>
                            <p:childTnLst>
                              <p:par>
                                <p:cTn id="75" presetID="27" presetClass="emph" presetSubtype="0" fill="remove" grpId="1" nodeType="clickEffect">
                                  <p:stCondLst>
                                    <p:cond delay="0"/>
                                  </p:stCondLst>
                                  <p:childTnLst>
                                    <p:animClr clrSpc="rgb" dir="cw">
                                      <p:cBhvr override="childStyle">
                                        <p:cTn id="76" dur="250" autoRev="1" fill="remove"/>
                                        <p:tgtEl>
                                          <p:spTgt spid="8"/>
                                        </p:tgtEl>
                                        <p:attrNameLst>
                                          <p:attrName>style.color</p:attrName>
                                        </p:attrNameLst>
                                      </p:cBhvr>
                                      <p:to>
                                        <a:schemeClr val="bg1"/>
                                      </p:to>
                                    </p:animClr>
                                    <p:animClr clrSpc="rgb" dir="cw">
                                      <p:cBhvr>
                                        <p:cTn id="77" dur="250" autoRev="1" fill="remove"/>
                                        <p:tgtEl>
                                          <p:spTgt spid="8"/>
                                        </p:tgtEl>
                                        <p:attrNameLst>
                                          <p:attrName>fillcolor</p:attrName>
                                        </p:attrNameLst>
                                      </p:cBhvr>
                                      <p:to>
                                        <a:schemeClr val="bg1"/>
                                      </p:to>
                                    </p:animClr>
                                    <p:set>
                                      <p:cBhvr>
                                        <p:cTn id="78" dur="250" autoRev="1" fill="remove"/>
                                        <p:tgtEl>
                                          <p:spTgt spid="8"/>
                                        </p:tgtEl>
                                        <p:attrNameLst>
                                          <p:attrName>fill.type</p:attrName>
                                        </p:attrNameLst>
                                      </p:cBhvr>
                                      <p:to>
                                        <p:strVal val="solid"/>
                                      </p:to>
                                    </p:set>
                                    <p:set>
                                      <p:cBhvr>
                                        <p:cTn id="79" dur="250" autoRev="1" fill="remove"/>
                                        <p:tgtEl>
                                          <p:spTgt spid="8"/>
                                        </p:tgtEl>
                                        <p:attrNameLst>
                                          <p:attrName>fill.on</p:attrName>
                                        </p:attrNameLst>
                                      </p:cBhvr>
                                      <p:to>
                                        <p:strVal val="true"/>
                                      </p:to>
                                    </p:set>
                                  </p:childTnLst>
                                </p:cTn>
                              </p:par>
                            </p:childTnLst>
                          </p:cTn>
                        </p:par>
                        <p:par>
                          <p:cTn id="80" fill="hold">
                            <p:stCondLst>
                              <p:cond delay="500"/>
                            </p:stCondLst>
                            <p:childTnLst>
                              <p:par>
                                <p:cTn id="81" presetID="16" presetClass="entr" presetSubtype="21"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barn(inVertical)">
                                      <p:cBhvr>
                                        <p:cTn id="83" dur="500"/>
                                        <p:tgtEl>
                                          <p:spTgt spid="18"/>
                                        </p:tgtEl>
                                      </p:cBhvr>
                                    </p:animEffect>
                                  </p:childTnLst>
                                </p:cTn>
                              </p:par>
                            </p:childTnLst>
                          </p:cTn>
                        </p:par>
                        <p:par>
                          <p:cTn id="84" fill="hold">
                            <p:stCondLst>
                              <p:cond delay="1000"/>
                            </p:stCondLst>
                            <p:childTnLst>
                              <p:par>
                                <p:cTn id="85" presetID="1" presetClass="mediacall" presetSubtype="0" fill="hold" nodeType="afterEffect">
                                  <p:stCondLst>
                                    <p:cond delay="0"/>
                                  </p:stCondLst>
                                  <p:childTnLst>
                                    <p:cmd type="call" cmd="playFrom(0.0)">
                                      <p:cBhvr>
                                        <p:cTn id="86" dur="62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7" fill="hold" display="0">
                  <p:stCondLst>
                    <p:cond delay="indefinite"/>
                  </p:stCondLst>
                  <p:endCondLst>
                    <p:cond evt="onStopAudio" delay="0">
                      <p:tgtEl>
                        <p:sldTgt/>
                      </p:tgtEl>
                    </p:cond>
                  </p:endCondLst>
                </p:cTn>
                <p:tgtEl>
                  <p:spTgt spid="15"/>
                </p:tgtEl>
              </p:cMediaNode>
            </p:audio>
            <p:audio>
              <p:cMediaNode vol="80000">
                <p:cTn id="88" fill="hold" display="0">
                  <p:stCondLst>
                    <p:cond delay="indefinite"/>
                  </p:stCondLst>
                  <p:endCondLst>
                    <p:cond evt="onStopAudio" delay="0">
                      <p:tgtEl>
                        <p:sldTgt/>
                      </p:tgtEl>
                    </p:cond>
                  </p:endCondLst>
                </p:cTn>
                <p:tgtEl>
                  <p:spTgt spid="16"/>
                </p:tgtEl>
              </p:cMediaNode>
            </p:audio>
            <p:audio>
              <p:cMediaNode vol="80000">
                <p:cTn id="89" fill="hold" display="0">
                  <p:stCondLst>
                    <p:cond delay="indefinite"/>
                  </p:stCondLst>
                  <p:endCondLst>
                    <p:cond evt="onStopAudio" delay="0">
                      <p:tgtEl>
                        <p:sldTgt/>
                      </p:tgtEl>
                    </p:cond>
                  </p:endCondLst>
                </p:cTn>
                <p:tgtEl>
                  <p:spTgt spid="17"/>
                </p:tgtEl>
              </p:cMediaNode>
            </p:audio>
            <p:audio>
              <p:cMediaNode vol="80000">
                <p:cTn id="90" fill="hold" display="0">
                  <p:stCondLst>
                    <p:cond delay="indefinite"/>
                  </p:stCondLst>
                  <p:endCondLst>
                    <p:cond evt="onStopAudio" delay="0">
                      <p:tgtEl>
                        <p:sldTgt/>
                      </p:tgtEl>
                    </p:cond>
                  </p:endCondLst>
                </p:cTn>
                <p:tgtEl>
                  <p:spTgt spid="18"/>
                </p:tgtEl>
              </p:cMediaNode>
            </p:audio>
          </p:childTnLst>
        </p:cTn>
      </p:par>
    </p:tnLst>
    <p:bldLst>
      <p:bldP spid="7" grpId="0" animBg="1"/>
      <p:bldP spid="7" grpId="1" animBg="1"/>
      <p:bldP spid="8" grpId="0" animBg="1"/>
      <p:bldP spid="8" grpId="1" animBg="1"/>
      <p:bldP spid="11" grpId="0"/>
      <p:bldP spid="12" grpId="0"/>
      <p:bldP spid="13" grpId="0" animBg="1"/>
      <p:bldP spid="13" grpId="1" animBg="1"/>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5854"/>
            <a:ext cx="9144001" cy="5169354"/>
          </a:xfrm>
          <a:prstGeom prst="rect">
            <a:avLst/>
          </a:pr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20543" y="63500"/>
            <a:ext cx="1072451" cy="540636"/>
          </a:xfrm>
          <a:prstGeom prst="rect">
            <a:avLst/>
          </a:prstGeom>
        </p:spPr>
      </p:pic>
      <p:sp>
        <p:nvSpPr>
          <p:cNvPr id="2" name="TextBox 1"/>
          <p:cNvSpPr txBox="1"/>
          <p:nvPr/>
        </p:nvSpPr>
        <p:spPr>
          <a:xfrm>
            <a:off x="985933" y="383539"/>
            <a:ext cx="3130985" cy="461665"/>
          </a:xfrm>
          <a:prstGeom prst="rect">
            <a:avLst/>
          </a:prstGeom>
          <a:noFill/>
        </p:spPr>
        <p:txBody>
          <a:bodyPr wrap="none" rtlCol="0">
            <a:spAutoFit/>
          </a:bodyPr>
          <a:lstStyle/>
          <a:p>
            <a:r>
              <a:rPr lang="en-GB" sz="2400" dirty="0">
                <a:solidFill>
                  <a:schemeClr val="accent2">
                    <a:lumMod val="10000"/>
                  </a:schemeClr>
                </a:solidFill>
                <a:latin typeface="Comic Sans MS" panose="030F0702030302020204" pitchFamily="66" charset="0"/>
              </a:rPr>
              <a:t>7. Listen and repeat.</a:t>
            </a:r>
            <a:endParaRPr lang="en-US" sz="2400" dirty="0">
              <a:solidFill>
                <a:schemeClr val="accent2">
                  <a:lumMod val="10000"/>
                </a:schemeClr>
              </a:solidFill>
              <a:latin typeface="Comic Sans MS" panose="030F0702030302020204" pitchFamily="66" charset="0"/>
            </a:endParaRPr>
          </a:p>
        </p:txBody>
      </p:sp>
      <p:sp>
        <p:nvSpPr>
          <p:cNvPr id="3" name="TextBox 2"/>
          <p:cNvSpPr txBox="1"/>
          <p:nvPr/>
        </p:nvSpPr>
        <p:spPr>
          <a:xfrm>
            <a:off x="982133" y="1076141"/>
            <a:ext cx="6104467" cy="3046988"/>
          </a:xfrm>
          <a:prstGeom prst="rect">
            <a:avLst/>
          </a:prstGeom>
          <a:noFill/>
        </p:spPr>
        <p:txBody>
          <a:bodyPr wrap="square" rtlCol="0">
            <a:spAutoFit/>
          </a:bodyPr>
          <a:lstStyle/>
          <a:p>
            <a:pPr>
              <a:lnSpc>
                <a:spcPct val="150000"/>
              </a:lnSpc>
            </a:pPr>
            <a:r>
              <a:rPr lang="en-GB" sz="3200" dirty="0">
                <a:solidFill>
                  <a:srgbClr val="FF0000"/>
                </a:solidFill>
                <a:latin typeface="Comic Sans MS" panose="030F0702030302020204" pitchFamily="66" charset="0"/>
              </a:rPr>
              <a:t>d</a:t>
            </a:r>
            <a:r>
              <a:rPr lang="en-GB" sz="3200" dirty="0">
                <a:solidFill>
                  <a:srgbClr val="4A1D02"/>
                </a:solidFill>
                <a:latin typeface="Comic Sans MS" panose="030F0702030302020204" pitchFamily="66" charset="0"/>
              </a:rPr>
              <a:t>octor</a:t>
            </a:r>
          </a:p>
          <a:p>
            <a:pPr>
              <a:lnSpc>
                <a:spcPct val="150000"/>
              </a:lnSpc>
            </a:pPr>
            <a:r>
              <a:rPr lang="en-GB" sz="3200" dirty="0">
                <a:solidFill>
                  <a:srgbClr val="FF0000"/>
                </a:solidFill>
                <a:latin typeface="Comic Sans MS" panose="030F0702030302020204" pitchFamily="66" charset="0"/>
              </a:rPr>
              <a:t>f</a:t>
            </a:r>
            <a:r>
              <a:rPr lang="en-GB" sz="3200" dirty="0">
                <a:solidFill>
                  <a:srgbClr val="4A1D02"/>
                </a:solidFill>
                <a:latin typeface="Comic Sans MS" panose="030F0702030302020204" pitchFamily="66" charset="0"/>
              </a:rPr>
              <a:t>armer</a:t>
            </a:r>
          </a:p>
          <a:p>
            <a:pPr>
              <a:lnSpc>
                <a:spcPct val="150000"/>
              </a:lnSpc>
            </a:pPr>
            <a:r>
              <a:rPr lang="en-GB" sz="3200" dirty="0">
                <a:solidFill>
                  <a:srgbClr val="4A1D02"/>
                </a:solidFill>
                <a:latin typeface="Comic Sans MS" panose="030F0702030302020204" pitchFamily="66" charset="0"/>
              </a:rPr>
              <a:t>A </a:t>
            </a:r>
            <a:r>
              <a:rPr lang="en-GB" sz="3200" dirty="0">
                <a:solidFill>
                  <a:srgbClr val="FF0000"/>
                </a:solidFill>
                <a:latin typeface="Comic Sans MS" panose="030F0702030302020204" pitchFamily="66" charset="0"/>
              </a:rPr>
              <a:t>d</a:t>
            </a:r>
            <a:r>
              <a:rPr lang="en-GB" sz="3200" dirty="0">
                <a:solidFill>
                  <a:srgbClr val="4A1D02"/>
                </a:solidFill>
                <a:latin typeface="Comic Sans MS" panose="030F0702030302020204" pitchFamily="66" charset="0"/>
              </a:rPr>
              <a:t>octor takes care of people.</a:t>
            </a:r>
          </a:p>
          <a:p>
            <a:pPr>
              <a:lnSpc>
                <a:spcPct val="150000"/>
              </a:lnSpc>
            </a:pPr>
            <a:r>
              <a:rPr lang="en-GB" sz="3200" dirty="0">
                <a:solidFill>
                  <a:srgbClr val="4A1D02"/>
                </a:solidFill>
                <a:latin typeface="Comic Sans MS" panose="030F0702030302020204" pitchFamily="66" charset="0"/>
              </a:rPr>
              <a:t>A </a:t>
            </a:r>
            <a:r>
              <a:rPr lang="en-GB" sz="3200" dirty="0">
                <a:solidFill>
                  <a:srgbClr val="FF0000"/>
                </a:solidFill>
                <a:latin typeface="Comic Sans MS" panose="030F0702030302020204" pitchFamily="66" charset="0"/>
              </a:rPr>
              <a:t>f</a:t>
            </a:r>
            <a:r>
              <a:rPr lang="en-GB" sz="3200" dirty="0">
                <a:solidFill>
                  <a:srgbClr val="4A1D02"/>
                </a:solidFill>
                <a:latin typeface="Comic Sans MS" panose="030F0702030302020204" pitchFamily="66" charset="0"/>
              </a:rPr>
              <a:t>armer </a:t>
            </a:r>
            <a:r>
              <a:rPr lang="en-GB" sz="3200" dirty="0">
                <a:solidFill>
                  <a:schemeClr val="tx1"/>
                </a:solidFill>
                <a:latin typeface="Comic Sans MS" panose="030F0702030302020204" pitchFamily="66" charset="0"/>
              </a:rPr>
              <a:t>f</a:t>
            </a:r>
            <a:r>
              <a:rPr lang="en-GB" sz="3200" dirty="0">
                <a:solidFill>
                  <a:srgbClr val="4A1D02"/>
                </a:solidFill>
                <a:latin typeface="Comic Sans MS" panose="030F0702030302020204" pitchFamily="66" charset="0"/>
              </a:rPr>
              <a:t>eeds animals.</a:t>
            </a:r>
            <a:endParaRPr lang="en-US" sz="3200" dirty="0">
              <a:solidFill>
                <a:srgbClr val="4A1D02"/>
              </a:solidFill>
              <a:latin typeface="Comic Sans MS" panose="030F0702030302020204" pitchFamily="66" charset="0"/>
            </a:endParaRPr>
          </a:p>
        </p:txBody>
      </p:sp>
      <p:pic>
        <p:nvPicPr>
          <p:cNvPr id="15" name="Picture 14"/>
          <p:cNvPicPr>
            <a:picLocks noChangeAspect="1"/>
          </p:cNvPicPr>
          <p:nvPr/>
        </p:nvPicPr>
        <p:blipFill>
          <a:blip r:embed="rId8"/>
          <a:stretch>
            <a:fillRect/>
          </a:stretch>
        </p:blipFill>
        <p:spPr>
          <a:xfrm>
            <a:off x="4210049" y="649062"/>
            <a:ext cx="3905250" cy="1750035"/>
          </a:xfrm>
          <a:prstGeom prst="rect">
            <a:avLst/>
          </a:prstGeom>
        </p:spPr>
      </p:pic>
      <p:pic>
        <p:nvPicPr>
          <p:cNvPr id="10" name="Picture 9"/>
          <p:cNvPicPr>
            <a:picLocks noChangeAspect="1"/>
          </p:cNvPicPr>
          <p:nvPr/>
        </p:nvPicPr>
        <p:blipFill>
          <a:blip r:embed="rId9"/>
          <a:stretch>
            <a:fillRect/>
          </a:stretch>
        </p:blipFill>
        <p:spPr>
          <a:xfrm flipH="1">
            <a:off x="6705600" y="2925817"/>
            <a:ext cx="1526681" cy="2004799"/>
          </a:xfrm>
          <a:prstGeom prst="rect">
            <a:avLst/>
          </a:prstGeom>
        </p:spPr>
      </p:pic>
      <p:pic>
        <p:nvPicPr>
          <p:cNvPr id="4" name="track 7.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81172" y="431527"/>
            <a:ext cx="406400" cy="406400"/>
          </a:xfrm>
          <a:prstGeom prst="rect">
            <a:avLst/>
          </a:prstGeom>
        </p:spPr>
      </p:pic>
    </p:spTree>
    <p:extLst>
      <p:ext uri="{BB962C8B-B14F-4D97-AF65-F5344CB8AC3E}">
        <p14:creationId xmlns:p14="http://schemas.microsoft.com/office/powerpoint/2010/main" val="277077179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1"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4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theme/theme1.xml><?xml version="1.0" encoding="utf-8"?>
<a:theme xmlns:a="http://schemas.openxmlformats.org/drawingml/2006/main" name="2_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14813</TotalTime>
  <Words>636</Words>
  <Application>Microsoft Office PowerPoint</Application>
  <PresentationFormat>On-screen Show (16:9)</PresentationFormat>
  <Paragraphs>102</Paragraphs>
  <Slides>26</Slides>
  <Notes>25</Notes>
  <HiddenSlides>0</HiddenSlides>
  <MMClips>33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Life Savers</vt:lpstr>
      <vt:lpstr>Times New Roman</vt:lpstr>
      <vt:lpstr>Quicksand SemiBold</vt:lpstr>
      <vt:lpstr>Life Savers ExtraBold</vt:lpstr>
      <vt:lpstr>Calibri</vt:lpstr>
      <vt:lpstr>Bebas Neue</vt:lpstr>
      <vt:lpstr>Quicksand</vt:lpstr>
      <vt:lpstr>Comic Sans MS</vt:lpstr>
      <vt:lpstr>2_Science Subject for Elementary - 3rd Grade: Physical, Life, and Earth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Organic Poultry Farm MK Campaign</dc:title>
  <dc:creator>Admin</dc:creator>
  <cp:lastModifiedBy>Admin</cp:lastModifiedBy>
  <cp:revision>425</cp:revision>
  <dcterms:modified xsi:type="dcterms:W3CDTF">2024-01-29T03:03:18Z</dcterms:modified>
</cp:coreProperties>
</file>