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6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11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8" r:id="rId2"/>
  </p:sldMasterIdLst>
  <p:notesMasterIdLst>
    <p:notesMasterId r:id="rId23"/>
  </p:notesMasterIdLst>
  <p:sldIdLst>
    <p:sldId id="349" r:id="rId3"/>
    <p:sldId id="259" r:id="rId4"/>
    <p:sldId id="301" r:id="rId5"/>
    <p:sldId id="385" r:id="rId6"/>
    <p:sldId id="386" r:id="rId7"/>
    <p:sldId id="387" r:id="rId8"/>
    <p:sldId id="388" r:id="rId9"/>
    <p:sldId id="389" r:id="rId10"/>
    <p:sldId id="304" r:id="rId11"/>
    <p:sldId id="382" r:id="rId12"/>
    <p:sldId id="359" r:id="rId13"/>
    <p:sldId id="363" r:id="rId14"/>
    <p:sldId id="390" r:id="rId15"/>
    <p:sldId id="360" r:id="rId16"/>
    <p:sldId id="368" r:id="rId17"/>
    <p:sldId id="369" r:id="rId18"/>
    <p:sldId id="384" r:id="rId19"/>
    <p:sldId id="371" r:id="rId20"/>
    <p:sldId id="372" r:id="rId21"/>
    <p:sldId id="300" r:id="rId22"/>
  </p:sldIdLst>
  <p:sldSz cx="9144000" cy="5143500" type="screen16x9"/>
  <p:notesSz cx="6858000" cy="9144000"/>
  <p:embeddedFontLst>
    <p:embeddedFont>
      <p:font typeface="Bebas Neue" panose="020B0604020202020204" charset="0"/>
      <p:regular r:id="rId24"/>
    </p:embeddedFont>
    <p:embeddedFont>
      <p:font typeface="Inter" panose="020B0604020202020204" charset="0"/>
      <p:regular r:id="rId25"/>
      <p:bold r:id="rId26"/>
    </p:embeddedFon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Orelega One" panose="020B0604020202020204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rface" initials="S" lastIdx="7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3C16E6-0F09-4351-A88A-AEF5EEFB6438}">
  <a:tblStyle styleId="{B33C16E6-0F09-4351-A88A-AEF5EEFB64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64" autoAdjust="0"/>
    <p:restoredTop sz="92527" autoAdjust="0"/>
  </p:normalViewPr>
  <p:slideViewPr>
    <p:cSldViewPr snapToGrid="0">
      <p:cViewPr>
        <p:scale>
          <a:sx n="75" d="100"/>
          <a:sy n="75" d="100"/>
        </p:scale>
        <p:origin x="-944" y="-2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3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159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948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069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chấm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AB15C40-522E-439E-9D59-99E0EF9653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50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20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50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/>
          <p:nvPr/>
        </p:nvSpPr>
        <p:spPr>
          <a:xfrm>
            <a:off x="-25" y="31770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title"/>
          </p:nvPr>
        </p:nvSpPr>
        <p:spPr>
          <a:xfrm>
            <a:off x="1041000" y="2599596"/>
            <a:ext cx="70620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560487"/>
            <a:ext cx="914400" cy="69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2156250" y="3483413"/>
            <a:ext cx="48315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" name="Google Shape;54;p3"/>
          <p:cNvGrpSpPr/>
          <p:nvPr/>
        </p:nvGrpSpPr>
        <p:grpSpPr>
          <a:xfrm>
            <a:off x="0" y="4048644"/>
            <a:ext cx="9144074" cy="1095809"/>
            <a:chOff x="0" y="3379489"/>
            <a:chExt cx="9144074" cy="1764872"/>
          </a:xfrm>
        </p:grpSpPr>
        <p:sp>
          <p:nvSpPr>
            <p:cNvPr id="55" name="Google Shape;55;p3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3"/>
          <p:cNvSpPr/>
          <p:nvPr/>
        </p:nvSpPr>
        <p:spPr>
          <a:xfrm>
            <a:off x="0" y="-3700"/>
            <a:ext cx="2308006" cy="909438"/>
          </a:xfrm>
          <a:custGeom>
            <a:avLst/>
            <a:gdLst/>
            <a:ahLst/>
            <a:cxnLst/>
            <a:rect l="l" t="t" r="r" b="b"/>
            <a:pathLst>
              <a:path w="47351" h="18658" extrusionOk="0">
                <a:moveTo>
                  <a:pt x="1" y="1"/>
                </a:moveTo>
                <a:lnTo>
                  <a:pt x="1" y="18270"/>
                </a:lnTo>
                <a:lnTo>
                  <a:pt x="504" y="18270"/>
                </a:lnTo>
                <a:lnTo>
                  <a:pt x="989" y="18251"/>
                </a:lnTo>
                <a:lnTo>
                  <a:pt x="1609" y="18270"/>
                </a:lnTo>
                <a:lnTo>
                  <a:pt x="2209" y="18290"/>
                </a:lnTo>
                <a:lnTo>
                  <a:pt x="3430" y="18348"/>
                </a:lnTo>
                <a:lnTo>
                  <a:pt x="5871" y="18522"/>
                </a:lnTo>
                <a:lnTo>
                  <a:pt x="7091" y="18580"/>
                </a:lnTo>
                <a:lnTo>
                  <a:pt x="8370" y="18619"/>
                </a:lnTo>
                <a:lnTo>
                  <a:pt x="9688" y="18658"/>
                </a:lnTo>
                <a:lnTo>
                  <a:pt x="12322" y="18658"/>
                </a:lnTo>
                <a:lnTo>
                  <a:pt x="13621" y="18619"/>
                </a:lnTo>
                <a:lnTo>
                  <a:pt x="14899" y="18580"/>
                </a:lnTo>
                <a:lnTo>
                  <a:pt x="16197" y="18503"/>
                </a:lnTo>
                <a:lnTo>
                  <a:pt x="17457" y="18406"/>
                </a:lnTo>
                <a:lnTo>
                  <a:pt x="18716" y="18290"/>
                </a:lnTo>
                <a:lnTo>
                  <a:pt x="19917" y="18154"/>
                </a:lnTo>
                <a:lnTo>
                  <a:pt x="21080" y="17980"/>
                </a:lnTo>
                <a:lnTo>
                  <a:pt x="21196" y="17941"/>
                </a:lnTo>
                <a:lnTo>
                  <a:pt x="21273" y="17883"/>
                </a:lnTo>
                <a:lnTo>
                  <a:pt x="21331" y="17786"/>
                </a:lnTo>
                <a:lnTo>
                  <a:pt x="21370" y="17689"/>
                </a:lnTo>
                <a:lnTo>
                  <a:pt x="21351" y="17592"/>
                </a:lnTo>
                <a:lnTo>
                  <a:pt x="21312" y="17495"/>
                </a:lnTo>
                <a:lnTo>
                  <a:pt x="21254" y="17418"/>
                </a:lnTo>
                <a:lnTo>
                  <a:pt x="21138" y="17340"/>
                </a:lnTo>
                <a:lnTo>
                  <a:pt x="20537" y="17127"/>
                </a:lnTo>
                <a:lnTo>
                  <a:pt x="19878" y="16934"/>
                </a:lnTo>
                <a:lnTo>
                  <a:pt x="19200" y="16759"/>
                </a:lnTo>
                <a:lnTo>
                  <a:pt x="18522" y="16585"/>
                </a:lnTo>
                <a:lnTo>
                  <a:pt x="17844" y="16449"/>
                </a:lnTo>
                <a:lnTo>
                  <a:pt x="17205" y="16333"/>
                </a:lnTo>
                <a:lnTo>
                  <a:pt x="16623" y="16255"/>
                </a:lnTo>
                <a:lnTo>
                  <a:pt x="16120" y="16217"/>
                </a:lnTo>
                <a:lnTo>
                  <a:pt x="16159" y="15984"/>
                </a:lnTo>
                <a:lnTo>
                  <a:pt x="16217" y="15752"/>
                </a:lnTo>
                <a:lnTo>
                  <a:pt x="16314" y="15558"/>
                </a:lnTo>
                <a:lnTo>
                  <a:pt x="16449" y="15364"/>
                </a:lnTo>
                <a:lnTo>
                  <a:pt x="16604" y="15190"/>
                </a:lnTo>
                <a:lnTo>
                  <a:pt x="16798" y="15035"/>
                </a:lnTo>
                <a:lnTo>
                  <a:pt x="16992" y="14899"/>
                </a:lnTo>
                <a:lnTo>
                  <a:pt x="17205" y="14783"/>
                </a:lnTo>
                <a:lnTo>
                  <a:pt x="17437" y="14706"/>
                </a:lnTo>
                <a:lnTo>
                  <a:pt x="17650" y="14628"/>
                </a:lnTo>
                <a:lnTo>
                  <a:pt x="17883" y="14589"/>
                </a:lnTo>
                <a:lnTo>
                  <a:pt x="18115" y="14551"/>
                </a:lnTo>
                <a:lnTo>
                  <a:pt x="18580" y="14492"/>
                </a:lnTo>
                <a:lnTo>
                  <a:pt x="19065" y="14473"/>
                </a:lnTo>
                <a:lnTo>
                  <a:pt x="20227" y="14415"/>
                </a:lnTo>
                <a:lnTo>
                  <a:pt x="21796" y="14357"/>
                </a:lnTo>
                <a:lnTo>
                  <a:pt x="25671" y="14221"/>
                </a:lnTo>
                <a:lnTo>
                  <a:pt x="27744" y="14144"/>
                </a:lnTo>
                <a:lnTo>
                  <a:pt x="29759" y="14027"/>
                </a:lnTo>
                <a:lnTo>
                  <a:pt x="30708" y="13950"/>
                </a:lnTo>
                <a:lnTo>
                  <a:pt x="31600" y="13872"/>
                </a:lnTo>
                <a:lnTo>
                  <a:pt x="32413" y="13776"/>
                </a:lnTo>
                <a:lnTo>
                  <a:pt x="33150" y="13679"/>
                </a:lnTo>
                <a:lnTo>
                  <a:pt x="33266" y="13640"/>
                </a:lnTo>
                <a:lnTo>
                  <a:pt x="33363" y="13562"/>
                </a:lnTo>
                <a:lnTo>
                  <a:pt x="33421" y="13466"/>
                </a:lnTo>
                <a:lnTo>
                  <a:pt x="33440" y="13369"/>
                </a:lnTo>
                <a:lnTo>
                  <a:pt x="33421" y="13252"/>
                </a:lnTo>
                <a:lnTo>
                  <a:pt x="33382" y="13156"/>
                </a:lnTo>
                <a:lnTo>
                  <a:pt x="33305" y="13078"/>
                </a:lnTo>
                <a:lnTo>
                  <a:pt x="33188" y="13020"/>
                </a:lnTo>
                <a:lnTo>
                  <a:pt x="32743" y="12884"/>
                </a:lnTo>
                <a:lnTo>
                  <a:pt x="32278" y="12749"/>
                </a:lnTo>
                <a:lnTo>
                  <a:pt x="31232" y="12516"/>
                </a:lnTo>
                <a:lnTo>
                  <a:pt x="30108" y="12284"/>
                </a:lnTo>
                <a:lnTo>
                  <a:pt x="28907" y="12071"/>
                </a:lnTo>
                <a:lnTo>
                  <a:pt x="27647" y="11896"/>
                </a:lnTo>
                <a:lnTo>
                  <a:pt x="26349" y="11722"/>
                </a:lnTo>
                <a:lnTo>
                  <a:pt x="25032" y="11567"/>
                </a:lnTo>
                <a:lnTo>
                  <a:pt x="23714" y="11412"/>
                </a:lnTo>
                <a:lnTo>
                  <a:pt x="22378" y="11296"/>
                </a:lnTo>
                <a:lnTo>
                  <a:pt x="21099" y="11179"/>
                </a:lnTo>
                <a:lnTo>
                  <a:pt x="18638" y="10986"/>
                </a:lnTo>
                <a:lnTo>
                  <a:pt x="16488" y="10850"/>
                </a:lnTo>
                <a:lnTo>
                  <a:pt x="14764" y="10734"/>
                </a:lnTo>
                <a:lnTo>
                  <a:pt x="4263" y="10133"/>
                </a:lnTo>
                <a:lnTo>
                  <a:pt x="7692" y="9126"/>
                </a:lnTo>
                <a:lnTo>
                  <a:pt x="11121" y="8138"/>
                </a:lnTo>
                <a:lnTo>
                  <a:pt x="14550" y="7169"/>
                </a:lnTo>
                <a:lnTo>
                  <a:pt x="17999" y="6258"/>
                </a:lnTo>
                <a:lnTo>
                  <a:pt x="19510" y="5871"/>
                </a:lnTo>
                <a:lnTo>
                  <a:pt x="21021" y="5503"/>
                </a:lnTo>
                <a:lnTo>
                  <a:pt x="24044" y="4786"/>
                </a:lnTo>
                <a:lnTo>
                  <a:pt x="27085" y="4108"/>
                </a:lnTo>
                <a:lnTo>
                  <a:pt x="30127" y="3469"/>
                </a:lnTo>
                <a:lnTo>
                  <a:pt x="33169" y="2849"/>
                </a:lnTo>
                <a:lnTo>
                  <a:pt x="36230" y="2248"/>
                </a:lnTo>
                <a:lnTo>
                  <a:pt x="42333" y="1027"/>
                </a:lnTo>
                <a:lnTo>
                  <a:pt x="47351" y="1"/>
                </a:lnTo>
                <a:close/>
              </a:path>
            </a:pathLst>
          </a:custGeom>
          <a:solidFill>
            <a:srgbClr val="FFFFFF">
              <a:alpha val="27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 flipH="1">
            <a:off x="6836000" y="-3700"/>
            <a:ext cx="2308006" cy="909438"/>
          </a:xfrm>
          <a:custGeom>
            <a:avLst/>
            <a:gdLst/>
            <a:ahLst/>
            <a:cxnLst/>
            <a:rect l="l" t="t" r="r" b="b"/>
            <a:pathLst>
              <a:path w="47351" h="18658" extrusionOk="0">
                <a:moveTo>
                  <a:pt x="1" y="1"/>
                </a:moveTo>
                <a:lnTo>
                  <a:pt x="1" y="18270"/>
                </a:lnTo>
                <a:lnTo>
                  <a:pt x="504" y="18270"/>
                </a:lnTo>
                <a:lnTo>
                  <a:pt x="989" y="18251"/>
                </a:lnTo>
                <a:lnTo>
                  <a:pt x="1609" y="18270"/>
                </a:lnTo>
                <a:lnTo>
                  <a:pt x="2209" y="18290"/>
                </a:lnTo>
                <a:lnTo>
                  <a:pt x="3430" y="18348"/>
                </a:lnTo>
                <a:lnTo>
                  <a:pt x="5871" y="18522"/>
                </a:lnTo>
                <a:lnTo>
                  <a:pt x="7091" y="18580"/>
                </a:lnTo>
                <a:lnTo>
                  <a:pt x="8370" y="18619"/>
                </a:lnTo>
                <a:lnTo>
                  <a:pt x="9688" y="18658"/>
                </a:lnTo>
                <a:lnTo>
                  <a:pt x="12322" y="18658"/>
                </a:lnTo>
                <a:lnTo>
                  <a:pt x="13621" y="18619"/>
                </a:lnTo>
                <a:lnTo>
                  <a:pt x="14899" y="18580"/>
                </a:lnTo>
                <a:lnTo>
                  <a:pt x="16197" y="18503"/>
                </a:lnTo>
                <a:lnTo>
                  <a:pt x="17457" y="18406"/>
                </a:lnTo>
                <a:lnTo>
                  <a:pt x="18716" y="18290"/>
                </a:lnTo>
                <a:lnTo>
                  <a:pt x="19917" y="18154"/>
                </a:lnTo>
                <a:lnTo>
                  <a:pt x="21080" y="17980"/>
                </a:lnTo>
                <a:lnTo>
                  <a:pt x="21196" y="17941"/>
                </a:lnTo>
                <a:lnTo>
                  <a:pt x="21273" y="17883"/>
                </a:lnTo>
                <a:lnTo>
                  <a:pt x="21331" y="17786"/>
                </a:lnTo>
                <a:lnTo>
                  <a:pt x="21370" y="17689"/>
                </a:lnTo>
                <a:lnTo>
                  <a:pt x="21351" y="17592"/>
                </a:lnTo>
                <a:lnTo>
                  <a:pt x="21312" y="17495"/>
                </a:lnTo>
                <a:lnTo>
                  <a:pt x="21254" y="17418"/>
                </a:lnTo>
                <a:lnTo>
                  <a:pt x="21138" y="17340"/>
                </a:lnTo>
                <a:lnTo>
                  <a:pt x="20537" y="17127"/>
                </a:lnTo>
                <a:lnTo>
                  <a:pt x="19878" y="16934"/>
                </a:lnTo>
                <a:lnTo>
                  <a:pt x="19200" y="16759"/>
                </a:lnTo>
                <a:lnTo>
                  <a:pt x="18522" y="16585"/>
                </a:lnTo>
                <a:lnTo>
                  <a:pt x="17844" y="16449"/>
                </a:lnTo>
                <a:lnTo>
                  <a:pt x="17205" y="16333"/>
                </a:lnTo>
                <a:lnTo>
                  <a:pt x="16623" y="16255"/>
                </a:lnTo>
                <a:lnTo>
                  <a:pt x="16120" y="16217"/>
                </a:lnTo>
                <a:lnTo>
                  <a:pt x="16159" y="15984"/>
                </a:lnTo>
                <a:lnTo>
                  <a:pt x="16217" y="15752"/>
                </a:lnTo>
                <a:lnTo>
                  <a:pt x="16314" y="15558"/>
                </a:lnTo>
                <a:lnTo>
                  <a:pt x="16449" y="15364"/>
                </a:lnTo>
                <a:lnTo>
                  <a:pt x="16604" y="15190"/>
                </a:lnTo>
                <a:lnTo>
                  <a:pt x="16798" y="15035"/>
                </a:lnTo>
                <a:lnTo>
                  <a:pt x="16992" y="14899"/>
                </a:lnTo>
                <a:lnTo>
                  <a:pt x="17205" y="14783"/>
                </a:lnTo>
                <a:lnTo>
                  <a:pt x="17437" y="14706"/>
                </a:lnTo>
                <a:lnTo>
                  <a:pt x="17650" y="14628"/>
                </a:lnTo>
                <a:lnTo>
                  <a:pt x="17883" y="14589"/>
                </a:lnTo>
                <a:lnTo>
                  <a:pt x="18115" y="14551"/>
                </a:lnTo>
                <a:lnTo>
                  <a:pt x="18580" y="14492"/>
                </a:lnTo>
                <a:lnTo>
                  <a:pt x="19065" y="14473"/>
                </a:lnTo>
                <a:lnTo>
                  <a:pt x="20227" y="14415"/>
                </a:lnTo>
                <a:lnTo>
                  <a:pt x="21796" y="14357"/>
                </a:lnTo>
                <a:lnTo>
                  <a:pt x="25671" y="14221"/>
                </a:lnTo>
                <a:lnTo>
                  <a:pt x="27744" y="14144"/>
                </a:lnTo>
                <a:lnTo>
                  <a:pt x="29759" y="14027"/>
                </a:lnTo>
                <a:lnTo>
                  <a:pt x="30708" y="13950"/>
                </a:lnTo>
                <a:lnTo>
                  <a:pt x="31600" y="13872"/>
                </a:lnTo>
                <a:lnTo>
                  <a:pt x="32413" y="13776"/>
                </a:lnTo>
                <a:lnTo>
                  <a:pt x="33150" y="13679"/>
                </a:lnTo>
                <a:lnTo>
                  <a:pt x="33266" y="13640"/>
                </a:lnTo>
                <a:lnTo>
                  <a:pt x="33363" y="13562"/>
                </a:lnTo>
                <a:lnTo>
                  <a:pt x="33421" y="13466"/>
                </a:lnTo>
                <a:lnTo>
                  <a:pt x="33440" y="13369"/>
                </a:lnTo>
                <a:lnTo>
                  <a:pt x="33421" y="13252"/>
                </a:lnTo>
                <a:lnTo>
                  <a:pt x="33382" y="13156"/>
                </a:lnTo>
                <a:lnTo>
                  <a:pt x="33305" y="13078"/>
                </a:lnTo>
                <a:lnTo>
                  <a:pt x="33188" y="13020"/>
                </a:lnTo>
                <a:lnTo>
                  <a:pt x="32743" y="12884"/>
                </a:lnTo>
                <a:lnTo>
                  <a:pt x="32278" y="12749"/>
                </a:lnTo>
                <a:lnTo>
                  <a:pt x="31232" y="12516"/>
                </a:lnTo>
                <a:lnTo>
                  <a:pt x="30108" y="12284"/>
                </a:lnTo>
                <a:lnTo>
                  <a:pt x="28907" y="12071"/>
                </a:lnTo>
                <a:lnTo>
                  <a:pt x="27647" y="11896"/>
                </a:lnTo>
                <a:lnTo>
                  <a:pt x="26349" y="11722"/>
                </a:lnTo>
                <a:lnTo>
                  <a:pt x="25032" y="11567"/>
                </a:lnTo>
                <a:lnTo>
                  <a:pt x="23714" y="11412"/>
                </a:lnTo>
                <a:lnTo>
                  <a:pt x="22378" y="11296"/>
                </a:lnTo>
                <a:lnTo>
                  <a:pt x="21099" y="11179"/>
                </a:lnTo>
                <a:lnTo>
                  <a:pt x="18638" y="10986"/>
                </a:lnTo>
                <a:lnTo>
                  <a:pt x="16488" y="10850"/>
                </a:lnTo>
                <a:lnTo>
                  <a:pt x="14764" y="10734"/>
                </a:lnTo>
                <a:lnTo>
                  <a:pt x="4263" y="10133"/>
                </a:lnTo>
                <a:lnTo>
                  <a:pt x="7692" y="9126"/>
                </a:lnTo>
                <a:lnTo>
                  <a:pt x="11121" y="8138"/>
                </a:lnTo>
                <a:lnTo>
                  <a:pt x="14550" y="7169"/>
                </a:lnTo>
                <a:lnTo>
                  <a:pt x="17999" y="6258"/>
                </a:lnTo>
                <a:lnTo>
                  <a:pt x="19510" y="5871"/>
                </a:lnTo>
                <a:lnTo>
                  <a:pt x="21021" y="5503"/>
                </a:lnTo>
                <a:lnTo>
                  <a:pt x="24044" y="4786"/>
                </a:lnTo>
                <a:lnTo>
                  <a:pt x="27085" y="4108"/>
                </a:lnTo>
                <a:lnTo>
                  <a:pt x="30127" y="3469"/>
                </a:lnTo>
                <a:lnTo>
                  <a:pt x="33169" y="2849"/>
                </a:lnTo>
                <a:lnTo>
                  <a:pt x="36230" y="2248"/>
                </a:lnTo>
                <a:lnTo>
                  <a:pt x="42333" y="1027"/>
                </a:lnTo>
                <a:lnTo>
                  <a:pt x="47351" y="1"/>
                </a:lnTo>
                <a:close/>
              </a:path>
            </a:pathLst>
          </a:custGeom>
          <a:solidFill>
            <a:srgbClr val="FFFFFF">
              <a:alpha val="27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>
            <a:off x="2464550" y="46542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>
            <a:off x="5122025" y="48150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/>
          <p:nvPr/>
        </p:nvSpPr>
        <p:spPr>
          <a:xfrm>
            <a:off x="7331825" y="475792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5884025" y="44424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3912350" y="4666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>
            <a:off x="5456900" y="956240"/>
            <a:ext cx="948039" cy="187246"/>
            <a:chOff x="680025" y="5031475"/>
            <a:chExt cx="2255625" cy="445400"/>
          </a:xfrm>
        </p:grpSpPr>
        <p:sp>
          <p:nvSpPr>
            <p:cNvPr id="66" name="Google Shape;66;p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3"/>
          <p:cNvGrpSpPr/>
          <p:nvPr/>
        </p:nvGrpSpPr>
        <p:grpSpPr>
          <a:xfrm>
            <a:off x="2354878" y="1006472"/>
            <a:ext cx="1458036" cy="287907"/>
            <a:chOff x="680025" y="5031475"/>
            <a:chExt cx="2255625" cy="445400"/>
          </a:xfrm>
        </p:grpSpPr>
        <p:sp>
          <p:nvSpPr>
            <p:cNvPr id="73" name="Google Shape;73;p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286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398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061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2/7/2025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800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25" y="2948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998550" y="1284026"/>
            <a:ext cx="7146900" cy="11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998550" y="2446025"/>
            <a:ext cx="71469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3610283"/>
            <a:ext cx="9144074" cy="1533850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7477632" y="4079154"/>
            <a:ext cx="1495707" cy="748875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4589625" y="46911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6837550" y="40791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6037450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4710325" y="39390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6961375" y="46911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50938" y="3710475"/>
            <a:ext cx="1324575" cy="1117550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2645525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932050" y="37758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2465575" y="3823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8760589" y="3637671"/>
            <a:ext cx="269222" cy="377667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8430764" y="3704346"/>
            <a:ext cx="269222" cy="377667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188289" y="3259996"/>
            <a:ext cx="269222" cy="377667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578614" y="3259996"/>
            <a:ext cx="269222" cy="377667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2788900" y="1186122"/>
            <a:ext cx="1458036" cy="287907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5407050" y="1080065"/>
            <a:ext cx="948039" cy="187246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6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1282" name="Google Shape;1282;p2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4" name="Google Shape;1284;p26"/>
          <p:cNvSpPr/>
          <p:nvPr/>
        </p:nvSpPr>
        <p:spPr>
          <a:xfrm>
            <a:off x="-25" y="38628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286" name="Google Shape;1286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287" name="Google Shape;1287;p26"/>
          <p:cNvSpPr/>
          <p:nvPr/>
        </p:nvSpPr>
        <p:spPr>
          <a:xfrm>
            <a:off x="-527779" y="4526809"/>
            <a:ext cx="10082900" cy="719150"/>
          </a:xfrm>
          <a:custGeom>
            <a:avLst/>
            <a:gdLst/>
            <a:ahLst/>
            <a:cxnLst/>
            <a:rect l="l" t="t" r="r" b="b"/>
            <a:pathLst>
              <a:path w="403316" h="28766" extrusionOk="0">
                <a:moveTo>
                  <a:pt x="21117" y="302"/>
                </a:moveTo>
                <a:cubicBezTo>
                  <a:pt x="26261" y="-904"/>
                  <a:pt x="37373" y="4430"/>
                  <a:pt x="49311" y="5636"/>
                </a:cubicBezTo>
                <a:cubicBezTo>
                  <a:pt x="61249" y="6843"/>
                  <a:pt x="77632" y="7732"/>
                  <a:pt x="92745" y="7541"/>
                </a:cubicBezTo>
                <a:cubicBezTo>
                  <a:pt x="107858" y="7351"/>
                  <a:pt x="121638" y="4684"/>
                  <a:pt x="139989" y="4493"/>
                </a:cubicBezTo>
                <a:cubicBezTo>
                  <a:pt x="158341" y="4303"/>
                  <a:pt x="181391" y="5128"/>
                  <a:pt x="202854" y="6398"/>
                </a:cubicBezTo>
                <a:cubicBezTo>
                  <a:pt x="224317" y="7668"/>
                  <a:pt x="248701" y="12748"/>
                  <a:pt x="268767" y="12113"/>
                </a:cubicBezTo>
                <a:cubicBezTo>
                  <a:pt x="288833" y="11478"/>
                  <a:pt x="305216" y="3668"/>
                  <a:pt x="323250" y="2588"/>
                </a:cubicBezTo>
                <a:cubicBezTo>
                  <a:pt x="341284" y="1509"/>
                  <a:pt x="365668" y="4366"/>
                  <a:pt x="376971" y="5636"/>
                </a:cubicBezTo>
                <a:cubicBezTo>
                  <a:pt x="388274" y="6906"/>
                  <a:pt x="388782" y="6906"/>
                  <a:pt x="391068" y="10208"/>
                </a:cubicBezTo>
                <a:cubicBezTo>
                  <a:pt x="393354" y="13510"/>
                  <a:pt x="417611" y="22400"/>
                  <a:pt x="390687" y="25448"/>
                </a:cubicBezTo>
                <a:cubicBezTo>
                  <a:pt x="363763" y="28496"/>
                  <a:pt x="292135" y="28306"/>
                  <a:pt x="229524" y="28496"/>
                </a:cubicBezTo>
                <a:cubicBezTo>
                  <a:pt x="166913" y="28687"/>
                  <a:pt x="50200" y="29195"/>
                  <a:pt x="15021" y="26591"/>
                </a:cubicBezTo>
                <a:cubicBezTo>
                  <a:pt x="-20158" y="23988"/>
                  <a:pt x="17434" y="17257"/>
                  <a:pt x="18450" y="12875"/>
                </a:cubicBezTo>
                <a:cubicBezTo>
                  <a:pt x="19466" y="8494"/>
                  <a:pt x="15974" y="1509"/>
                  <a:pt x="21117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288" name="Google Shape;1288;p26"/>
          <p:cNvGrpSpPr/>
          <p:nvPr/>
        </p:nvGrpSpPr>
        <p:grpSpPr>
          <a:xfrm>
            <a:off x="7816386" y="3321870"/>
            <a:ext cx="1232721" cy="1427604"/>
            <a:chOff x="4010125" y="6389409"/>
            <a:chExt cx="1123823" cy="1301490"/>
          </a:xfrm>
        </p:grpSpPr>
        <p:sp>
          <p:nvSpPr>
            <p:cNvPr id="1289" name="Google Shape;1289;p26"/>
            <p:cNvSpPr/>
            <p:nvPr/>
          </p:nvSpPr>
          <p:spPr>
            <a:xfrm>
              <a:off x="4044872" y="7564380"/>
              <a:ext cx="754200" cy="1197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703047" y="6504469"/>
              <a:ext cx="400265" cy="526847"/>
            </a:xfrm>
            <a:custGeom>
              <a:avLst/>
              <a:gdLst/>
              <a:ahLst/>
              <a:cxnLst/>
              <a:rect l="l" t="t" r="r" b="b"/>
              <a:pathLst>
                <a:path w="11393" h="14996" extrusionOk="0">
                  <a:moveTo>
                    <a:pt x="6820" y="0"/>
                  </a:moveTo>
                  <a:lnTo>
                    <a:pt x="6239" y="39"/>
                  </a:lnTo>
                  <a:lnTo>
                    <a:pt x="5639" y="116"/>
                  </a:lnTo>
                  <a:lnTo>
                    <a:pt x="5057" y="233"/>
                  </a:lnTo>
                  <a:lnTo>
                    <a:pt x="4651" y="736"/>
                  </a:lnTo>
                  <a:lnTo>
                    <a:pt x="4651" y="736"/>
                  </a:lnTo>
                  <a:lnTo>
                    <a:pt x="4786" y="291"/>
                  </a:lnTo>
                  <a:lnTo>
                    <a:pt x="4321" y="446"/>
                  </a:lnTo>
                  <a:lnTo>
                    <a:pt x="3856" y="620"/>
                  </a:lnTo>
                  <a:lnTo>
                    <a:pt x="3411" y="814"/>
                  </a:lnTo>
                  <a:lnTo>
                    <a:pt x="2984" y="1046"/>
                  </a:lnTo>
                  <a:lnTo>
                    <a:pt x="2713" y="1628"/>
                  </a:lnTo>
                  <a:lnTo>
                    <a:pt x="2810" y="1163"/>
                  </a:lnTo>
                  <a:lnTo>
                    <a:pt x="2810" y="1163"/>
                  </a:lnTo>
                  <a:lnTo>
                    <a:pt x="2558" y="1337"/>
                  </a:lnTo>
                  <a:lnTo>
                    <a:pt x="2306" y="1531"/>
                  </a:lnTo>
                  <a:lnTo>
                    <a:pt x="2074" y="1724"/>
                  </a:lnTo>
                  <a:lnTo>
                    <a:pt x="1841" y="1938"/>
                  </a:lnTo>
                  <a:lnTo>
                    <a:pt x="1628" y="2170"/>
                  </a:lnTo>
                  <a:lnTo>
                    <a:pt x="1434" y="2422"/>
                  </a:lnTo>
                  <a:lnTo>
                    <a:pt x="1260" y="2674"/>
                  </a:lnTo>
                  <a:lnTo>
                    <a:pt x="1105" y="2945"/>
                  </a:lnTo>
                  <a:lnTo>
                    <a:pt x="1105" y="3991"/>
                  </a:lnTo>
                  <a:lnTo>
                    <a:pt x="1008" y="3119"/>
                  </a:lnTo>
                  <a:lnTo>
                    <a:pt x="814" y="3526"/>
                  </a:lnTo>
                  <a:lnTo>
                    <a:pt x="640" y="4030"/>
                  </a:lnTo>
                  <a:lnTo>
                    <a:pt x="485" y="4534"/>
                  </a:lnTo>
                  <a:lnTo>
                    <a:pt x="369" y="5076"/>
                  </a:lnTo>
                  <a:lnTo>
                    <a:pt x="272" y="5619"/>
                  </a:lnTo>
                  <a:lnTo>
                    <a:pt x="446" y="6704"/>
                  </a:lnTo>
                  <a:lnTo>
                    <a:pt x="446" y="6704"/>
                  </a:lnTo>
                  <a:lnTo>
                    <a:pt x="175" y="6180"/>
                  </a:lnTo>
                  <a:lnTo>
                    <a:pt x="98" y="6936"/>
                  </a:lnTo>
                  <a:lnTo>
                    <a:pt x="40" y="7711"/>
                  </a:lnTo>
                  <a:lnTo>
                    <a:pt x="20" y="8486"/>
                  </a:lnTo>
                  <a:lnTo>
                    <a:pt x="1" y="9261"/>
                  </a:lnTo>
                  <a:lnTo>
                    <a:pt x="20" y="10017"/>
                  </a:lnTo>
                  <a:lnTo>
                    <a:pt x="59" y="10753"/>
                  </a:lnTo>
                  <a:lnTo>
                    <a:pt x="98" y="11450"/>
                  </a:lnTo>
                  <a:lnTo>
                    <a:pt x="156" y="12109"/>
                  </a:lnTo>
                  <a:lnTo>
                    <a:pt x="272" y="13271"/>
                  </a:lnTo>
                  <a:lnTo>
                    <a:pt x="388" y="14182"/>
                  </a:lnTo>
                  <a:lnTo>
                    <a:pt x="524" y="14996"/>
                  </a:lnTo>
                  <a:lnTo>
                    <a:pt x="504" y="14705"/>
                  </a:lnTo>
                  <a:lnTo>
                    <a:pt x="504" y="14221"/>
                  </a:lnTo>
                  <a:lnTo>
                    <a:pt x="524" y="13562"/>
                  </a:lnTo>
                  <a:lnTo>
                    <a:pt x="563" y="12748"/>
                  </a:lnTo>
                  <a:lnTo>
                    <a:pt x="621" y="11818"/>
                  </a:lnTo>
                  <a:lnTo>
                    <a:pt x="698" y="10830"/>
                  </a:lnTo>
                  <a:lnTo>
                    <a:pt x="795" y="9765"/>
                  </a:lnTo>
                  <a:lnTo>
                    <a:pt x="911" y="8699"/>
                  </a:lnTo>
                  <a:lnTo>
                    <a:pt x="659" y="8932"/>
                  </a:lnTo>
                  <a:lnTo>
                    <a:pt x="950" y="8486"/>
                  </a:lnTo>
                  <a:lnTo>
                    <a:pt x="1047" y="7788"/>
                  </a:lnTo>
                  <a:lnTo>
                    <a:pt x="1163" y="7091"/>
                  </a:lnTo>
                  <a:lnTo>
                    <a:pt x="1299" y="6413"/>
                  </a:lnTo>
                  <a:lnTo>
                    <a:pt x="1434" y="5793"/>
                  </a:lnTo>
                  <a:lnTo>
                    <a:pt x="1105" y="6006"/>
                  </a:lnTo>
                  <a:lnTo>
                    <a:pt x="1105" y="6006"/>
                  </a:lnTo>
                  <a:lnTo>
                    <a:pt x="1512" y="5522"/>
                  </a:lnTo>
                  <a:lnTo>
                    <a:pt x="1706" y="4902"/>
                  </a:lnTo>
                  <a:lnTo>
                    <a:pt x="1803" y="4631"/>
                  </a:lnTo>
                  <a:lnTo>
                    <a:pt x="1899" y="4359"/>
                  </a:lnTo>
                  <a:lnTo>
                    <a:pt x="2132" y="3894"/>
                  </a:lnTo>
                  <a:lnTo>
                    <a:pt x="2384" y="3468"/>
                  </a:lnTo>
                  <a:lnTo>
                    <a:pt x="2655" y="3081"/>
                  </a:lnTo>
                  <a:lnTo>
                    <a:pt x="2946" y="2751"/>
                  </a:lnTo>
                  <a:lnTo>
                    <a:pt x="2287" y="2848"/>
                  </a:lnTo>
                  <a:lnTo>
                    <a:pt x="3139" y="2557"/>
                  </a:lnTo>
                  <a:lnTo>
                    <a:pt x="3449" y="2267"/>
                  </a:lnTo>
                  <a:lnTo>
                    <a:pt x="3759" y="2034"/>
                  </a:lnTo>
                  <a:lnTo>
                    <a:pt x="4089" y="1821"/>
                  </a:lnTo>
                  <a:lnTo>
                    <a:pt x="4418" y="1647"/>
                  </a:lnTo>
                  <a:lnTo>
                    <a:pt x="4767" y="1492"/>
                  </a:lnTo>
                  <a:lnTo>
                    <a:pt x="5096" y="1376"/>
                  </a:lnTo>
                  <a:lnTo>
                    <a:pt x="5425" y="1279"/>
                  </a:lnTo>
                  <a:lnTo>
                    <a:pt x="5755" y="1201"/>
                  </a:lnTo>
                  <a:lnTo>
                    <a:pt x="5387" y="911"/>
                  </a:lnTo>
                  <a:lnTo>
                    <a:pt x="5387" y="911"/>
                  </a:lnTo>
                  <a:lnTo>
                    <a:pt x="6084" y="1163"/>
                  </a:lnTo>
                  <a:lnTo>
                    <a:pt x="6394" y="1124"/>
                  </a:lnTo>
                  <a:lnTo>
                    <a:pt x="6704" y="1104"/>
                  </a:lnTo>
                  <a:lnTo>
                    <a:pt x="6995" y="1104"/>
                  </a:lnTo>
                  <a:lnTo>
                    <a:pt x="7266" y="1124"/>
                  </a:lnTo>
                  <a:lnTo>
                    <a:pt x="7499" y="1163"/>
                  </a:lnTo>
                  <a:lnTo>
                    <a:pt x="7731" y="1201"/>
                  </a:lnTo>
                  <a:lnTo>
                    <a:pt x="7925" y="1240"/>
                  </a:lnTo>
                  <a:lnTo>
                    <a:pt x="8080" y="1298"/>
                  </a:lnTo>
                  <a:lnTo>
                    <a:pt x="8312" y="1395"/>
                  </a:lnTo>
                  <a:lnTo>
                    <a:pt x="8525" y="1550"/>
                  </a:lnTo>
                  <a:lnTo>
                    <a:pt x="8583" y="1066"/>
                  </a:lnTo>
                  <a:lnTo>
                    <a:pt x="8835" y="1783"/>
                  </a:lnTo>
                  <a:lnTo>
                    <a:pt x="9010" y="1957"/>
                  </a:lnTo>
                  <a:lnTo>
                    <a:pt x="9165" y="2151"/>
                  </a:lnTo>
                  <a:lnTo>
                    <a:pt x="9320" y="2344"/>
                  </a:lnTo>
                  <a:lnTo>
                    <a:pt x="9455" y="2557"/>
                  </a:lnTo>
                  <a:lnTo>
                    <a:pt x="9572" y="2790"/>
                  </a:lnTo>
                  <a:lnTo>
                    <a:pt x="9668" y="3022"/>
                  </a:lnTo>
                  <a:lnTo>
                    <a:pt x="9727" y="3255"/>
                  </a:lnTo>
                  <a:lnTo>
                    <a:pt x="9765" y="3507"/>
                  </a:lnTo>
                  <a:lnTo>
                    <a:pt x="10037" y="3061"/>
                  </a:lnTo>
                  <a:lnTo>
                    <a:pt x="10056" y="3177"/>
                  </a:lnTo>
                  <a:lnTo>
                    <a:pt x="10037" y="3332"/>
                  </a:lnTo>
                  <a:lnTo>
                    <a:pt x="10017" y="3507"/>
                  </a:lnTo>
                  <a:lnTo>
                    <a:pt x="9978" y="3701"/>
                  </a:lnTo>
                  <a:lnTo>
                    <a:pt x="9920" y="3914"/>
                  </a:lnTo>
                  <a:lnTo>
                    <a:pt x="9804" y="4127"/>
                  </a:lnTo>
                  <a:lnTo>
                    <a:pt x="9746" y="4243"/>
                  </a:lnTo>
                  <a:lnTo>
                    <a:pt x="9668" y="4340"/>
                  </a:lnTo>
                  <a:lnTo>
                    <a:pt x="9572" y="4553"/>
                  </a:lnTo>
                  <a:lnTo>
                    <a:pt x="9436" y="4766"/>
                  </a:lnTo>
                  <a:lnTo>
                    <a:pt x="9281" y="4979"/>
                  </a:lnTo>
                  <a:lnTo>
                    <a:pt x="9087" y="5192"/>
                  </a:lnTo>
                  <a:lnTo>
                    <a:pt x="8913" y="5367"/>
                  </a:lnTo>
                  <a:lnTo>
                    <a:pt x="8777" y="5522"/>
                  </a:lnTo>
                  <a:lnTo>
                    <a:pt x="9475" y="5367"/>
                  </a:lnTo>
                  <a:lnTo>
                    <a:pt x="8312" y="6200"/>
                  </a:lnTo>
                  <a:lnTo>
                    <a:pt x="8235" y="6394"/>
                  </a:lnTo>
                  <a:lnTo>
                    <a:pt x="8177" y="6568"/>
                  </a:lnTo>
                  <a:lnTo>
                    <a:pt x="8157" y="6723"/>
                  </a:lnTo>
                  <a:lnTo>
                    <a:pt x="8118" y="6878"/>
                  </a:lnTo>
                  <a:lnTo>
                    <a:pt x="8118" y="7014"/>
                  </a:lnTo>
                  <a:lnTo>
                    <a:pt x="8118" y="7149"/>
                  </a:lnTo>
                  <a:lnTo>
                    <a:pt x="8157" y="7382"/>
                  </a:lnTo>
                  <a:lnTo>
                    <a:pt x="8215" y="7556"/>
                  </a:lnTo>
                  <a:lnTo>
                    <a:pt x="8293" y="7692"/>
                  </a:lnTo>
                  <a:lnTo>
                    <a:pt x="8351" y="7808"/>
                  </a:lnTo>
                  <a:lnTo>
                    <a:pt x="8506" y="7866"/>
                  </a:lnTo>
                  <a:lnTo>
                    <a:pt x="8661" y="7905"/>
                  </a:lnTo>
                  <a:lnTo>
                    <a:pt x="8816" y="7924"/>
                  </a:lnTo>
                  <a:lnTo>
                    <a:pt x="9242" y="7924"/>
                  </a:lnTo>
                  <a:lnTo>
                    <a:pt x="9378" y="7885"/>
                  </a:lnTo>
                  <a:lnTo>
                    <a:pt x="9494" y="7847"/>
                  </a:lnTo>
                  <a:lnTo>
                    <a:pt x="9746" y="7750"/>
                  </a:lnTo>
                  <a:lnTo>
                    <a:pt x="9978" y="7595"/>
                  </a:lnTo>
                  <a:lnTo>
                    <a:pt x="10211" y="7401"/>
                  </a:lnTo>
                  <a:lnTo>
                    <a:pt x="10405" y="7169"/>
                  </a:lnTo>
                  <a:lnTo>
                    <a:pt x="10501" y="6025"/>
                  </a:lnTo>
                  <a:lnTo>
                    <a:pt x="10618" y="6878"/>
                  </a:lnTo>
                  <a:lnTo>
                    <a:pt x="10753" y="6626"/>
                  </a:lnTo>
                  <a:lnTo>
                    <a:pt x="10889" y="6374"/>
                  </a:lnTo>
                  <a:lnTo>
                    <a:pt x="10986" y="6103"/>
                  </a:lnTo>
                  <a:lnTo>
                    <a:pt x="11102" y="5812"/>
                  </a:lnTo>
                  <a:lnTo>
                    <a:pt x="11180" y="5522"/>
                  </a:lnTo>
                  <a:lnTo>
                    <a:pt x="11257" y="5212"/>
                  </a:lnTo>
                  <a:lnTo>
                    <a:pt x="11315" y="4902"/>
                  </a:lnTo>
                  <a:lnTo>
                    <a:pt x="11354" y="4572"/>
                  </a:lnTo>
                  <a:lnTo>
                    <a:pt x="11083" y="3468"/>
                  </a:lnTo>
                  <a:lnTo>
                    <a:pt x="11393" y="3952"/>
                  </a:lnTo>
                  <a:lnTo>
                    <a:pt x="11393" y="3623"/>
                  </a:lnTo>
                  <a:lnTo>
                    <a:pt x="11373" y="3294"/>
                  </a:lnTo>
                  <a:lnTo>
                    <a:pt x="11335" y="2984"/>
                  </a:lnTo>
                  <a:lnTo>
                    <a:pt x="11276" y="2674"/>
                  </a:lnTo>
                  <a:lnTo>
                    <a:pt x="11199" y="2364"/>
                  </a:lnTo>
                  <a:lnTo>
                    <a:pt x="11102" y="2073"/>
                  </a:lnTo>
                  <a:lnTo>
                    <a:pt x="11005" y="1802"/>
                  </a:lnTo>
                  <a:lnTo>
                    <a:pt x="10870" y="1531"/>
                  </a:lnTo>
                  <a:lnTo>
                    <a:pt x="10850" y="1511"/>
                  </a:lnTo>
                  <a:lnTo>
                    <a:pt x="9862" y="1163"/>
                  </a:lnTo>
                  <a:lnTo>
                    <a:pt x="10715" y="1298"/>
                  </a:lnTo>
                  <a:lnTo>
                    <a:pt x="10618" y="1182"/>
                  </a:lnTo>
                  <a:lnTo>
                    <a:pt x="10482" y="1046"/>
                  </a:lnTo>
                  <a:lnTo>
                    <a:pt x="10366" y="949"/>
                  </a:lnTo>
                  <a:lnTo>
                    <a:pt x="10230" y="833"/>
                  </a:lnTo>
                  <a:lnTo>
                    <a:pt x="9920" y="639"/>
                  </a:lnTo>
                  <a:lnTo>
                    <a:pt x="9572" y="465"/>
                  </a:lnTo>
                  <a:lnTo>
                    <a:pt x="9184" y="310"/>
                  </a:lnTo>
                  <a:lnTo>
                    <a:pt x="8777" y="194"/>
                  </a:lnTo>
                  <a:lnTo>
                    <a:pt x="8351" y="97"/>
                  </a:lnTo>
                  <a:lnTo>
                    <a:pt x="7886" y="39"/>
                  </a:lnTo>
                  <a:lnTo>
                    <a:pt x="7150" y="310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730978" y="6669873"/>
              <a:ext cx="237566" cy="375742"/>
            </a:xfrm>
            <a:custGeom>
              <a:avLst/>
              <a:gdLst/>
              <a:ahLst/>
              <a:cxnLst/>
              <a:rect l="l" t="t" r="r" b="b"/>
              <a:pathLst>
                <a:path w="6762" h="10695" extrusionOk="0">
                  <a:moveTo>
                    <a:pt x="4514" y="0"/>
                  </a:moveTo>
                  <a:lnTo>
                    <a:pt x="4262" y="19"/>
                  </a:lnTo>
                  <a:lnTo>
                    <a:pt x="4011" y="97"/>
                  </a:lnTo>
                  <a:lnTo>
                    <a:pt x="3739" y="194"/>
                  </a:lnTo>
                  <a:lnTo>
                    <a:pt x="3487" y="329"/>
                  </a:lnTo>
                  <a:lnTo>
                    <a:pt x="3236" y="504"/>
                  </a:lnTo>
                  <a:lnTo>
                    <a:pt x="3003" y="717"/>
                  </a:lnTo>
                  <a:lnTo>
                    <a:pt x="2867" y="1647"/>
                  </a:lnTo>
                  <a:lnTo>
                    <a:pt x="2771" y="1007"/>
                  </a:lnTo>
                  <a:lnTo>
                    <a:pt x="2461" y="1395"/>
                  </a:lnTo>
                  <a:lnTo>
                    <a:pt x="2151" y="1841"/>
                  </a:lnTo>
                  <a:lnTo>
                    <a:pt x="1802" y="2364"/>
                  </a:lnTo>
                  <a:lnTo>
                    <a:pt x="1453" y="2964"/>
                  </a:lnTo>
                  <a:lnTo>
                    <a:pt x="1453" y="2984"/>
                  </a:lnTo>
                  <a:lnTo>
                    <a:pt x="1356" y="3739"/>
                  </a:lnTo>
                  <a:lnTo>
                    <a:pt x="1279" y="3313"/>
                  </a:lnTo>
                  <a:lnTo>
                    <a:pt x="1104" y="3642"/>
                  </a:lnTo>
                  <a:lnTo>
                    <a:pt x="949" y="3991"/>
                  </a:lnTo>
                  <a:lnTo>
                    <a:pt x="814" y="4320"/>
                  </a:lnTo>
                  <a:lnTo>
                    <a:pt x="698" y="4650"/>
                  </a:lnTo>
                  <a:lnTo>
                    <a:pt x="484" y="5328"/>
                  </a:lnTo>
                  <a:lnTo>
                    <a:pt x="310" y="5967"/>
                  </a:lnTo>
                  <a:lnTo>
                    <a:pt x="194" y="6607"/>
                  </a:lnTo>
                  <a:lnTo>
                    <a:pt x="97" y="7227"/>
                  </a:lnTo>
                  <a:lnTo>
                    <a:pt x="39" y="7808"/>
                  </a:lnTo>
                  <a:lnTo>
                    <a:pt x="0" y="8350"/>
                  </a:lnTo>
                  <a:lnTo>
                    <a:pt x="0" y="8854"/>
                  </a:lnTo>
                  <a:lnTo>
                    <a:pt x="0" y="9300"/>
                  </a:lnTo>
                  <a:lnTo>
                    <a:pt x="19" y="9706"/>
                  </a:lnTo>
                  <a:lnTo>
                    <a:pt x="39" y="10055"/>
                  </a:lnTo>
                  <a:lnTo>
                    <a:pt x="97" y="10520"/>
                  </a:lnTo>
                  <a:lnTo>
                    <a:pt x="116" y="10695"/>
                  </a:lnTo>
                  <a:lnTo>
                    <a:pt x="155" y="10075"/>
                  </a:lnTo>
                  <a:lnTo>
                    <a:pt x="194" y="9358"/>
                  </a:lnTo>
                  <a:lnTo>
                    <a:pt x="271" y="8583"/>
                  </a:lnTo>
                  <a:lnTo>
                    <a:pt x="329" y="8157"/>
                  </a:lnTo>
                  <a:lnTo>
                    <a:pt x="426" y="7730"/>
                  </a:lnTo>
                  <a:lnTo>
                    <a:pt x="523" y="7285"/>
                  </a:lnTo>
                  <a:lnTo>
                    <a:pt x="639" y="6820"/>
                  </a:lnTo>
                  <a:lnTo>
                    <a:pt x="794" y="6355"/>
                  </a:lnTo>
                  <a:lnTo>
                    <a:pt x="969" y="5870"/>
                  </a:lnTo>
                  <a:lnTo>
                    <a:pt x="1163" y="5367"/>
                  </a:lnTo>
                  <a:lnTo>
                    <a:pt x="1414" y="4863"/>
                  </a:lnTo>
                  <a:lnTo>
                    <a:pt x="1705" y="4340"/>
                  </a:lnTo>
                  <a:lnTo>
                    <a:pt x="2015" y="3817"/>
                  </a:lnTo>
                  <a:lnTo>
                    <a:pt x="2267" y="3468"/>
                  </a:lnTo>
                  <a:lnTo>
                    <a:pt x="2499" y="3158"/>
                  </a:lnTo>
                  <a:lnTo>
                    <a:pt x="2712" y="2906"/>
                  </a:lnTo>
                  <a:lnTo>
                    <a:pt x="2926" y="2693"/>
                  </a:lnTo>
                  <a:lnTo>
                    <a:pt x="2635" y="2519"/>
                  </a:lnTo>
                  <a:lnTo>
                    <a:pt x="3042" y="2596"/>
                  </a:lnTo>
                  <a:lnTo>
                    <a:pt x="3274" y="2441"/>
                  </a:lnTo>
                  <a:lnTo>
                    <a:pt x="3507" y="2325"/>
                  </a:lnTo>
                  <a:lnTo>
                    <a:pt x="3701" y="2247"/>
                  </a:lnTo>
                  <a:lnTo>
                    <a:pt x="3914" y="2228"/>
                  </a:lnTo>
                  <a:lnTo>
                    <a:pt x="4088" y="2267"/>
                  </a:lnTo>
                  <a:lnTo>
                    <a:pt x="4243" y="2325"/>
                  </a:lnTo>
                  <a:lnTo>
                    <a:pt x="4398" y="2422"/>
                  </a:lnTo>
                  <a:lnTo>
                    <a:pt x="4534" y="2538"/>
                  </a:lnTo>
                  <a:lnTo>
                    <a:pt x="4766" y="2054"/>
                  </a:lnTo>
                  <a:lnTo>
                    <a:pt x="4708" y="2790"/>
                  </a:lnTo>
                  <a:lnTo>
                    <a:pt x="4844" y="3061"/>
                  </a:lnTo>
                  <a:lnTo>
                    <a:pt x="4921" y="3352"/>
                  </a:lnTo>
                  <a:lnTo>
                    <a:pt x="4979" y="3662"/>
                  </a:lnTo>
                  <a:lnTo>
                    <a:pt x="4999" y="3972"/>
                  </a:lnTo>
                  <a:lnTo>
                    <a:pt x="5018" y="4320"/>
                  </a:lnTo>
                  <a:lnTo>
                    <a:pt x="5057" y="4611"/>
                  </a:lnTo>
                  <a:lnTo>
                    <a:pt x="5386" y="4088"/>
                  </a:lnTo>
                  <a:lnTo>
                    <a:pt x="5134" y="4921"/>
                  </a:lnTo>
                  <a:lnTo>
                    <a:pt x="5212" y="5076"/>
                  </a:lnTo>
                  <a:lnTo>
                    <a:pt x="5289" y="5173"/>
                  </a:lnTo>
                  <a:lnTo>
                    <a:pt x="5367" y="5250"/>
                  </a:lnTo>
                  <a:lnTo>
                    <a:pt x="5425" y="5289"/>
                  </a:lnTo>
                  <a:lnTo>
                    <a:pt x="5483" y="5309"/>
                  </a:lnTo>
                  <a:lnTo>
                    <a:pt x="5541" y="5328"/>
                  </a:lnTo>
                  <a:lnTo>
                    <a:pt x="5832" y="5328"/>
                  </a:lnTo>
                  <a:lnTo>
                    <a:pt x="6045" y="5289"/>
                  </a:lnTo>
                  <a:lnTo>
                    <a:pt x="6219" y="5231"/>
                  </a:lnTo>
                  <a:lnTo>
                    <a:pt x="6374" y="5154"/>
                  </a:lnTo>
                  <a:lnTo>
                    <a:pt x="6510" y="5037"/>
                  </a:lnTo>
                  <a:lnTo>
                    <a:pt x="6607" y="4902"/>
                  </a:lnTo>
                  <a:lnTo>
                    <a:pt x="6684" y="4747"/>
                  </a:lnTo>
                  <a:lnTo>
                    <a:pt x="6723" y="4572"/>
                  </a:lnTo>
                  <a:lnTo>
                    <a:pt x="6413" y="3855"/>
                  </a:lnTo>
                  <a:lnTo>
                    <a:pt x="6762" y="3855"/>
                  </a:lnTo>
                  <a:lnTo>
                    <a:pt x="6704" y="3449"/>
                  </a:lnTo>
                  <a:lnTo>
                    <a:pt x="6587" y="3042"/>
                  </a:lnTo>
                  <a:lnTo>
                    <a:pt x="6452" y="2596"/>
                  </a:lnTo>
                  <a:lnTo>
                    <a:pt x="6297" y="2170"/>
                  </a:lnTo>
                  <a:lnTo>
                    <a:pt x="5657" y="1705"/>
                  </a:lnTo>
                  <a:lnTo>
                    <a:pt x="6084" y="1705"/>
                  </a:lnTo>
                  <a:lnTo>
                    <a:pt x="5832" y="1221"/>
                  </a:lnTo>
                  <a:lnTo>
                    <a:pt x="5580" y="814"/>
                  </a:lnTo>
                  <a:lnTo>
                    <a:pt x="5367" y="523"/>
                  </a:lnTo>
                  <a:lnTo>
                    <a:pt x="5270" y="387"/>
                  </a:lnTo>
                  <a:lnTo>
                    <a:pt x="5154" y="271"/>
                  </a:lnTo>
                  <a:lnTo>
                    <a:pt x="4340" y="446"/>
                  </a:lnTo>
                  <a:lnTo>
                    <a:pt x="4902" y="1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730978" y="6835243"/>
              <a:ext cx="402970" cy="210373"/>
            </a:xfrm>
            <a:custGeom>
              <a:avLst/>
              <a:gdLst/>
              <a:ahLst/>
              <a:cxnLst/>
              <a:rect l="l" t="t" r="r" b="b"/>
              <a:pathLst>
                <a:path w="11470" h="5988" extrusionOk="0">
                  <a:moveTo>
                    <a:pt x="7110" y="1"/>
                  </a:moveTo>
                  <a:lnTo>
                    <a:pt x="6742" y="59"/>
                  </a:lnTo>
                  <a:lnTo>
                    <a:pt x="6374" y="137"/>
                  </a:lnTo>
                  <a:lnTo>
                    <a:pt x="6006" y="253"/>
                  </a:lnTo>
                  <a:lnTo>
                    <a:pt x="5638" y="388"/>
                  </a:lnTo>
                  <a:lnTo>
                    <a:pt x="5270" y="563"/>
                  </a:lnTo>
                  <a:lnTo>
                    <a:pt x="4921" y="757"/>
                  </a:lnTo>
                  <a:lnTo>
                    <a:pt x="4572" y="950"/>
                  </a:lnTo>
                  <a:lnTo>
                    <a:pt x="4243" y="1183"/>
                  </a:lnTo>
                  <a:lnTo>
                    <a:pt x="3914" y="1435"/>
                  </a:lnTo>
                  <a:lnTo>
                    <a:pt x="3584" y="1686"/>
                  </a:lnTo>
                  <a:lnTo>
                    <a:pt x="3274" y="1958"/>
                  </a:lnTo>
                  <a:lnTo>
                    <a:pt x="2984" y="2248"/>
                  </a:lnTo>
                  <a:lnTo>
                    <a:pt x="2402" y="2830"/>
                  </a:lnTo>
                  <a:lnTo>
                    <a:pt x="1879" y="3411"/>
                  </a:lnTo>
                  <a:lnTo>
                    <a:pt x="1414" y="3973"/>
                  </a:lnTo>
                  <a:lnTo>
                    <a:pt x="1008" y="4515"/>
                  </a:lnTo>
                  <a:lnTo>
                    <a:pt x="659" y="4999"/>
                  </a:lnTo>
                  <a:lnTo>
                    <a:pt x="368" y="5406"/>
                  </a:lnTo>
                  <a:lnTo>
                    <a:pt x="174" y="5716"/>
                  </a:lnTo>
                  <a:lnTo>
                    <a:pt x="0" y="5988"/>
                  </a:lnTo>
                  <a:lnTo>
                    <a:pt x="833" y="5271"/>
                  </a:lnTo>
                  <a:lnTo>
                    <a:pt x="1589" y="4612"/>
                  </a:lnTo>
                  <a:lnTo>
                    <a:pt x="2306" y="4031"/>
                  </a:lnTo>
                  <a:lnTo>
                    <a:pt x="2964" y="3508"/>
                  </a:lnTo>
                  <a:lnTo>
                    <a:pt x="3584" y="3062"/>
                  </a:lnTo>
                  <a:lnTo>
                    <a:pt x="4146" y="2675"/>
                  </a:lnTo>
                  <a:lnTo>
                    <a:pt x="4650" y="2326"/>
                  </a:lnTo>
                  <a:lnTo>
                    <a:pt x="5134" y="2055"/>
                  </a:lnTo>
                  <a:lnTo>
                    <a:pt x="5560" y="1822"/>
                  </a:lnTo>
                  <a:lnTo>
                    <a:pt x="5967" y="1628"/>
                  </a:lnTo>
                  <a:lnTo>
                    <a:pt x="6316" y="1493"/>
                  </a:lnTo>
                  <a:lnTo>
                    <a:pt x="6645" y="1415"/>
                  </a:lnTo>
                  <a:lnTo>
                    <a:pt x="6955" y="1357"/>
                  </a:lnTo>
                  <a:lnTo>
                    <a:pt x="7227" y="1338"/>
                  </a:lnTo>
                  <a:lnTo>
                    <a:pt x="7478" y="1357"/>
                  </a:lnTo>
                  <a:lnTo>
                    <a:pt x="7711" y="1415"/>
                  </a:lnTo>
                  <a:lnTo>
                    <a:pt x="7711" y="911"/>
                  </a:lnTo>
                  <a:lnTo>
                    <a:pt x="7885" y="1473"/>
                  </a:lnTo>
                  <a:lnTo>
                    <a:pt x="8079" y="1570"/>
                  </a:lnTo>
                  <a:lnTo>
                    <a:pt x="8273" y="1686"/>
                  </a:lnTo>
                  <a:lnTo>
                    <a:pt x="8428" y="1822"/>
                  </a:lnTo>
                  <a:lnTo>
                    <a:pt x="8602" y="1977"/>
                  </a:lnTo>
                  <a:lnTo>
                    <a:pt x="8912" y="2306"/>
                  </a:lnTo>
                  <a:lnTo>
                    <a:pt x="9242" y="2694"/>
                  </a:lnTo>
                  <a:lnTo>
                    <a:pt x="9416" y="2055"/>
                  </a:lnTo>
                  <a:lnTo>
                    <a:pt x="9571" y="3043"/>
                  </a:lnTo>
                  <a:lnTo>
                    <a:pt x="9765" y="3198"/>
                  </a:lnTo>
                  <a:lnTo>
                    <a:pt x="10016" y="3353"/>
                  </a:lnTo>
                  <a:lnTo>
                    <a:pt x="10268" y="3508"/>
                  </a:lnTo>
                  <a:lnTo>
                    <a:pt x="10520" y="3643"/>
                  </a:lnTo>
                  <a:lnTo>
                    <a:pt x="10772" y="3721"/>
                  </a:lnTo>
                  <a:lnTo>
                    <a:pt x="11005" y="3779"/>
                  </a:lnTo>
                  <a:lnTo>
                    <a:pt x="11101" y="3779"/>
                  </a:lnTo>
                  <a:lnTo>
                    <a:pt x="11198" y="3759"/>
                  </a:lnTo>
                  <a:lnTo>
                    <a:pt x="11276" y="3740"/>
                  </a:lnTo>
                  <a:lnTo>
                    <a:pt x="11334" y="3682"/>
                  </a:lnTo>
                  <a:lnTo>
                    <a:pt x="11392" y="3604"/>
                  </a:lnTo>
                  <a:lnTo>
                    <a:pt x="11450" y="3508"/>
                  </a:lnTo>
                  <a:lnTo>
                    <a:pt x="11470" y="3372"/>
                  </a:lnTo>
                  <a:lnTo>
                    <a:pt x="11470" y="3236"/>
                  </a:lnTo>
                  <a:lnTo>
                    <a:pt x="11470" y="3081"/>
                  </a:lnTo>
                  <a:lnTo>
                    <a:pt x="11450" y="2907"/>
                  </a:lnTo>
                  <a:lnTo>
                    <a:pt x="11411" y="2733"/>
                  </a:lnTo>
                  <a:lnTo>
                    <a:pt x="11353" y="2558"/>
                  </a:lnTo>
                  <a:lnTo>
                    <a:pt x="11276" y="2365"/>
                  </a:lnTo>
                  <a:lnTo>
                    <a:pt x="11198" y="2190"/>
                  </a:lnTo>
                  <a:lnTo>
                    <a:pt x="11101" y="1996"/>
                  </a:lnTo>
                  <a:lnTo>
                    <a:pt x="11005" y="1822"/>
                  </a:lnTo>
                  <a:lnTo>
                    <a:pt x="10869" y="1628"/>
                  </a:lnTo>
                  <a:lnTo>
                    <a:pt x="10753" y="1473"/>
                  </a:lnTo>
                  <a:lnTo>
                    <a:pt x="10617" y="1299"/>
                  </a:lnTo>
                  <a:lnTo>
                    <a:pt x="10462" y="1163"/>
                  </a:lnTo>
                  <a:lnTo>
                    <a:pt x="9397" y="911"/>
                  </a:lnTo>
                  <a:lnTo>
                    <a:pt x="9939" y="776"/>
                  </a:lnTo>
                  <a:lnTo>
                    <a:pt x="9648" y="602"/>
                  </a:lnTo>
                  <a:lnTo>
                    <a:pt x="9300" y="447"/>
                  </a:lnTo>
                  <a:lnTo>
                    <a:pt x="8932" y="292"/>
                  </a:lnTo>
                  <a:lnTo>
                    <a:pt x="8505" y="156"/>
                  </a:lnTo>
                  <a:lnTo>
                    <a:pt x="8176" y="59"/>
                  </a:lnTo>
                  <a:lnTo>
                    <a:pt x="7188" y="408"/>
                  </a:lnTo>
                  <a:lnTo>
                    <a:pt x="7885" y="20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726200" y="6940079"/>
              <a:ext cx="370999" cy="164771"/>
            </a:xfrm>
            <a:custGeom>
              <a:avLst/>
              <a:gdLst/>
              <a:ahLst/>
              <a:cxnLst/>
              <a:rect l="l" t="t" r="r" b="b"/>
              <a:pathLst>
                <a:path w="10560" h="4690" extrusionOk="0">
                  <a:moveTo>
                    <a:pt x="6549" y="1"/>
                  </a:moveTo>
                  <a:lnTo>
                    <a:pt x="6200" y="39"/>
                  </a:lnTo>
                  <a:lnTo>
                    <a:pt x="5871" y="78"/>
                  </a:lnTo>
                  <a:lnTo>
                    <a:pt x="5522" y="156"/>
                  </a:lnTo>
                  <a:lnTo>
                    <a:pt x="5193" y="252"/>
                  </a:lnTo>
                  <a:lnTo>
                    <a:pt x="4844" y="349"/>
                  </a:lnTo>
                  <a:lnTo>
                    <a:pt x="4515" y="466"/>
                  </a:lnTo>
                  <a:lnTo>
                    <a:pt x="4185" y="601"/>
                  </a:lnTo>
                  <a:lnTo>
                    <a:pt x="3856" y="737"/>
                  </a:lnTo>
                  <a:lnTo>
                    <a:pt x="3236" y="1047"/>
                  </a:lnTo>
                  <a:lnTo>
                    <a:pt x="2635" y="1395"/>
                  </a:lnTo>
                  <a:lnTo>
                    <a:pt x="2093" y="1744"/>
                  </a:lnTo>
                  <a:lnTo>
                    <a:pt x="1570" y="2074"/>
                  </a:lnTo>
                  <a:lnTo>
                    <a:pt x="1124" y="2403"/>
                  </a:lnTo>
                  <a:lnTo>
                    <a:pt x="737" y="2713"/>
                  </a:lnTo>
                  <a:lnTo>
                    <a:pt x="194" y="3158"/>
                  </a:lnTo>
                  <a:lnTo>
                    <a:pt x="0" y="3333"/>
                  </a:lnTo>
                  <a:lnTo>
                    <a:pt x="969" y="2945"/>
                  </a:lnTo>
                  <a:lnTo>
                    <a:pt x="1860" y="2597"/>
                  </a:lnTo>
                  <a:lnTo>
                    <a:pt x="2674" y="2325"/>
                  </a:lnTo>
                  <a:lnTo>
                    <a:pt x="3410" y="2112"/>
                  </a:lnTo>
                  <a:lnTo>
                    <a:pt x="4069" y="1957"/>
                  </a:lnTo>
                  <a:lnTo>
                    <a:pt x="4650" y="1841"/>
                  </a:lnTo>
                  <a:lnTo>
                    <a:pt x="5173" y="1783"/>
                  </a:lnTo>
                  <a:lnTo>
                    <a:pt x="5638" y="1783"/>
                  </a:lnTo>
                  <a:lnTo>
                    <a:pt x="5851" y="1802"/>
                  </a:lnTo>
                  <a:lnTo>
                    <a:pt x="6045" y="1841"/>
                  </a:lnTo>
                  <a:lnTo>
                    <a:pt x="6239" y="1880"/>
                  </a:lnTo>
                  <a:lnTo>
                    <a:pt x="6413" y="1919"/>
                  </a:lnTo>
                  <a:lnTo>
                    <a:pt x="6588" y="1996"/>
                  </a:lnTo>
                  <a:lnTo>
                    <a:pt x="6743" y="2054"/>
                  </a:lnTo>
                  <a:lnTo>
                    <a:pt x="6878" y="2151"/>
                  </a:lnTo>
                  <a:lnTo>
                    <a:pt x="7033" y="2248"/>
                  </a:lnTo>
                  <a:lnTo>
                    <a:pt x="7149" y="2345"/>
                  </a:lnTo>
                  <a:lnTo>
                    <a:pt x="7285" y="2461"/>
                  </a:lnTo>
                  <a:lnTo>
                    <a:pt x="7498" y="2713"/>
                  </a:lnTo>
                  <a:lnTo>
                    <a:pt x="7692" y="3004"/>
                  </a:lnTo>
                  <a:lnTo>
                    <a:pt x="7886" y="3333"/>
                  </a:lnTo>
                  <a:lnTo>
                    <a:pt x="7983" y="3488"/>
                  </a:lnTo>
                  <a:lnTo>
                    <a:pt x="8060" y="2868"/>
                  </a:lnTo>
                  <a:lnTo>
                    <a:pt x="8273" y="3798"/>
                  </a:lnTo>
                  <a:lnTo>
                    <a:pt x="8699" y="4069"/>
                  </a:lnTo>
                  <a:lnTo>
                    <a:pt x="8990" y="4224"/>
                  </a:lnTo>
                  <a:lnTo>
                    <a:pt x="9300" y="4398"/>
                  </a:lnTo>
                  <a:lnTo>
                    <a:pt x="9610" y="4534"/>
                  </a:lnTo>
                  <a:lnTo>
                    <a:pt x="9881" y="4631"/>
                  </a:lnTo>
                  <a:lnTo>
                    <a:pt x="10017" y="4670"/>
                  </a:lnTo>
                  <a:lnTo>
                    <a:pt x="10133" y="4689"/>
                  </a:lnTo>
                  <a:lnTo>
                    <a:pt x="10249" y="4670"/>
                  </a:lnTo>
                  <a:lnTo>
                    <a:pt x="10327" y="4650"/>
                  </a:lnTo>
                  <a:lnTo>
                    <a:pt x="10404" y="4573"/>
                  </a:lnTo>
                  <a:lnTo>
                    <a:pt x="10482" y="4495"/>
                  </a:lnTo>
                  <a:lnTo>
                    <a:pt x="10521" y="4379"/>
                  </a:lnTo>
                  <a:lnTo>
                    <a:pt x="10540" y="4263"/>
                  </a:lnTo>
                  <a:lnTo>
                    <a:pt x="10559" y="4108"/>
                  </a:lnTo>
                  <a:lnTo>
                    <a:pt x="10559" y="3953"/>
                  </a:lnTo>
                  <a:lnTo>
                    <a:pt x="10540" y="3623"/>
                  </a:lnTo>
                  <a:lnTo>
                    <a:pt x="10501" y="3255"/>
                  </a:lnTo>
                  <a:lnTo>
                    <a:pt x="10424" y="2907"/>
                  </a:lnTo>
                  <a:lnTo>
                    <a:pt x="10307" y="2306"/>
                  </a:lnTo>
                  <a:lnTo>
                    <a:pt x="8971" y="1318"/>
                  </a:lnTo>
                  <a:lnTo>
                    <a:pt x="9784" y="1318"/>
                  </a:lnTo>
                  <a:lnTo>
                    <a:pt x="9591" y="1124"/>
                  </a:lnTo>
                  <a:lnTo>
                    <a:pt x="9378" y="911"/>
                  </a:lnTo>
                  <a:lnTo>
                    <a:pt x="9106" y="717"/>
                  </a:lnTo>
                  <a:lnTo>
                    <a:pt x="8796" y="524"/>
                  </a:lnTo>
                  <a:lnTo>
                    <a:pt x="8622" y="407"/>
                  </a:lnTo>
                  <a:lnTo>
                    <a:pt x="8428" y="330"/>
                  </a:lnTo>
                  <a:lnTo>
                    <a:pt x="6336" y="407"/>
                  </a:lnTo>
                  <a:lnTo>
                    <a:pt x="6336" y="407"/>
                  </a:lnTo>
                  <a:lnTo>
                    <a:pt x="7866" y="136"/>
                  </a:lnTo>
                  <a:lnTo>
                    <a:pt x="7537" y="59"/>
                  </a:lnTo>
                  <a:lnTo>
                    <a:pt x="7208" y="20"/>
                  </a:lnTo>
                  <a:lnTo>
                    <a:pt x="687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720754" y="6774674"/>
              <a:ext cx="188591" cy="266164"/>
            </a:xfrm>
            <a:custGeom>
              <a:avLst/>
              <a:gdLst/>
              <a:ahLst/>
              <a:cxnLst/>
              <a:rect l="l" t="t" r="r" b="b"/>
              <a:pathLst>
                <a:path w="5368" h="7576" extrusionOk="0">
                  <a:moveTo>
                    <a:pt x="3682" y="1"/>
                  </a:moveTo>
                  <a:lnTo>
                    <a:pt x="3468" y="39"/>
                  </a:lnTo>
                  <a:lnTo>
                    <a:pt x="3255" y="97"/>
                  </a:lnTo>
                  <a:lnTo>
                    <a:pt x="3062" y="194"/>
                  </a:lnTo>
                  <a:lnTo>
                    <a:pt x="2868" y="311"/>
                  </a:lnTo>
                  <a:lnTo>
                    <a:pt x="2403" y="1531"/>
                  </a:lnTo>
                  <a:lnTo>
                    <a:pt x="2403" y="737"/>
                  </a:lnTo>
                  <a:lnTo>
                    <a:pt x="2228" y="950"/>
                  </a:lnTo>
                  <a:lnTo>
                    <a:pt x="2054" y="1182"/>
                  </a:lnTo>
                  <a:lnTo>
                    <a:pt x="1899" y="1454"/>
                  </a:lnTo>
                  <a:lnTo>
                    <a:pt x="1744" y="1706"/>
                  </a:lnTo>
                  <a:lnTo>
                    <a:pt x="1609" y="1996"/>
                  </a:lnTo>
                  <a:lnTo>
                    <a:pt x="1454" y="2287"/>
                  </a:lnTo>
                  <a:lnTo>
                    <a:pt x="1202" y="2907"/>
                  </a:lnTo>
                  <a:lnTo>
                    <a:pt x="1202" y="3779"/>
                  </a:lnTo>
                  <a:lnTo>
                    <a:pt x="1047" y="3352"/>
                  </a:lnTo>
                  <a:lnTo>
                    <a:pt x="795" y="4108"/>
                  </a:lnTo>
                  <a:lnTo>
                    <a:pt x="582" y="4864"/>
                  </a:lnTo>
                  <a:lnTo>
                    <a:pt x="407" y="5580"/>
                  </a:lnTo>
                  <a:lnTo>
                    <a:pt x="252" y="6220"/>
                  </a:lnTo>
                  <a:lnTo>
                    <a:pt x="78" y="7208"/>
                  </a:lnTo>
                  <a:lnTo>
                    <a:pt x="0" y="7576"/>
                  </a:lnTo>
                  <a:lnTo>
                    <a:pt x="39" y="7460"/>
                  </a:lnTo>
                  <a:lnTo>
                    <a:pt x="117" y="7324"/>
                  </a:lnTo>
                  <a:lnTo>
                    <a:pt x="252" y="7092"/>
                  </a:lnTo>
                  <a:lnTo>
                    <a:pt x="543" y="6510"/>
                  </a:lnTo>
                  <a:lnTo>
                    <a:pt x="853" y="5948"/>
                  </a:lnTo>
                  <a:lnTo>
                    <a:pt x="950" y="5774"/>
                  </a:lnTo>
                  <a:lnTo>
                    <a:pt x="1085" y="5580"/>
                  </a:lnTo>
                  <a:lnTo>
                    <a:pt x="1454" y="5154"/>
                  </a:lnTo>
                  <a:lnTo>
                    <a:pt x="1899" y="4670"/>
                  </a:lnTo>
                  <a:lnTo>
                    <a:pt x="2403" y="4166"/>
                  </a:lnTo>
                  <a:lnTo>
                    <a:pt x="2887" y="3701"/>
                  </a:lnTo>
                  <a:lnTo>
                    <a:pt x="3333" y="3294"/>
                  </a:lnTo>
                  <a:lnTo>
                    <a:pt x="3701" y="2965"/>
                  </a:lnTo>
                  <a:lnTo>
                    <a:pt x="3933" y="2790"/>
                  </a:lnTo>
                  <a:lnTo>
                    <a:pt x="4127" y="2635"/>
                  </a:lnTo>
                  <a:lnTo>
                    <a:pt x="3546" y="2616"/>
                  </a:lnTo>
                  <a:lnTo>
                    <a:pt x="4457" y="2345"/>
                  </a:lnTo>
                  <a:lnTo>
                    <a:pt x="4747" y="2054"/>
                  </a:lnTo>
                  <a:lnTo>
                    <a:pt x="4883" y="1880"/>
                  </a:lnTo>
                  <a:lnTo>
                    <a:pt x="5018" y="1706"/>
                  </a:lnTo>
                  <a:lnTo>
                    <a:pt x="5135" y="1531"/>
                  </a:lnTo>
                  <a:lnTo>
                    <a:pt x="5231" y="1337"/>
                  </a:lnTo>
                  <a:lnTo>
                    <a:pt x="5309" y="1163"/>
                  </a:lnTo>
                  <a:lnTo>
                    <a:pt x="5348" y="989"/>
                  </a:lnTo>
                  <a:lnTo>
                    <a:pt x="5367" y="814"/>
                  </a:lnTo>
                  <a:lnTo>
                    <a:pt x="5348" y="659"/>
                  </a:lnTo>
                  <a:lnTo>
                    <a:pt x="5309" y="504"/>
                  </a:lnTo>
                  <a:lnTo>
                    <a:pt x="5212" y="388"/>
                  </a:lnTo>
                  <a:lnTo>
                    <a:pt x="4553" y="814"/>
                  </a:lnTo>
                  <a:lnTo>
                    <a:pt x="4863" y="136"/>
                  </a:lnTo>
                  <a:lnTo>
                    <a:pt x="4631" y="59"/>
                  </a:lnTo>
                  <a:lnTo>
                    <a:pt x="4360" y="2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726200" y="7046953"/>
              <a:ext cx="192667" cy="205595"/>
            </a:xfrm>
            <a:custGeom>
              <a:avLst/>
              <a:gdLst/>
              <a:ahLst/>
              <a:cxnLst/>
              <a:rect l="l" t="t" r="r" b="b"/>
              <a:pathLst>
                <a:path w="5484" h="5852" extrusionOk="0">
                  <a:moveTo>
                    <a:pt x="1027" y="0"/>
                  </a:moveTo>
                  <a:lnTo>
                    <a:pt x="737" y="20"/>
                  </a:lnTo>
                  <a:lnTo>
                    <a:pt x="485" y="39"/>
                  </a:lnTo>
                  <a:lnTo>
                    <a:pt x="117" y="97"/>
                  </a:lnTo>
                  <a:lnTo>
                    <a:pt x="0" y="136"/>
                  </a:lnTo>
                  <a:lnTo>
                    <a:pt x="214" y="136"/>
                  </a:lnTo>
                  <a:lnTo>
                    <a:pt x="446" y="155"/>
                  </a:lnTo>
                  <a:lnTo>
                    <a:pt x="640" y="194"/>
                  </a:lnTo>
                  <a:lnTo>
                    <a:pt x="834" y="233"/>
                  </a:lnTo>
                  <a:lnTo>
                    <a:pt x="1027" y="291"/>
                  </a:lnTo>
                  <a:lnTo>
                    <a:pt x="1202" y="368"/>
                  </a:lnTo>
                  <a:lnTo>
                    <a:pt x="1357" y="446"/>
                  </a:lnTo>
                  <a:lnTo>
                    <a:pt x="1531" y="523"/>
                  </a:lnTo>
                  <a:lnTo>
                    <a:pt x="1667" y="620"/>
                  </a:lnTo>
                  <a:lnTo>
                    <a:pt x="1802" y="717"/>
                  </a:lnTo>
                  <a:lnTo>
                    <a:pt x="2073" y="950"/>
                  </a:lnTo>
                  <a:lnTo>
                    <a:pt x="2287" y="1221"/>
                  </a:lnTo>
                  <a:lnTo>
                    <a:pt x="2500" y="1511"/>
                  </a:lnTo>
                  <a:lnTo>
                    <a:pt x="2674" y="1802"/>
                  </a:lnTo>
                  <a:lnTo>
                    <a:pt x="2829" y="2131"/>
                  </a:lnTo>
                  <a:lnTo>
                    <a:pt x="2984" y="2461"/>
                  </a:lnTo>
                  <a:lnTo>
                    <a:pt x="3120" y="2809"/>
                  </a:lnTo>
                  <a:lnTo>
                    <a:pt x="3372" y="3488"/>
                  </a:lnTo>
                  <a:lnTo>
                    <a:pt x="3604" y="4166"/>
                  </a:lnTo>
                  <a:lnTo>
                    <a:pt x="3992" y="3371"/>
                  </a:lnTo>
                  <a:lnTo>
                    <a:pt x="3875" y="4824"/>
                  </a:lnTo>
                  <a:lnTo>
                    <a:pt x="4011" y="5076"/>
                  </a:lnTo>
                  <a:lnTo>
                    <a:pt x="4147" y="5309"/>
                  </a:lnTo>
                  <a:lnTo>
                    <a:pt x="4302" y="5502"/>
                  </a:lnTo>
                  <a:lnTo>
                    <a:pt x="4457" y="5657"/>
                  </a:lnTo>
                  <a:lnTo>
                    <a:pt x="4611" y="5774"/>
                  </a:lnTo>
                  <a:lnTo>
                    <a:pt x="4689" y="5812"/>
                  </a:lnTo>
                  <a:lnTo>
                    <a:pt x="4766" y="5832"/>
                  </a:lnTo>
                  <a:lnTo>
                    <a:pt x="4825" y="5851"/>
                  </a:lnTo>
                  <a:lnTo>
                    <a:pt x="4902" y="5832"/>
                  </a:lnTo>
                  <a:lnTo>
                    <a:pt x="4980" y="5793"/>
                  </a:lnTo>
                  <a:lnTo>
                    <a:pt x="5038" y="5754"/>
                  </a:lnTo>
                  <a:lnTo>
                    <a:pt x="5115" y="5657"/>
                  </a:lnTo>
                  <a:lnTo>
                    <a:pt x="5193" y="5541"/>
                  </a:lnTo>
                  <a:lnTo>
                    <a:pt x="5270" y="5386"/>
                  </a:lnTo>
                  <a:lnTo>
                    <a:pt x="5328" y="5231"/>
                  </a:lnTo>
                  <a:lnTo>
                    <a:pt x="5386" y="5038"/>
                  </a:lnTo>
                  <a:lnTo>
                    <a:pt x="5425" y="4844"/>
                  </a:lnTo>
                  <a:lnTo>
                    <a:pt x="5445" y="4631"/>
                  </a:lnTo>
                  <a:lnTo>
                    <a:pt x="5464" y="4398"/>
                  </a:lnTo>
                  <a:lnTo>
                    <a:pt x="5038" y="3817"/>
                  </a:lnTo>
                  <a:lnTo>
                    <a:pt x="5483" y="3972"/>
                  </a:lnTo>
                  <a:lnTo>
                    <a:pt x="5445" y="3623"/>
                  </a:lnTo>
                  <a:lnTo>
                    <a:pt x="5386" y="3255"/>
                  </a:lnTo>
                  <a:lnTo>
                    <a:pt x="5309" y="2887"/>
                  </a:lnTo>
                  <a:lnTo>
                    <a:pt x="5173" y="2519"/>
                  </a:lnTo>
                  <a:lnTo>
                    <a:pt x="3992" y="1647"/>
                  </a:lnTo>
                  <a:lnTo>
                    <a:pt x="4670" y="1608"/>
                  </a:lnTo>
                  <a:lnTo>
                    <a:pt x="4515" y="1395"/>
                  </a:lnTo>
                  <a:lnTo>
                    <a:pt x="4340" y="1221"/>
                  </a:lnTo>
                  <a:lnTo>
                    <a:pt x="4166" y="1046"/>
                  </a:lnTo>
                  <a:lnTo>
                    <a:pt x="3992" y="891"/>
                  </a:lnTo>
                  <a:lnTo>
                    <a:pt x="3817" y="756"/>
                  </a:lnTo>
                  <a:lnTo>
                    <a:pt x="3623" y="620"/>
                  </a:lnTo>
                  <a:lnTo>
                    <a:pt x="3430" y="504"/>
                  </a:lnTo>
                  <a:lnTo>
                    <a:pt x="3236" y="407"/>
                  </a:lnTo>
                  <a:lnTo>
                    <a:pt x="2848" y="252"/>
                  </a:lnTo>
                  <a:lnTo>
                    <a:pt x="2461" y="136"/>
                  </a:lnTo>
                  <a:lnTo>
                    <a:pt x="2073" y="58"/>
                  </a:lnTo>
                  <a:lnTo>
                    <a:pt x="1705" y="2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179640" y="7415881"/>
              <a:ext cx="230083" cy="206263"/>
            </a:xfrm>
            <a:custGeom>
              <a:avLst/>
              <a:gdLst/>
              <a:ahLst/>
              <a:cxnLst/>
              <a:rect l="l" t="t" r="r" b="b"/>
              <a:pathLst>
                <a:path w="6549" h="5871" extrusionOk="0">
                  <a:moveTo>
                    <a:pt x="5173" y="0"/>
                  </a:moveTo>
                  <a:lnTo>
                    <a:pt x="4921" y="620"/>
                  </a:lnTo>
                  <a:lnTo>
                    <a:pt x="4340" y="2034"/>
                  </a:lnTo>
                  <a:lnTo>
                    <a:pt x="4011" y="2790"/>
                  </a:lnTo>
                  <a:lnTo>
                    <a:pt x="3701" y="3468"/>
                  </a:lnTo>
                  <a:lnTo>
                    <a:pt x="3429" y="3972"/>
                  </a:lnTo>
                  <a:lnTo>
                    <a:pt x="3332" y="4127"/>
                  </a:lnTo>
                  <a:lnTo>
                    <a:pt x="3255" y="4204"/>
                  </a:lnTo>
                  <a:lnTo>
                    <a:pt x="3081" y="4301"/>
                  </a:lnTo>
                  <a:lnTo>
                    <a:pt x="2790" y="4379"/>
                  </a:lnTo>
                  <a:lnTo>
                    <a:pt x="2402" y="4475"/>
                  </a:lnTo>
                  <a:lnTo>
                    <a:pt x="1957" y="4553"/>
                  </a:lnTo>
                  <a:lnTo>
                    <a:pt x="1473" y="4611"/>
                  </a:lnTo>
                  <a:lnTo>
                    <a:pt x="969" y="4650"/>
                  </a:lnTo>
                  <a:lnTo>
                    <a:pt x="465" y="4669"/>
                  </a:lnTo>
                  <a:lnTo>
                    <a:pt x="0" y="4650"/>
                  </a:lnTo>
                  <a:lnTo>
                    <a:pt x="19" y="4669"/>
                  </a:lnTo>
                  <a:lnTo>
                    <a:pt x="116" y="4747"/>
                  </a:lnTo>
                  <a:lnTo>
                    <a:pt x="271" y="4844"/>
                  </a:lnTo>
                  <a:lnTo>
                    <a:pt x="523" y="4960"/>
                  </a:lnTo>
                  <a:lnTo>
                    <a:pt x="678" y="4999"/>
                  </a:lnTo>
                  <a:lnTo>
                    <a:pt x="853" y="5057"/>
                  </a:lnTo>
                  <a:lnTo>
                    <a:pt x="1066" y="5076"/>
                  </a:lnTo>
                  <a:lnTo>
                    <a:pt x="1279" y="5115"/>
                  </a:lnTo>
                  <a:lnTo>
                    <a:pt x="1821" y="5115"/>
                  </a:lnTo>
                  <a:lnTo>
                    <a:pt x="2131" y="5095"/>
                  </a:lnTo>
                  <a:lnTo>
                    <a:pt x="2461" y="5057"/>
                  </a:lnTo>
                  <a:lnTo>
                    <a:pt x="2422" y="5115"/>
                  </a:lnTo>
                  <a:lnTo>
                    <a:pt x="2344" y="5212"/>
                  </a:lnTo>
                  <a:lnTo>
                    <a:pt x="2248" y="5308"/>
                  </a:lnTo>
                  <a:lnTo>
                    <a:pt x="2112" y="5425"/>
                  </a:lnTo>
                  <a:lnTo>
                    <a:pt x="1918" y="5560"/>
                  </a:lnTo>
                  <a:lnTo>
                    <a:pt x="1647" y="5696"/>
                  </a:lnTo>
                  <a:lnTo>
                    <a:pt x="1337" y="5851"/>
                  </a:lnTo>
                  <a:lnTo>
                    <a:pt x="1569" y="5870"/>
                  </a:lnTo>
                  <a:lnTo>
                    <a:pt x="1841" y="5870"/>
                  </a:lnTo>
                  <a:lnTo>
                    <a:pt x="2170" y="5832"/>
                  </a:lnTo>
                  <a:lnTo>
                    <a:pt x="2364" y="5793"/>
                  </a:lnTo>
                  <a:lnTo>
                    <a:pt x="2557" y="5735"/>
                  </a:lnTo>
                  <a:lnTo>
                    <a:pt x="2751" y="5677"/>
                  </a:lnTo>
                  <a:lnTo>
                    <a:pt x="2945" y="5580"/>
                  </a:lnTo>
                  <a:lnTo>
                    <a:pt x="3158" y="5483"/>
                  </a:lnTo>
                  <a:lnTo>
                    <a:pt x="3352" y="5347"/>
                  </a:lnTo>
                  <a:lnTo>
                    <a:pt x="3546" y="5192"/>
                  </a:lnTo>
                  <a:lnTo>
                    <a:pt x="3739" y="4999"/>
                  </a:lnTo>
                  <a:lnTo>
                    <a:pt x="3894" y="5115"/>
                  </a:lnTo>
                  <a:lnTo>
                    <a:pt x="4069" y="5212"/>
                  </a:lnTo>
                  <a:lnTo>
                    <a:pt x="4321" y="5328"/>
                  </a:lnTo>
                  <a:lnTo>
                    <a:pt x="4611" y="5425"/>
                  </a:lnTo>
                  <a:lnTo>
                    <a:pt x="4786" y="5463"/>
                  </a:lnTo>
                  <a:lnTo>
                    <a:pt x="4960" y="5483"/>
                  </a:lnTo>
                  <a:lnTo>
                    <a:pt x="5134" y="5502"/>
                  </a:lnTo>
                  <a:lnTo>
                    <a:pt x="5541" y="5502"/>
                  </a:lnTo>
                  <a:lnTo>
                    <a:pt x="5735" y="5463"/>
                  </a:lnTo>
                  <a:lnTo>
                    <a:pt x="5483" y="5308"/>
                  </a:lnTo>
                  <a:lnTo>
                    <a:pt x="4902" y="4960"/>
                  </a:lnTo>
                  <a:lnTo>
                    <a:pt x="4592" y="4747"/>
                  </a:lnTo>
                  <a:lnTo>
                    <a:pt x="4321" y="4553"/>
                  </a:lnTo>
                  <a:lnTo>
                    <a:pt x="4224" y="4456"/>
                  </a:lnTo>
                  <a:lnTo>
                    <a:pt x="4127" y="4359"/>
                  </a:lnTo>
                  <a:lnTo>
                    <a:pt x="4088" y="4282"/>
                  </a:lnTo>
                  <a:lnTo>
                    <a:pt x="4069" y="4204"/>
                  </a:lnTo>
                  <a:lnTo>
                    <a:pt x="4088" y="4127"/>
                  </a:lnTo>
                  <a:lnTo>
                    <a:pt x="4166" y="3952"/>
                  </a:lnTo>
                  <a:lnTo>
                    <a:pt x="4417" y="3468"/>
                  </a:lnTo>
                  <a:lnTo>
                    <a:pt x="5677" y="3759"/>
                  </a:lnTo>
                  <a:lnTo>
                    <a:pt x="5580" y="3662"/>
                  </a:lnTo>
                  <a:lnTo>
                    <a:pt x="5347" y="3429"/>
                  </a:lnTo>
                  <a:lnTo>
                    <a:pt x="5076" y="3080"/>
                  </a:lnTo>
                  <a:lnTo>
                    <a:pt x="4940" y="2906"/>
                  </a:lnTo>
                  <a:lnTo>
                    <a:pt x="4844" y="2732"/>
                  </a:lnTo>
                  <a:lnTo>
                    <a:pt x="5425" y="1782"/>
                  </a:lnTo>
                  <a:lnTo>
                    <a:pt x="5967" y="891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85927" y="7464189"/>
              <a:ext cx="194037" cy="226710"/>
            </a:xfrm>
            <a:custGeom>
              <a:avLst/>
              <a:gdLst/>
              <a:ahLst/>
              <a:cxnLst/>
              <a:rect l="l" t="t" r="r" b="b"/>
              <a:pathLst>
                <a:path w="5523" h="6453" extrusionOk="0">
                  <a:moveTo>
                    <a:pt x="3565" y="1"/>
                  </a:moveTo>
                  <a:lnTo>
                    <a:pt x="2442" y="97"/>
                  </a:lnTo>
                  <a:lnTo>
                    <a:pt x="2519" y="698"/>
                  </a:lnTo>
                  <a:lnTo>
                    <a:pt x="2635" y="2074"/>
                  </a:lnTo>
                  <a:lnTo>
                    <a:pt x="2693" y="2829"/>
                  </a:lnTo>
                  <a:lnTo>
                    <a:pt x="2732" y="3488"/>
                  </a:lnTo>
                  <a:lnTo>
                    <a:pt x="2732" y="3779"/>
                  </a:lnTo>
                  <a:lnTo>
                    <a:pt x="2713" y="3992"/>
                  </a:lnTo>
                  <a:lnTo>
                    <a:pt x="2693" y="4166"/>
                  </a:lnTo>
                  <a:lnTo>
                    <a:pt x="2655" y="4243"/>
                  </a:lnTo>
                  <a:lnTo>
                    <a:pt x="2597" y="4302"/>
                  </a:lnTo>
                  <a:lnTo>
                    <a:pt x="2500" y="4360"/>
                  </a:lnTo>
                  <a:lnTo>
                    <a:pt x="2267" y="4476"/>
                  </a:lnTo>
                  <a:lnTo>
                    <a:pt x="1938" y="4573"/>
                  </a:lnTo>
                  <a:lnTo>
                    <a:pt x="1570" y="4689"/>
                  </a:lnTo>
                  <a:lnTo>
                    <a:pt x="1182" y="4767"/>
                  </a:lnTo>
                  <a:lnTo>
                    <a:pt x="756" y="4844"/>
                  </a:lnTo>
                  <a:lnTo>
                    <a:pt x="369" y="4883"/>
                  </a:lnTo>
                  <a:lnTo>
                    <a:pt x="0" y="4883"/>
                  </a:lnTo>
                  <a:lnTo>
                    <a:pt x="175" y="4980"/>
                  </a:lnTo>
                  <a:lnTo>
                    <a:pt x="388" y="5077"/>
                  </a:lnTo>
                  <a:lnTo>
                    <a:pt x="679" y="5173"/>
                  </a:lnTo>
                  <a:lnTo>
                    <a:pt x="1047" y="5232"/>
                  </a:lnTo>
                  <a:lnTo>
                    <a:pt x="1260" y="5251"/>
                  </a:lnTo>
                  <a:lnTo>
                    <a:pt x="1492" y="5270"/>
                  </a:lnTo>
                  <a:lnTo>
                    <a:pt x="1744" y="5270"/>
                  </a:lnTo>
                  <a:lnTo>
                    <a:pt x="1996" y="5232"/>
                  </a:lnTo>
                  <a:lnTo>
                    <a:pt x="2287" y="5193"/>
                  </a:lnTo>
                  <a:lnTo>
                    <a:pt x="2597" y="5135"/>
                  </a:lnTo>
                  <a:lnTo>
                    <a:pt x="2597" y="5135"/>
                  </a:lnTo>
                  <a:lnTo>
                    <a:pt x="2461" y="5309"/>
                  </a:lnTo>
                  <a:lnTo>
                    <a:pt x="2151" y="5677"/>
                  </a:lnTo>
                  <a:lnTo>
                    <a:pt x="1957" y="5910"/>
                  </a:lnTo>
                  <a:lnTo>
                    <a:pt x="1744" y="6123"/>
                  </a:lnTo>
                  <a:lnTo>
                    <a:pt x="1492" y="6317"/>
                  </a:lnTo>
                  <a:lnTo>
                    <a:pt x="1376" y="6394"/>
                  </a:lnTo>
                  <a:lnTo>
                    <a:pt x="1260" y="6452"/>
                  </a:lnTo>
                  <a:lnTo>
                    <a:pt x="1550" y="6413"/>
                  </a:lnTo>
                  <a:lnTo>
                    <a:pt x="1860" y="6336"/>
                  </a:lnTo>
                  <a:lnTo>
                    <a:pt x="2209" y="6239"/>
                  </a:lnTo>
                  <a:lnTo>
                    <a:pt x="2403" y="6162"/>
                  </a:lnTo>
                  <a:lnTo>
                    <a:pt x="2597" y="6084"/>
                  </a:lnTo>
                  <a:lnTo>
                    <a:pt x="2790" y="5987"/>
                  </a:lnTo>
                  <a:lnTo>
                    <a:pt x="2965" y="5871"/>
                  </a:lnTo>
                  <a:lnTo>
                    <a:pt x="3139" y="5735"/>
                  </a:lnTo>
                  <a:lnTo>
                    <a:pt x="3294" y="5600"/>
                  </a:lnTo>
                  <a:lnTo>
                    <a:pt x="3410" y="5425"/>
                  </a:lnTo>
                  <a:lnTo>
                    <a:pt x="3527" y="5251"/>
                  </a:lnTo>
                  <a:lnTo>
                    <a:pt x="3740" y="5270"/>
                  </a:lnTo>
                  <a:lnTo>
                    <a:pt x="4301" y="5328"/>
                  </a:lnTo>
                  <a:lnTo>
                    <a:pt x="4631" y="5328"/>
                  </a:lnTo>
                  <a:lnTo>
                    <a:pt x="4960" y="5309"/>
                  </a:lnTo>
                  <a:lnTo>
                    <a:pt x="5270" y="5270"/>
                  </a:lnTo>
                  <a:lnTo>
                    <a:pt x="5406" y="5232"/>
                  </a:lnTo>
                  <a:lnTo>
                    <a:pt x="5522" y="5173"/>
                  </a:lnTo>
                  <a:lnTo>
                    <a:pt x="5193" y="5077"/>
                  </a:lnTo>
                  <a:lnTo>
                    <a:pt x="4456" y="4844"/>
                  </a:lnTo>
                  <a:lnTo>
                    <a:pt x="4069" y="4708"/>
                  </a:lnTo>
                  <a:lnTo>
                    <a:pt x="3720" y="4573"/>
                  </a:lnTo>
                  <a:lnTo>
                    <a:pt x="3468" y="4437"/>
                  </a:lnTo>
                  <a:lnTo>
                    <a:pt x="3391" y="4379"/>
                  </a:lnTo>
                  <a:lnTo>
                    <a:pt x="3352" y="4321"/>
                  </a:lnTo>
                  <a:lnTo>
                    <a:pt x="3352" y="3953"/>
                  </a:lnTo>
                  <a:lnTo>
                    <a:pt x="3391" y="3197"/>
                  </a:lnTo>
                  <a:lnTo>
                    <a:pt x="4766" y="2694"/>
                  </a:lnTo>
                  <a:lnTo>
                    <a:pt x="4631" y="2655"/>
                  </a:lnTo>
                  <a:lnTo>
                    <a:pt x="4263" y="2539"/>
                  </a:lnTo>
                  <a:lnTo>
                    <a:pt x="3817" y="2364"/>
                  </a:lnTo>
                  <a:lnTo>
                    <a:pt x="3623" y="2248"/>
                  </a:lnTo>
                  <a:lnTo>
                    <a:pt x="3449" y="213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extrusionOk="0">
                  <a:moveTo>
                    <a:pt x="2035" y="1"/>
                  </a:move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00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fill="none" extrusionOk="0">
                  <a:moveTo>
                    <a:pt x="1" y="504"/>
                  </a:move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054392" y="6389409"/>
              <a:ext cx="382558" cy="245084"/>
            </a:xfrm>
            <a:custGeom>
              <a:avLst/>
              <a:gdLst/>
              <a:ahLst/>
              <a:cxnLst/>
              <a:rect l="l" t="t" r="r" b="b"/>
              <a:pathLst>
                <a:path w="10889" h="6976" extrusionOk="0">
                  <a:moveTo>
                    <a:pt x="5348" y="1"/>
                  </a:moveTo>
                  <a:lnTo>
                    <a:pt x="5134" y="20"/>
                  </a:lnTo>
                  <a:lnTo>
                    <a:pt x="4941" y="78"/>
                  </a:lnTo>
                  <a:lnTo>
                    <a:pt x="4747" y="156"/>
                  </a:lnTo>
                  <a:lnTo>
                    <a:pt x="4573" y="233"/>
                  </a:lnTo>
                  <a:lnTo>
                    <a:pt x="4398" y="350"/>
                  </a:lnTo>
                  <a:lnTo>
                    <a:pt x="4243" y="485"/>
                  </a:lnTo>
                  <a:lnTo>
                    <a:pt x="4108" y="640"/>
                  </a:lnTo>
                  <a:lnTo>
                    <a:pt x="3991" y="795"/>
                  </a:lnTo>
                  <a:lnTo>
                    <a:pt x="3894" y="950"/>
                  </a:lnTo>
                  <a:lnTo>
                    <a:pt x="3798" y="1125"/>
                  </a:lnTo>
                  <a:lnTo>
                    <a:pt x="3739" y="1299"/>
                  </a:lnTo>
                  <a:lnTo>
                    <a:pt x="3681" y="1473"/>
                  </a:lnTo>
                  <a:lnTo>
                    <a:pt x="3584" y="1648"/>
                  </a:lnTo>
                  <a:lnTo>
                    <a:pt x="3488" y="1822"/>
                  </a:lnTo>
                  <a:lnTo>
                    <a:pt x="3391" y="1996"/>
                  </a:lnTo>
                  <a:lnTo>
                    <a:pt x="3139" y="2326"/>
                  </a:lnTo>
                  <a:lnTo>
                    <a:pt x="2887" y="2636"/>
                  </a:lnTo>
                  <a:lnTo>
                    <a:pt x="2635" y="2888"/>
                  </a:lnTo>
                  <a:lnTo>
                    <a:pt x="2441" y="3101"/>
                  </a:lnTo>
                  <a:lnTo>
                    <a:pt x="2248" y="3275"/>
                  </a:lnTo>
                  <a:lnTo>
                    <a:pt x="2190" y="3004"/>
                  </a:lnTo>
                  <a:lnTo>
                    <a:pt x="2190" y="2752"/>
                  </a:lnTo>
                  <a:lnTo>
                    <a:pt x="2209" y="2520"/>
                  </a:lnTo>
                  <a:lnTo>
                    <a:pt x="2267" y="2306"/>
                  </a:lnTo>
                  <a:lnTo>
                    <a:pt x="2325" y="2113"/>
                  </a:lnTo>
                  <a:lnTo>
                    <a:pt x="2422" y="1919"/>
                  </a:lnTo>
                  <a:lnTo>
                    <a:pt x="2519" y="1764"/>
                  </a:lnTo>
                  <a:lnTo>
                    <a:pt x="2635" y="1609"/>
                  </a:lnTo>
                  <a:lnTo>
                    <a:pt x="2751" y="1493"/>
                  </a:lnTo>
                  <a:lnTo>
                    <a:pt x="2868" y="1376"/>
                  </a:lnTo>
                  <a:lnTo>
                    <a:pt x="3081" y="1202"/>
                  </a:lnTo>
                  <a:lnTo>
                    <a:pt x="3236" y="1086"/>
                  </a:lnTo>
                  <a:lnTo>
                    <a:pt x="3294" y="1066"/>
                  </a:lnTo>
                  <a:lnTo>
                    <a:pt x="3178" y="1008"/>
                  </a:lnTo>
                  <a:lnTo>
                    <a:pt x="3042" y="950"/>
                  </a:lnTo>
                  <a:lnTo>
                    <a:pt x="2868" y="911"/>
                  </a:lnTo>
                  <a:lnTo>
                    <a:pt x="2674" y="873"/>
                  </a:lnTo>
                  <a:lnTo>
                    <a:pt x="2441" y="853"/>
                  </a:lnTo>
                  <a:lnTo>
                    <a:pt x="2209" y="853"/>
                  </a:lnTo>
                  <a:lnTo>
                    <a:pt x="1976" y="873"/>
                  </a:lnTo>
                  <a:lnTo>
                    <a:pt x="1725" y="950"/>
                  </a:lnTo>
                  <a:lnTo>
                    <a:pt x="1473" y="1047"/>
                  </a:lnTo>
                  <a:lnTo>
                    <a:pt x="1221" y="1183"/>
                  </a:lnTo>
                  <a:lnTo>
                    <a:pt x="1105" y="1280"/>
                  </a:lnTo>
                  <a:lnTo>
                    <a:pt x="988" y="1376"/>
                  </a:lnTo>
                  <a:lnTo>
                    <a:pt x="872" y="1493"/>
                  </a:lnTo>
                  <a:lnTo>
                    <a:pt x="756" y="1628"/>
                  </a:lnTo>
                  <a:lnTo>
                    <a:pt x="659" y="1764"/>
                  </a:lnTo>
                  <a:lnTo>
                    <a:pt x="562" y="1938"/>
                  </a:lnTo>
                  <a:lnTo>
                    <a:pt x="465" y="2113"/>
                  </a:lnTo>
                  <a:lnTo>
                    <a:pt x="368" y="2306"/>
                  </a:lnTo>
                  <a:lnTo>
                    <a:pt x="291" y="2520"/>
                  </a:lnTo>
                  <a:lnTo>
                    <a:pt x="213" y="2752"/>
                  </a:lnTo>
                  <a:lnTo>
                    <a:pt x="155" y="3004"/>
                  </a:lnTo>
                  <a:lnTo>
                    <a:pt x="97" y="3275"/>
                  </a:lnTo>
                  <a:lnTo>
                    <a:pt x="58" y="3546"/>
                  </a:lnTo>
                  <a:lnTo>
                    <a:pt x="20" y="3798"/>
                  </a:lnTo>
                  <a:lnTo>
                    <a:pt x="0" y="4050"/>
                  </a:lnTo>
                  <a:lnTo>
                    <a:pt x="0" y="4283"/>
                  </a:lnTo>
                  <a:lnTo>
                    <a:pt x="20" y="4496"/>
                  </a:lnTo>
                  <a:lnTo>
                    <a:pt x="39" y="4709"/>
                  </a:lnTo>
                  <a:lnTo>
                    <a:pt x="97" y="5096"/>
                  </a:lnTo>
                  <a:lnTo>
                    <a:pt x="194" y="5445"/>
                  </a:lnTo>
                  <a:lnTo>
                    <a:pt x="330" y="5736"/>
                  </a:lnTo>
                  <a:lnTo>
                    <a:pt x="485" y="5987"/>
                  </a:lnTo>
                  <a:lnTo>
                    <a:pt x="640" y="6201"/>
                  </a:lnTo>
                  <a:lnTo>
                    <a:pt x="814" y="6394"/>
                  </a:lnTo>
                  <a:lnTo>
                    <a:pt x="988" y="6549"/>
                  </a:lnTo>
                  <a:lnTo>
                    <a:pt x="1143" y="6666"/>
                  </a:lnTo>
                  <a:lnTo>
                    <a:pt x="1298" y="6762"/>
                  </a:lnTo>
                  <a:lnTo>
                    <a:pt x="1511" y="6859"/>
                  </a:lnTo>
                  <a:lnTo>
                    <a:pt x="1608" y="6898"/>
                  </a:lnTo>
                  <a:lnTo>
                    <a:pt x="1783" y="6685"/>
                  </a:lnTo>
                  <a:lnTo>
                    <a:pt x="1957" y="6491"/>
                  </a:lnTo>
                  <a:lnTo>
                    <a:pt x="2151" y="6356"/>
                  </a:lnTo>
                  <a:lnTo>
                    <a:pt x="2345" y="6239"/>
                  </a:lnTo>
                  <a:lnTo>
                    <a:pt x="2558" y="6142"/>
                  </a:lnTo>
                  <a:lnTo>
                    <a:pt x="2751" y="6084"/>
                  </a:lnTo>
                  <a:lnTo>
                    <a:pt x="2945" y="6046"/>
                  </a:lnTo>
                  <a:lnTo>
                    <a:pt x="3139" y="6007"/>
                  </a:lnTo>
                  <a:lnTo>
                    <a:pt x="3468" y="6007"/>
                  </a:lnTo>
                  <a:lnTo>
                    <a:pt x="3759" y="6026"/>
                  </a:lnTo>
                  <a:lnTo>
                    <a:pt x="3933" y="6065"/>
                  </a:lnTo>
                  <a:lnTo>
                    <a:pt x="4011" y="6084"/>
                  </a:lnTo>
                  <a:lnTo>
                    <a:pt x="4108" y="5871"/>
                  </a:lnTo>
                  <a:lnTo>
                    <a:pt x="4224" y="5697"/>
                  </a:lnTo>
                  <a:lnTo>
                    <a:pt x="4359" y="5561"/>
                  </a:lnTo>
                  <a:lnTo>
                    <a:pt x="4514" y="5464"/>
                  </a:lnTo>
                  <a:lnTo>
                    <a:pt x="4669" y="5387"/>
                  </a:lnTo>
                  <a:lnTo>
                    <a:pt x="4844" y="5348"/>
                  </a:lnTo>
                  <a:lnTo>
                    <a:pt x="5018" y="5348"/>
                  </a:lnTo>
                  <a:lnTo>
                    <a:pt x="5212" y="5368"/>
                  </a:lnTo>
                  <a:lnTo>
                    <a:pt x="5386" y="5406"/>
                  </a:lnTo>
                  <a:lnTo>
                    <a:pt x="5580" y="5484"/>
                  </a:lnTo>
                  <a:lnTo>
                    <a:pt x="5774" y="5581"/>
                  </a:lnTo>
                  <a:lnTo>
                    <a:pt x="5948" y="5697"/>
                  </a:lnTo>
                  <a:lnTo>
                    <a:pt x="6142" y="5832"/>
                  </a:lnTo>
                  <a:lnTo>
                    <a:pt x="6316" y="5987"/>
                  </a:lnTo>
                  <a:lnTo>
                    <a:pt x="6491" y="6162"/>
                  </a:lnTo>
                  <a:lnTo>
                    <a:pt x="6665" y="6356"/>
                  </a:lnTo>
                  <a:lnTo>
                    <a:pt x="6839" y="6549"/>
                  </a:lnTo>
                  <a:lnTo>
                    <a:pt x="7014" y="6685"/>
                  </a:lnTo>
                  <a:lnTo>
                    <a:pt x="7207" y="6801"/>
                  </a:lnTo>
                  <a:lnTo>
                    <a:pt x="7421" y="6898"/>
                  </a:lnTo>
                  <a:lnTo>
                    <a:pt x="7614" y="6956"/>
                  </a:lnTo>
                  <a:lnTo>
                    <a:pt x="7827" y="6976"/>
                  </a:lnTo>
                  <a:lnTo>
                    <a:pt x="8041" y="6976"/>
                  </a:lnTo>
                  <a:lnTo>
                    <a:pt x="8254" y="6956"/>
                  </a:lnTo>
                  <a:lnTo>
                    <a:pt x="8447" y="6917"/>
                  </a:lnTo>
                  <a:lnTo>
                    <a:pt x="8641" y="6859"/>
                  </a:lnTo>
                  <a:lnTo>
                    <a:pt x="8835" y="6782"/>
                  </a:lnTo>
                  <a:lnTo>
                    <a:pt x="9009" y="6685"/>
                  </a:lnTo>
                  <a:lnTo>
                    <a:pt x="9164" y="6569"/>
                  </a:lnTo>
                  <a:lnTo>
                    <a:pt x="9300" y="6452"/>
                  </a:lnTo>
                  <a:lnTo>
                    <a:pt x="9416" y="6336"/>
                  </a:lnTo>
                  <a:lnTo>
                    <a:pt x="9513" y="6201"/>
                  </a:lnTo>
                  <a:lnTo>
                    <a:pt x="9707" y="5949"/>
                  </a:lnTo>
                  <a:lnTo>
                    <a:pt x="9920" y="5697"/>
                  </a:lnTo>
                  <a:lnTo>
                    <a:pt x="10152" y="5503"/>
                  </a:lnTo>
                  <a:lnTo>
                    <a:pt x="10365" y="5309"/>
                  </a:lnTo>
                  <a:lnTo>
                    <a:pt x="10579" y="5174"/>
                  </a:lnTo>
                  <a:lnTo>
                    <a:pt x="10734" y="5058"/>
                  </a:lnTo>
                  <a:lnTo>
                    <a:pt x="10889" y="4980"/>
                  </a:lnTo>
                  <a:lnTo>
                    <a:pt x="10772" y="4903"/>
                  </a:lnTo>
                  <a:lnTo>
                    <a:pt x="10637" y="4864"/>
                  </a:lnTo>
                  <a:lnTo>
                    <a:pt x="10501" y="4825"/>
                  </a:lnTo>
                  <a:lnTo>
                    <a:pt x="10385" y="4806"/>
                  </a:lnTo>
                  <a:lnTo>
                    <a:pt x="10114" y="4786"/>
                  </a:lnTo>
                  <a:lnTo>
                    <a:pt x="9842" y="4825"/>
                  </a:lnTo>
                  <a:lnTo>
                    <a:pt x="9590" y="4864"/>
                  </a:lnTo>
                  <a:lnTo>
                    <a:pt x="9339" y="4941"/>
                  </a:lnTo>
                  <a:lnTo>
                    <a:pt x="8874" y="5058"/>
                  </a:lnTo>
                  <a:lnTo>
                    <a:pt x="8777" y="5077"/>
                  </a:lnTo>
                  <a:lnTo>
                    <a:pt x="8447" y="5077"/>
                  </a:lnTo>
                  <a:lnTo>
                    <a:pt x="8215" y="5038"/>
                  </a:lnTo>
                  <a:lnTo>
                    <a:pt x="8002" y="4980"/>
                  </a:lnTo>
                  <a:lnTo>
                    <a:pt x="7672" y="4864"/>
                  </a:lnTo>
                  <a:lnTo>
                    <a:pt x="7517" y="4786"/>
                  </a:lnTo>
                  <a:lnTo>
                    <a:pt x="7750" y="4767"/>
                  </a:lnTo>
                  <a:lnTo>
                    <a:pt x="7944" y="4728"/>
                  </a:lnTo>
                  <a:lnTo>
                    <a:pt x="8137" y="4631"/>
                  </a:lnTo>
                  <a:lnTo>
                    <a:pt x="8312" y="4515"/>
                  </a:lnTo>
                  <a:lnTo>
                    <a:pt x="8467" y="4360"/>
                  </a:lnTo>
                  <a:lnTo>
                    <a:pt x="8622" y="4186"/>
                  </a:lnTo>
                  <a:lnTo>
                    <a:pt x="8796" y="3973"/>
                  </a:lnTo>
                  <a:lnTo>
                    <a:pt x="8951" y="3759"/>
                  </a:lnTo>
                  <a:lnTo>
                    <a:pt x="9029" y="3643"/>
                  </a:lnTo>
                  <a:lnTo>
                    <a:pt x="9125" y="3546"/>
                  </a:lnTo>
                  <a:lnTo>
                    <a:pt x="9222" y="3469"/>
                  </a:lnTo>
                  <a:lnTo>
                    <a:pt x="9339" y="3411"/>
                  </a:lnTo>
                  <a:lnTo>
                    <a:pt x="9552" y="3333"/>
                  </a:lnTo>
                  <a:lnTo>
                    <a:pt x="9784" y="3275"/>
                  </a:lnTo>
                  <a:lnTo>
                    <a:pt x="9978" y="3256"/>
                  </a:lnTo>
                  <a:lnTo>
                    <a:pt x="10133" y="3256"/>
                  </a:lnTo>
                  <a:lnTo>
                    <a:pt x="10288" y="3275"/>
                  </a:lnTo>
                  <a:lnTo>
                    <a:pt x="10172" y="3101"/>
                  </a:lnTo>
                  <a:lnTo>
                    <a:pt x="10036" y="2946"/>
                  </a:lnTo>
                  <a:lnTo>
                    <a:pt x="9920" y="2810"/>
                  </a:lnTo>
                  <a:lnTo>
                    <a:pt x="9784" y="2694"/>
                  </a:lnTo>
                  <a:lnTo>
                    <a:pt x="9649" y="2578"/>
                  </a:lnTo>
                  <a:lnTo>
                    <a:pt x="9513" y="2481"/>
                  </a:lnTo>
                  <a:lnTo>
                    <a:pt x="9358" y="2423"/>
                  </a:lnTo>
                  <a:lnTo>
                    <a:pt x="9203" y="2365"/>
                  </a:lnTo>
                  <a:lnTo>
                    <a:pt x="9067" y="2326"/>
                  </a:lnTo>
                  <a:lnTo>
                    <a:pt x="8893" y="2306"/>
                  </a:lnTo>
                  <a:lnTo>
                    <a:pt x="8738" y="2306"/>
                  </a:lnTo>
                  <a:lnTo>
                    <a:pt x="8583" y="2345"/>
                  </a:lnTo>
                  <a:lnTo>
                    <a:pt x="8409" y="2384"/>
                  </a:lnTo>
                  <a:lnTo>
                    <a:pt x="8234" y="2461"/>
                  </a:lnTo>
                  <a:lnTo>
                    <a:pt x="8060" y="2558"/>
                  </a:lnTo>
                  <a:lnTo>
                    <a:pt x="7866" y="2675"/>
                  </a:lnTo>
                  <a:lnTo>
                    <a:pt x="7517" y="2907"/>
                  </a:lnTo>
                  <a:lnTo>
                    <a:pt x="7227" y="3062"/>
                  </a:lnTo>
                  <a:lnTo>
                    <a:pt x="6956" y="3178"/>
                  </a:lnTo>
                  <a:lnTo>
                    <a:pt x="6742" y="3236"/>
                  </a:lnTo>
                  <a:lnTo>
                    <a:pt x="6587" y="3256"/>
                  </a:lnTo>
                  <a:lnTo>
                    <a:pt x="6471" y="3275"/>
                  </a:lnTo>
                  <a:lnTo>
                    <a:pt x="6374" y="3275"/>
                  </a:lnTo>
                  <a:lnTo>
                    <a:pt x="6510" y="3236"/>
                  </a:lnTo>
                  <a:lnTo>
                    <a:pt x="6646" y="3178"/>
                  </a:lnTo>
                  <a:lnTo>
                    <a:pt x="6781" y="3101"/>
                  </a:lnTo>
                  <a:lnTo>
                    <a:pt x="6897" y="3004"/>
                  </a:lnTo>
                  <a:lnTo>
                    <a:pt x="7014" y="2926"/>
                  </a:lnTo>
                  <a:lnTo>
                    <a:pt x="7111" y="2810"/>
                  </a:lnTo>
                  <a:lnTo>
                    <a:pt x="7188" y="2694"/>
                  </a:lnTo>
                  <a:lnTo>
                    <a:pt x="7266" y="2578"/>
                  </a:lnTo>
                  <a:lnTo>
                    <a:pt x="7401" y="2345"/>
                  </a:lnTo>
                  <a:lnTo>
                    <a:pt x="7479" y="2093"/>
                  </a:lnTo>
                  <a:lnTo>
                    <a:pt x="7517" y="1880"/>
                  </a:lnTo>
                  <a:lnTo>
                    <a:pt x="7517" y="1686"/>
                  </a:lnTo>
                  <a:lnTo>
                    <a:pt x="7498" y="1493"/>
                  </a:lnTo>
                  <a:lnTo>
                    <a:pt x="7537" y="1280"/>
                  </a:lnTo>
                  <a:lnTo>
                    <a:pt x="7595" y="1066"/>
                  </a:lnTo>
                  <a:lnTo>
                    <a:pt x="7672" y="873"/>
                  </a:lnTo>
                  <a:lnTo>
                    <a:pt x="7808" y="543"/>
                  </a:lnTo>
                  <a:lnTo>
                    <a:pt x="7866" y="408"/>
                  </a:lnTo>
                  <a:lnTo>
                    <a:pt x="7750" y="388"/>
                  </a:lnTo>
                  <a:lnTo>
                    <a:pt x="7479" y="388"/>
                  </a:lnTo>
                  <a:lnTo>
                    <a:pt x="7324" y="427"/>
                  </a:lnTo>
                  <a:lnTo>
                    <a:pt x="7188" y="466"/>
                  </a:lnTo>
                  <a:lnTo>
                    <a:pt x="7033" y="524"/>
                  </a:lnTo>
                  <a:lnTo>
                    <a:pt x="6742" y="660"/>
                  </a:lnTo>
                  <a:lnTo>
                    <a:pt x="6471" y="853"/>
                  </a:lnTo>
                  <a:lnTo>
                    <a:pt x="6200" y="1086"/>
                  </a:lnTo>
                  <a:lnTo>
                    <a:pt x="6084" y="1221"/>
                  </a:lnTo>
                  <a:lnTo>
                    <a:pt x="5967" y="1357"/>
                  </a:lnTo>
                  <a:lnTo>
                    <a:pt x="5871" y="1512"/>
                  </a:lnTo>
                  <a:lnTo>
                    <a:pt x="5774" y="1667"/>
                  </a:lnTo>
                  <a:lnTo>
                    <a:pt x="5696" y="1822"/>
                  </a:lnTo>
                  <a:lnTo>
                    <a:pt x="5580" y="1958"/>
                  </a:lnTo>
                  <a:lnTo>
                    <a:pt x="5464" y="2093"/>
                  </a:lnTo>
                  <a:lnTo>
                    <a:pt x="5328" y="2210"/>
                  </a:lnTo>
                  <a:lnTo>
                    <a:pt x="5076" y="2423"/>
                  </a:lnTo>
                  <a:lnTo>
                    <a:pt x="4805" y="2597"/>
                  </a:lnTo>
                  <a:lnTo>
                    <a:pt x="4553" y="2733"/>
                  </a:lnTo>
                  <a:lnTo>
                    <a:pt x="4359" y="2830"/>
                  </a:lnTo>
                  <a:lnTo>
                    <a:pt x="4166" y="2907"/>
                  </a:lnTo>
                  <a:lnTo>
                    <a:pt x="4166" y="2907"/>
                  </a:lnTo>
                  <a:lnTo>
                    <a:pt x="4398" y="2752"/>
                  </a:lnTo>
                  <a:lnTo>
                    <a:pt x="4592" y="2597"/>
                  </a:lnTo>
                  <a:lnTo>
                    <a:pt x="4786" y="2403"/>
                  </a:lnTo>
                  <a:lnTo>
                    <a:pt x="4941" y="2210"/>
                  </a:lnTo>
                  <a:lnTo>
                    <a:pt x="5076" y="2016"/>
                  </a:lnTo>
                  <a:lnTo>
                    <a:pt x="5212" y="1822"/>
                  </a:lnTo>
                  <a:lnTo>
                    <a:pt x="5289" y="1609"/>
                  </a:lnTo>
                  <a:lnTo>
                    <a:pt x="5348" y="1435"/>
                  </a:lnTo>
                  <a:lnTo>
                    <a:pt x="5386" y="1338"/>
                  </a:lnTo>
                  <a:lnTo>
                    <a:pt x="5444" y="1260"/>
                  </a:lnTo>
                  <a:lnTo>
                    <a:pt x="5580" y="1086"/>
                  </a:lnTo>
                  <a:lnTo>
                    <a:pt x="5754" y="911"/>
                  </a:lnTo>
                  <a:lnTo>
                    <a:pt x="5948" y="756"/>
                  </a:lnTo>
                  <a:lnTo>
                    <a:pt x="6297" y="524"/>
                  </a:lnTo>
                  <a:lnTo>
                    <a:pt x="6452" y="446"/>
                  </a:lnTo>
                  <a:lnTo>
                    <a:pt x="6219" y="272"/>
                  </a:lnTo>
                  <a:lnTo>
                    <a:pt x="5987" y="156"/>
                  </a:lnTo>
                  <a:lnTo>
                    <a:pt x="5774" y="59"/>
                  </a:lnTo>
                  <a:lnTo>
                    <a:pt x="5561" y="20"/>
                  </a:lnTo>
                  <a:lnTo>
                    <a:pt x="5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092511" y="6524881"/>
              <a:ext cx="312433" cy="104835"/>
            </a:xfrm>
            <a:custGeom>
              <a:avLst/>
              <a:gdLst/>
              <a:ahLst/>
              <a:cxnLst/>
              <a:rect l="l" t="t" r="r" b="b"/>
              <a:pathLst>
                <a:path w="8893" h="2984" extrusionOk="0">
                  <a:moveTo>
                    <a:pt x="3623" y="0"/>
                  </a:moveTo>
                  <a:lnTo>
                    <a:pt x="3429" y="20"/>
                  </a:lnTo>
                  <a:lnTo>
                    <a:pt x="2829" y="175"/>
                  </a:lnTo>
                  <a:lnTo>
                    <a:pt x="2209" y="349"/>
                  </a:lnTo>
                  <a:lnTo>
                    <a:pt x="1608" y="504"/>
                  </a:lnTo>
                  <a:lnTo>
                    <a:pt x="1298" y="562"/>
                  </a:lnTo>
                  <a:lnTo>
                    <a:pt x="1008" y="620"/>
                  </a:lnTo>
                  <a:lnTo>
                    <a:pt x="795" y="678"/>
                  </a:lnTo>
                  <a:lnTo>
                    <a:pt x="620" y="756"/>
                  </a:lnTo>
                  <a:lnTo>
                    <a:pt x="465" y="853"/>
                  </a:lnTo>
                  <a:lnTo>
                    <a:pt x="330" y="969"/>
                  </a:lnTo>
                  <a:lnTo>
                    <a:pt x="213" y="1124"/>
                  </a:lnTo>
                  <a:lnTo>
                    <a:pt x="116" y="1279"/>
                  </a:lnTo>
                  <a:lnTo>
                    <a:pt x="58" y="1434"/>
                  </a:lnTo>
                  <a:lnTo>
                    <a:pt x="20" y="1608"/>
                  </a:lnTo>
                  <a:lnTo>
                    <a:pt x="0" y="1802"/>
                  </a:lnTo>
                  <a:lnTo>
                    <a:pt x="0" y="1976"/>
                  </a:lnTo>
                  <a:lnTo>
                    <a:pt x="39" y="2151"/>
                  </a:lnTo>
                  <a:lnTo>
                    <a:pt x="116" y="2325"/>
                  </a:lnTo>
                  <a:lnTo>
                    <a:pt x="194" y="2480"/>
                  </a:lnTo>
                  <a:lnTo>
                    <a:pt x="330" y="2616"/>
                  </a:lnTo>
                  <a:lnTo>
                    <a:pt x="465" y="2751"/>
                  </a:lnTo>
                  <a:lnTo>
                    <a:pt x="659" y="2848"/>
                  </a:lnTo>
                  <a:lnTo>
                    <a:pt x="659" y="2868"/>
                  </a:lnTo>
                  <a:lnTo>
                    <a:pt x="795" y="2732"/>
                  </a:lnTo>
                  <a:lnTo>
                    <a:pt x="911" y="2616"/>
                  </a:lnTo>
                  <a:lnTo>
                    <a:pt x="1046" y="2519"/>
                  </a:lnTo>
                  <a:lnTo>
                    <a:pt x="1182" y="2441"/>
                  </a:lnTo>
                  <a:lnTo>
                    <a:pt x="1298" y="2364"/>
                  </a:lnTo>
                  <a:lnTo>
                    <a:pt x="1434" y="2306"/>
                  </a:lnTo>
                  <a:lnTo>
                    <a:pt x="1705" y="2209"/>
                  </a:lnTo>
                  <a:lnTo>
                    <a:pt x="1918" y="2151"/>
                  </a:lnTo>
                  <a:lnTo>
                    <a:pt x="2112" y="2112"/>
                  </a:lnTo>
                  <a:lnTo>
                    <a:pt x="2306" y="2093"/>
                  </a:lnTo>
                  <a:lnTo>
                    <a:pt x="2480" y="2093"/>
                  </a:lnTo>
                  <a:lnTo>
                    <a:pt x="2771" y="2112"/>
                  </a:lnTo>
                  <a:lnTo>
                    <a:pt x="2945" y="2151"/>
                  </a:lnTo>
                  <a:lnTo>
                    <a:pt x="3042" y="1996"/>
                  </a:lnTo>
                  <a:lnTo>
                    <a:pt x="3158" y="1841"/>
                  </a:lnTo>
                  <a:lnTo>
                    <a:pt x="3255" y="1725"/>
                  </a:lnTo>
                  <a:lnTo>
                    <a:pt x="3391" y="1628"/>
                  </a:lnTo>
                  <a:lnTo>
                    <a:pt x="3507" y="1570"/>
                  </a:lnTo>
                  <a:lnTo>
                    <a:pt x="3662" y="1512"/>
                  </a:lnTo>
                  <a:lnTo>
                    <a:pt x="3798" y="1492"/>
                  </a:lnTo>
                  <a:lnTo>
                    <a:pt x="3953" y="1492"/>
                  </a:lnTo>
                  <a:lnTo>
                    <a:pt x="4127" y="1512"/>
                  </a:lnTo>
                  <a:lnTo>
                    <a:pt x="4301" y="1550"/>
                  </a:lnTo>
                  <a:lnTo>
                    <a:pt x="4456" y="1608"/>
                  </a:lnTo>
                  <a:lnTo>
                    <a:pt x="4631" y="1686"/>
                  </a:lnTo>
                  <a:lnTo>
                    <a:pt x="4805" y="1783"/>
                  </a:lnTo>
                  <a:lnTo>
                    <a:pt x="4960" y="1899"/>
                  </a:lnTo>
                  <a:lnTo>
                    <a:pt x="5115" y="2035"/>
                  </a:lnTo>
                  <a:lnTo>
                    <a:pt x="5270" y="2170"/>
                  </a:lnTo>
                  <a:lnTo>
                    <a:pt x="5425" y="2345"/>
                  </a:lnTo>
                  <a:lnTo>
                    <a:pt x="5580" y="2500"/>
                  </a:lnTo>
                  <a:lnTo>
                    <a:pt x="5696" y="2635"/>
                  </a:lnTo>
                  <a:lnTo>
                    <a:pt x="5832" y="2751"/>
                  </a:lnTo>
                  <a:lnTo>
                    <a:pt x="5987" y="2848"/>
                  </a:lnTo>
                  <a:lnTo>
                    <a:pt x="6142" y="2906"/>
                  </a:lnTo>
                  <a:lnTo>
                    <a:pt x="6297" y="2945"/>
                  </a:lnTo>
                  <a:lnTo>
                    <a:pt x="6471" y="2984"/>
                  </a:lnTo>
                  <a:lnTo>
                    <a:pt x="6801" y="2984"/>
                  </a:lnTo>
                  <a:lnTo>
                    <a:pt x="6975" y="2965"/>
                  </a:lnTo>
                  <a:lnTo>
                    <a:pt x="7130" y="2926"/>
                  </a:lnTo>
                  <a:lnTo>
                    <a:pt x="7285" y="2868"/>
                  </a:lnTo>
                  <a:lnTo>
                    <a:pt x="7420" y="2810"/>
                  </a:lnTo>
                  <a:lnTo>
                    <a:pt x="7575" y="2732"/>
                  </a:lnTo>
                  <a:lnTo>
                    <a:pt x="7692" y="2655"/>
                  </a:lnTo>
                  <a:lnTo>
                    <a:pt x="7808" y="2577"/>
                  </a:lnTo>
                  <a:lnTo>
                    <a:pt x="7924" y="2480"/>
                  </a:lnTo>
                  <a:lnTo>
                    <a:pt x="8002" y="2383"/>
                  </a:lnTo>
                  <a:lnTo>
                    <a:pt x="8079" y="2267"/>
                  </a:lnTo>
                  <a:lnTo>
                    <a:pt x="8254" y="2035"/>
                  </a:lnTo>
                  <a:lnTo>
                    <a:pt x="8467" y="1802"/>
                  </a:lnTo>
                  <a:lnTo>
                    <a:pt x="8680" y="1608"/>
                  </a:lnTo>
                  <a:lnTo>
                    <a:pt x="8893" y="1434"/>
                  </a:lnTo>
                  <a:lnTo>
                    <a:pt x="8564" y="1550"/>
                  </a:lnTo>
                  <a:lnTo>
                    <a:pt x="8234" y="1628"/>
                  </a:lnTo>
                  <a:lnTo>
                    <a:pt x="7885" y="1667"/>
                  </a:lnTo>
                  <a:lnTo>
                    <a:pt x="7537" y="1667"/>
                  </a:lnTo>
                  <a:lnTo>
                    <a:pt x="7188" y="1628"/>
                  </a:lnTo>
                  <a:lnTo>
                    <a:pt x="6820" y="1550"/>
                  </a:lnTo>
                  <a:lnTo>
                    <a:pt x="6452" y="1434"/>
                  </a:lnTo>
                  <a:lnTo>
                    <a:pt x="6084" y="1279"/>
                  </a:lnTo>
                  <a:lnTo>
                    <a:pt x="5948" y="1202"/>
                  </a:lnTo>
                  <a:lnTo>
                    <a:pt x="5812" y="1105"/>
                  </a:lnTo>
                  <a:lnTo>
                    <a:pt x="5502" y="892"/>
                  </a:lnTo>
                  <a:lnTo>
                    <a:pt x="5192" y="659"/>
                  </a:lnTo>
                  <a:lnTo>
                    <a:pt x="4882" y="427"/>
                  </a:lnTo>
                  <a:lnTo>
                    <a:pt x="4534" y="213"/>
                  </a:lnTo>
                  <a:lnTo>
                    <a:pt x="4359" y="136"/>
                  </a:lnTo>
                  <a:lnTo>
                    <a:pt x="4185" y="78"/>
                  </a:lnTo>
                  <a:lnTo>
                    <a:pt x="4011" y="20"/>
                  </a:lnTo>
                  <a:lnTo>
                    <a:pt x="3817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extrusionOk="0">
                  <a:moveTo>
                    <a:pt x="6026" y="0"/>
                  </a:move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fill="none" extrusionOk="0">
                  <a:moveTo>
                    <a:pt x="18522" y="4573"/>
                  </a:move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780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extrusionOk="0">
                  <a:moveTo>
                    <a:pt x="0" y="1"/>
                  </a:move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579" y="6975"/>
                  </a:lnTo>
                  <a:lnTo>
                    <a:pt x="10598" y="6975"/>
                  </a:lnTo>
                  <a:lnTo>
                    <a:pt x="10598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722" y="7733"/>
                  </a:lnTo>
                  <a:lnTo>
                    <a:pt x="9722" y="7733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455" y="5154"/>
                  </a:lnTo>
                  <a:lnTo>
                    <a:pt x="11455" y="5154"/>
                  </a:lnTo>
                  <a:lnTo>
                    <a:pt x="11702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fill="none" extrusionOk="0">
                  <a:moveTo>
                    <a:pt x="252" y="330"/>
                  </a:move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234" y="8971"/>
                  </a:lnTo>
                  <a:lnTo>
                    <a:pt x="8408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610" y="7692"/>
                  </a:lnTo>
                  <a:lnTo>
                    <a:pt x="9203" y="7576"/>
                  </a:lnTo>
                  <a:lnTo>
                    <a:pt x="8815" y="7498"/>
                  </a:lnTo>
                  <a:lnTo>
                    <a:pt x="8408" y="7440"/>
                  </a:lnTo>
                  <a:lnTo>
                    <a:pt x="8408" y="7440"/>
                  </a:lnTo>
                  <a:lnTo>
                    <a:pt x="8525" y="7479"/>
                  </a:lnTo>
                  <a:lnTo>
                    <a:pt x="8854" y="7556"/>
                  </a:lnTo>
                  <a:lnTo>
                    <a:pt x="9300" y="7653"/>
                  </a:lnTo>
                  <a:lnTo>
                    <a:pt x="9571" y="7711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373" y="5135"/>
                  </a:lnTo>
                  <a:lnTo>
                    <a:pt x="11373" y="5135"/>
                  </a:lnTo>
                  <a:lnTo>
                    <a:pt x="11450" y="5154"/>
                  </a:lnTo>
                  <a:lnTo>
                    <a:pt x="11702" y="5173"/>
                  </a:lnTo>
                  <a:lnTo>
                    <a:pt x="12031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fill="none" extrusionOk="0">
                  <a:moveTo>
                    <a:pt x="7943" y="7072"/>
                  </a:move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7788" y="8293"/>
                  </a:lnTo>
                  <a:lnTo>
                    <a:pt x="7924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527454" y="7137490"/>
              <a:ext cx="98055" cy="119802"/>
            </a:xfrm>
            <a:custGeom>
              <a:avLst/>
              <a:gdLst/>
              <a:ahLst/>
              <a:cxnLst/>
              <a:rect l="l" t="t" r="r" b="b"/>
              <a:pathLst>
                <a:path w="2791" h="3410" extrusionOk="0">
                  <a:moveTo>
                    <a:pt x="2577" y="0"/>
                  </a:moveTo>
                  <a:lnTo>
                    <a:pt x="2790" y="97"/>
                  </a:lnTo>
                  <a:lnTo>
                    <a:pt x="2751" y="58"/>
                  </a:lnTo>
                  <a:lnTo>
                    <a:pt x="2577" y="0"/>
                  </a:lnTo>
                  <a:close/>
                  <a:moveTo>
                    <a:pt x="1589" y="1221"/>
                  </a:moveTo>
                  <a:lnTo>
                    <a:pt x="1821" y="1317"/>
                  </a:lnTo>
                  <a:lnTo>
                    <a:pt x="1783" y="1298"/>
                  </a:lnTo>
                  <a:lnTo>
                    <a:pt x="1589" y="1221"/>
                  </a:lnTo>
                  <a:close/>
                  <a:moveTo>
                    <a:pt x="0" y="3313"/>
                  </a:moveTo>
                  <a:lnTo>
                    <a:pt x="116" y="3410"/>
                  </a:lnTo>
                  <a:lnTo>
                    <a:pt x="116" y="3410"/>
                  </a:lnTo>
                  <a:lnTo>
                    <a:pt x="78" y="3352"/>
                  </a:lnTo>
                  <a:lnTo>
                    <a:pt x="0" y="3313"/>
                  </a:lnTo>
                  <a:close/>
                </a:path>
              </a:pathLst>
            </a:custGeom>
            <a:solidFill>
              <a:srgbClr val="E53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527454" y="7253849"/>
              <a:ext cx="4111" cy="3443"/>
            </a:xfrm>
            <a:custGeom>
              <a:avLst/>
              <a:gdLst/>
              <a:ahLst/>
              <a:cxnLst/>
              <a:rect l="l" t="t" r="r" b="b"/>
              <a:pathLst>
                <a:path w="117" h="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583245" y="7180352"/>
              <a:ext cx="8221" cy="3443"/>
            </a:xfrm>
            <a:custGeom>
              <a:avLst/>
              <a:gdLst/>
              <a:ahLst/>
              <a:cxnLst/>
              <a:rect l="l" t="t" r="r" b="b"/>
              <a:pathLst>
                <a:path w="234" h="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233" y="97"/>
                  </a:lnTo>
                  <a:lnTo>
                    <a:pt x="23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617991" y="7137490"/>
              <a:ext cx="7518" cy="3408"/>
            </a:xfrm>
            <a:custGeom>
              <a:avLst/>
              <a:gdLst/>
              <a:ahLst/>
              <a:cxnLst/>
              <a:rect l="l" t="t" r="r" b="b"/>
              <a:pathLst>
                <a:path w="214" h="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extrusionOk="0">
                  <a:moveTo>
                    <a:pt x="8622" y="1"/>
                  </a:move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67" y="2591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fill="none" extrusionOk="0">
                  <a:moveTo>
                    <a:pt x="8622" y="1"/>
                  </a:moveTo>
                  <a:lnTo>
                    <a:pt x="8622" y="1"/>
                  </a:ln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89" y="2597"/>
                  </a:lnTo>
                  <a:lnTo>
                    <a:pt x="7189" y="2597"/>
                  </a:lnTo>
                  <a:lnTo>
                    <a:pt x="6995" y="2520"/>
                  </a:lnTo>
                  <a:lnTo>
                    <a:pt x="6995" y="2520"/>
                  </a:lnTo>
                  <a:lnTo>
                    <a:pt x="7227" y="2616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312" y="2752"/>
                  </a:lnTo>
                  <a:lnTo>
                    <a:pt x="8312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extrusionOk="0">
                  <a:moveTo>
                    <a:pt x="2480" y="0"/>
                  </a:move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97" y="14414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862" y="14770"/>
                  </a:lnTo>
                  <a:lnTo>
                    <a:pt x="3862" y="14770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427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5" y="13922"/>
                  </a:lnTo>
                  <a:lnTo>
                    <a:pt x="7135" y="13922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89" y="1370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36" y="12768"/>
                  </a:lnTo>
                  <a:lnTo>
                    <a:pt x="10436" y="1276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fill="none" extrusionOk="0">
                  <a:moveTo>
                    <a:pt x="892" y="1201"/>
                  </a:moveTo>
                  <a:lnTo>
                    <a:pt x="2054" y="3119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35" y="14724"/>
                  </a:lnTo>
                  <a:lnTo>
                    <a:pt x="2170" y="14046"/>
                  </a:lnTo>
                  <a:lnTo>
                    <a:pt x="2306" y="13368"/>
                  </a:lnTo>
                  <a:lnTo>
                    <a:pt x="2422" y="12613"/>
                  </a:lnTo>
                  <a:lnTo>
                    <a:pt x="2422" y="12613"/>
                  </a:lnTo>
                  <a:lnTo>
                    <a:pt x="2383" y="12748"/>
                  </a:lnTo>
                  <a:lnTo>
                    <a:pt x="2287" y="13097"/>
                  </a:lnTo>
                  <a:lnTo>
                    <a:pt x="2190" y="13601"/>
                  </a:lnTo>
                  <a:lnTo>
                    <a:pt x="2132" y="13891"/>
                  </a:lnTo>
                  <a:lnTo>
                    <a:pt x="2112" y="14182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953" y="14569"/>
                  </a:lnTo>
                  <a:lnTo>
                    <a:pt x="3991" y="14356"/>
                  </a:lnTo>
                  <a:lnTo>
                    <a:pt x="4030" y="14143"/>
                  </a:lnTo>
                  <a:lnTo>
                    <a:pt x="4050" y="13930"/>
                  </a:lnTo>
                  <a:lnTo>
                    <a:pt x="4050" y="13736"/>
                  </a:lnTo>
                  <a:lnTo>
                    <a:pt x="4030" y="13388"/>
                  </a:lnTo>
                  <a:lnTo>
                    <a:pt x="3991" y="13155"/>
                  </a:lnTo>
                  <a:lnTo>
                    <a:pt x="3972" y="13058"/>
                  </a:lnTo>
                  <a:lnTo>
                    <a:pt x="3972" y="13058"/>
                  </a:lnTo>
                  <a:lnTo>
                    <a:pt x="3895" y="13426"/>
                  </a:lnTo>
                  <a:lnTo>
                    <a:pt x="3836" y="13814"/>
                  </a:lnTo>
                  <a:lnTo>
                    <a:pt x="3817" y="14027"/>
                  </a:lnTo>
                  <a:lnTo>
                    <a:pt x="3817" y="14240"/>
                  </a:lnTo>
                  <a:lnTo>
                    <a:pt x="3817" y="14473"/>
                  </a:lnTo>
                  <a:lnTo>
                    <a:pt x="3836" y="14686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592" y="15461"/>
                  </a:lnTo>
                  <a:lnTo>
                    <a:pt x="4592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298"/>
                  </a:lnTo>
                  <a:lnTo>
                    <a:pt x="5367" y="14085"/>
                  </a:lnTo>
                  <a:lnTo>
                    <a:pt x="5348" y="13853"/>
                  </a:lnTo>
                  <a:lnTo>
                    <a:pt x="5309" y="13484"/>
                  </a:lnTo>
                  <a:lnTo>
                    <a:pt x="5231" y="13097"/>
                  </a:lnTo>
                  <a:lnTo>
                    <a:pt x="5231" y="13097"/>
                  </a:lnTo>
                  <a:lnTo>
                    <a:pt x="5231" y="13504"/>
                  </a:lnTo>
                  <a:lnTo>
                    <a:pt x="5270" y="13891"/>
                  </a:lnTo>
                  <a:lnTo>
                    <a:pt x="5309" y="14124"/>
                  </a:lnTo>
                  <a:lnTo>
                    <a:pt x="5348" y="14356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0" y="13872"/>
                  </a:lnTo>
                  <a:lnTo>
                    <a:pt x="7033" y="13465"/>
                  </a:lnTo>
                  <a:lnTo>
                    <a:pt x="6917" y="13078"/>
                  </a:lnTo>
                  <a:lnTo>
                    <a:pt x="6781" y="12748"/>
                  </a:lnTo>
                  <a:lnTo>
                    <a:pt x="6781" y="12748"/>
                  </a:lnTo>
                  <a:lnTo>
                    <a:pt x="6859" y="13097"/>
                  </a:lnTo>
                  <a:lnTo>
                    <a:pt x="6936" y="13426"/>
                  </a:lnTo>
                  <a:lnTo>
                    <a:pt x="7014" y="13620"/>
                  </a:lnTo>
                  <a:lnTo>
                    <a:pt x="7091" y="13814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021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77" y="13581"/>
                  </a:lnTo>
                  <a:lnTo>
                    <a:pt x="8757" y="13407"/>
                  </a:lnTo>
                  <a:lnTo>
                    <a:pt x="8719" y="13213"/>
                  </a:lnTo>
                  <a:lnTo>
                    <a:pt x="8661" y="13039"/>
                  </a:lnTo>
                  <a:lnTo>
                    <a:pt x="8564" y="12748"/>
                  </a:lnTo>
                  <a:lnTo>
                    <a:pt x="8428" y="12458"/>
                  </a:lnTo>
                  <a:lnTo>
                    <a:pt x="8428" y="12458"/>
                  </a:lnTo>
                  <a:lnTo>
                    <a:pt x="8447" y="12555"/>
                  </a:lnTo>
                  <a:lnTo>
                    <a:pt x="8486" y="12806"/>
                  </a:lnTo>
                  <a:lnTo>
                    <a:pt x="8583" y="13174"/>
                  </a:lnTo>
                  <a:lnTo>
                    <a:pt x="8641" y="13368"/>
                  </a:lnTo>
                  <a:lnTo>
                    <a:pt x="8719" y="1356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649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04" y="12651"/>
                  </a:lnTo>
                  <a:lnTo>
                    <a:pt x="10327" y="12458"/>
                  </a:lnTo>
                  <a:lnTo>
                    <a:pt x="10172" y="12090"/>
                  </a:lnTo>
                  <a:lnTo>
                    <a:pt x="10036" y="11857"/>
                  </a:lnTo>
                  <a:lnTo>
                    <a:pt x="9978" y="11760"/>
                  </a:lnTo>
                  <a:lnTo>
                    <a:pt x="9978" y="11760"/>
                  </a:lnTo>
                  <a:lnTo>
                    <a:pt x="10017" y="11876"/>
                  </a:lnTo>
                  <a:lnTo>
                    <a:pt x="10133" y="12167"/>
                  </a:lnTo>
                  <a:lnTo>
                    <a:pt x="10307" y="12555"/>
                  </a:lnTo>
                  <a:lnTo>
                    <a:pt x="10424" y="1274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extrusionOk="0">
                  <a:moveTo>
                    <a:pt x="2092" y="1"/>
                  </a:move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fill="none" extrusionOk="0">
                  <a:moveTo>
                    <a:pt x="2092" y="1"/>
                  </a:moveTo>
                  <a:lnTo>
                    <a:pt x="2092" y="1"/>
                  </a:ln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46322" y="6837316"/>
              <a:ext cx="57231" cy="255273"/>
            </a:xfrm>
            <a:custGeom>
              <a:avLst/>
              <a:gdLst/>
              <a:ahLst/>
              <a:cxnLst/>
              <a:rect l="l" t="t" r="r" b="b"/>
              <a:pathLst>
                <a:path w="1629" h="7266" extrusionOk="0">
                  <a:moveTo>
                    <a:pt x="1183" y="0"/>
                  </a:moveTo>
                  <a:lnTo>
                    <a:pt x="1202" y="329"/>
                  </a:lnTo>
                  <a:lnTo>
                    <a:pt x="1221" y="639"/>
                  </a:lnTo>
                  <a:lnTo>
                    <a:pt x="1202" y="1221"/>
                  </a:lnTo>
                  <a:lnTo>
                    <a:pt x="1163" y="1724"/>
                  </a:lnTo>
                  <a:lnTo>
                    <a:pt x="1086" y="2170"/>
                  </a:lnTo>
                  <a:lnTo>
                    <a:pt x="1008" y="2538"/>
                  </a:lnTo>
                  <a:lnTo>
                    <a:pt x="911" y="2848"/>
                  </a:lnTo>
                  <a:lnTo>
                    <a:pt x="776" y="3274"/>
                  </a:lnTo>
                  <a:lnTo>
                    <a:pt x="621" y="3662"/>
                  </a:lnTo>
                  <a:lnTo>
                    <a:pt x="446" y="4010"/>
                  </a:lnTo>
                  <a:lnTo>
                    <a:pt x="291" y="4340"/>
                  </a:lnTo>
                  <a:lnTo>
                    <a:pt x="156" y="4669"/>
                  </a:lnTo>
                  <a:lnTo>
                    <a:pt x="98" y="4844"/>
                  </a:lnTo>
                  <a:lnTo>
                    <a:pt x="40" y="5018"/>
                  </a:lnTo>
                  <a:lnTo>
                    <a:pt x="20" y="5192"/>
                  </a:lnTo>
                  <a:lnTo>
                    <a:pt x="1" y="5386"/>
                  </a:lnTo>
                  <a:lnTo>
                    <a:pt x="1" y="5580"/>
                  </a:lnTo>
                  <a:lnTo>
                    <a:pt x="20" y="5774"/>
                  </a:lnTo>
                  <a:lnTo>
                    <a:pt x="59" y="5987"/>
                  </a:lnTo>
                  <a:lnTo>
                    <a:pt x="117" y="6219"/>
                  </a:lnTo>
                  <a:lnTo>
                    <a:pt x="233" y="6529"/>
                  </a:lnTo>
                  <a:lnTo>
                    <a:pt x="369" y="6800"/>
                  </a:lnTo>
                  <a:lnTo>
                    <a:pt x="524" y="7033"/>
                  </a:lnTo>
                  <a:lnTo>
                    <a:pt x="698" y="7265"/>
                  </a:lnTo>
                  <a:lnTo>
                    <a:pt x="737" y="6684"/>
                  </a:lnTo>
                  <a:lnTo>
                    <a:pt x="756" y="6413"/>
                  </a:lnTo>
                  <a:lnTo>
                    <a:pt x="795" y="6161"/>
                  </a:lnTo>
                  <a:lnTo>
                    <a:pt x="911" y="5657"/>
                  </a:lnTo>
                  <a:lnTo>
                    <a:pt x="1066" y="5173"/>
                  </a:lnTo>
                  <a:lnTo>
                    <a:pt x="1241" y="4708"/>
                  </a:lnTo>
                  <a:lnTo>
                    <a:pt x="1396" y="4127"/>
                  </a:lnTo>
                  <a:lnTo>
                    <a:pt x="1493" y="3642"/>
                  </a:lnTo>
                  <a:lnTo>
                    <a:pt x="1551" y="3352"/>
                  </a:lnTo>
                  <a:lnTo>
                    <a:pt x="1589" y="3042"/>
                  </a:lnTo>
                  <a:lnTo>
                    <a:pt x="1609" y="2693"/>
                  </a:lnTo>
                  <a:lnTo>
                    <a:pt x="1628" y="2344"/>
                  </a:lnTo>
                  <a:lnTo>
                    <a:pt x="1628" y="1976"/>
                  </a:lnTo>
                  <a:lnTo>
                    <a:pt x="1589" y="1589"/>
                  </a:lnTo>
                  <a:lnTo>
                    <a:pt x="1531" y="1201"/>
                  </a:lnTo>
                  <a:lnTo>
                    <a:pt x="1454" y="814"/>
                  </a:lnTo>
                  <a:lnTo>
                    <a:pt x="1338" y="40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extrusionOk="0">
                  <a:moveTo>
                    <a:pt x="1" y="0"/>
                  </a:move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extrusionOk="0">
                  <a:moveTo>
                    <a:pt x="368" y="1"/>
                  </a:move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fill="none" extrusionOk="0">
                  <a:moveTo>
                    <a:pt x="368" y="1"/>
                  </a:moveTo>
                  <a:lnTo>
                    <a:pt x="368" y="1"/>
                  </a:ln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756" y="4999"/>
                  </a:lnTo>
                  <a:lnTo>
                    <a:pt x="756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156488" y="6618790"/>
              <a:ext cx="48342" cy="51083"/>
            </a:xfrm>
            <a:custGeom>
              <a:avLst/>
              <a:gdLst/>
              <a:ahLst/>
              <a:cxnLst/>
              <a:rect l="l" t="t" r="r" b="b"/>
              <a:pathLst>
                <a:path w="1376" h="1454" extrusionOk="0">
                  <a:moveTo>
                    <a:pt x="1085" y="1"/>
                  </a:moveTo>
                  <a:lnTo>
                    <a:pt x="1066" y="40"/>
                  </a:lnTo>
                  <a:lnTo>
                    <a:pt x="1008" y="117"/>
                  </a:lnTo>
                  <a:lnTo>
                    <a:pt x="950" y="292"/>
                  </a:lnTo>
                  <a:lnTo>
                    <a:pt x="950" y="388"/>
                  </a:lnTo>
                  <a:lnTo>
                    <a:pt x="930" y="524"/>
                  </a:lnTo>
                  <a:lnTo>
                    <a:pt x="930" y="660"/>
                  </a:lnTo>
                  <a:lnTo>
                    <a:pt x="930" y="757"/>
                  </a:lnTo>
                  <a:lnTo>
                    <a:pt x="892" y="853"/>
                  </a:lnTo>
                  <a:lnTo>
                    <a:pt x="872" y="912"/>
                  </a:lnTo>
                  <a:lnTo>
                    <a:pt x="814" y="950"/>
                  </a:lnTo>
                  <a:lnTo>
                    <a:pt x="756" y="989"/>
                  </a:lnTo>
                  <a:lnTo>
                    <a:pt x="601" y="989"/>
                  </a:lnTo>
                  <a:lnTo>
                    <a:pt x="504" y="970"/>
                  </a:lnTo>
                  <a:lnTo>
                    <a:pt x="446" y="912"/>
                  </a:lnTo>
                  <a:lnTo>
                    <a:pt x="388" y="834"/>
                  </a:lnTo>
                  <a:lnTo>
                    <a:pt x="330" y="737"/>
                  </a:lnTo>
                  <a:lnTo>
                    <a:pt x="272" y="543"/>
                  </a:lnTo>
                  <a:lnTo>
                    <a:pt x="252" y="408"/>
                  </a:lnTo>
                  <a:lnTo>
                    <a:pt x="214" y="311"/>
                  </a:lnTo>
                  <a:lnTo>
                    <a:pt x="155" y="233"/>
                  </a:lnTo>
                  <a:lnTo>
                    <a:pt x="78" y="195"/>
                  </a:lnTo>
                  <a:lnTo>
                    <a:pt x="20" y="156"/>
                  </a:lnTo>
                  <a:lnTo>
                    <a:pt x="0" y="350"/>
                  </a:lnTo>
                  <a:lnTo>
                    <a:pt x="0" y="543"/>
                  </a:lnTo>
                  <a:lnTo>
                    <a:pt x="20" y="776"/>
                  </a:lnTo>
                  <a:lnTo>
                    <a:pt x="59" y="892"/>
                  </a:lnTo>
                  <a:lnTo>
                    <a:pt x="97" y="1008"/>
                  </a:lnTo>
                  <a:lnTo>
                    <a:pt x="155" y="1125"/>
                  </a:lnTo>
                  <a:lnTo>
                    <a:pt x="252" y="1222"/>
                  </a:lnTo>
                  <a:lnTo>
                    <a:pt x="349" y="1299"/>
                  </a:lnTo>
                  <a:lnTo>
                    <a:pt x="485" y="1377"/>
                  </a:lnTo>
                  <a:lnTo>
                    <a:pt x="640" y="1435"/>
                  </a:lnTo>
                  <a:lnTo>
                    <a:pt x="833" y="1454"/>
                  </a:lnTo>
                  <a:lnTo>
                    <a:pt x="872" y="1454"/>
                  </a:lnTo>
                  <a:lnTo>
                    <a:pt x="969" y="1415"/>
                  </a:lnTo>
                  <a:lnTo>
                    <a:pt x="1105" y="1357"/>
                  </a:lnTo>
                  <a:lnTo>
                    <a:pt x="1182" y="1318"/>
                  </a:lnTo>
                  <a:lnTo>
                    <a:pt x="1240" y="1241"/>
                  </a:lnTo>
                  <a:lnTo>
                    <a:pt x="1298" y="1163"/>
                  </a:lnTo>
                  <a:lnTo>
                    <a:pt x="1337" y="1067"/>
                  </a:lnTo>
                  <a:lnTo>
                    <a:pt x="1376" y="950"/>
                  </a:lnTo>
                  <a:lnTo>
                    <a:pt x="1376" y="815"/>
                  </a:lnTo>
                  <a:lnTo>
                    <a:pt x="1357" y="660"/>
                  </a:lnTo>
                  <a:lnTo>
                    <a:pt x="1298" y="466"/>
                  </a:lnTo>
                  <a:lnTo>
                    <a:pt x="1202" y="25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60505" y="6701177"/>
              <a:ext cx="74235" cy="91907"/>
            </a:xfrm>
            <a:custGeom>
              <a:avLst/>
              <a:gdLst/>
              <a:ahLst/>
              <a:cxnLst/>
              <a:rect l="l" t="t" r="r" b="b"/>
              <a:pathLst>
                <a:path w="2113" h="2616" extrusionOk="0">
                  <a:moveTo>
                    <a:pt x="1609" y="0"/>
                  </a:moveTo>
                  <a:lnTo>
                    <a:pt x="1454" y="20"/>
                  </a:lnTo>
                  <a:lnTo>
                    <a:pt x="1163" y="233"/>
                  </a:lnTo>
                  <a:lnTo>
                    <a:pt x="892" y="485"/>
                  </a:lnTo>
                  <a:lnTo>
                    <a:pt x="582" y="795"/>
                  </a:lnTo>
                  <a:lnTo>
                    <a:pt x="427" y="950"/>
                  </a:lnTo>
                  <a:lnTo>
                    <a:pt x="291" y="1124"/>
                  </a:lnTo>
                  <a:lnTo>
                    <a:pt x="175" y="1298"/>
                  </a:lnTo>
                  <a:lnTo>
                    <a:pt x="78" y="1473"/>
                  </a:lnTo>
                  <a:lnTo>
                    <a:pt x="20" y="1628"/>
                  </a:lnTo>
                  <a:lnTo>
                    <a:pt x="1" y="1802"/>
                  </a:lnTo>
                  <a:lnTo>
                    <a:pt x="1" y="1880"/>
                  </a:lnTo>
                  <a:lnTo>
                    <a:pt x="20" y="1938"/>
                  </a:lnTo>
                  <a:lnTo>
                    <a:pt x="39" y="2015"/>
                  </a:lnTo>
                  <a:lnTo>
                    <a:pt x="98" y="2093"/>
                  </a:lnTo>
                  <a:lnTo>
                    <a:pt x="194" y="2209"/>
                  </a:lnTo>
                  <a:lnTo>
                    <a:pt x="311" y="2325"/>
                  </a:lnTo>
                  <a:lnTo>
                    <a:pt x="427" y="2403"/>
                  </a:lnTo>
                  <a:lnTo>
                    <a:pt x="543" y="2480"/>
                  </a:lnTo>
                  <a:lnTo>
                    <a:pt x="659" y="2538"/>
                  </a:lnTo>
                  <a:lnTo>
                    <a:pt x="776" y="2577"/>
                  </a:lnTo>
                  <a:lnTo>
                    <a:pt x="892" y="2596"/>
                  </a:lnTo>
                  <a:lnTo>
                    <a:pt x="1008" y="2616"/>
                  </a:lnTo>
                  <a:lnTo>
                    <a:pt x="1144" y="2616"/>
                  </a:lnTo>
                  <a:lnTo>
                    <a:pt x="1241" y="2596"/>
                  </a:lnTo>
                  <a:lnTo>
                    <a:pt x="1357" y="2558"/>
                  </a:lnTo>
                  <a:lnTo>
                    <a:pt x="1473" y="2519"/>
                  </a:lnTo>
                  <a:lnTo>
                    <a:pt x="1570" y="2461"/>
                  </a:lnTo>
                  <a:lnTo>
                    <a:pt x="1667" y="2403"/>
                  </a:lnTo>
                  <a:lnTo>
                    <a:pt x="1744" y="2325"/>
                  </a:lnTo>
                  <a:lnTo>
                    <a:pt x="1822" y="2248"/>
                  </a:lnTo>
                  <a:lnTo>
                    <a:pt x="1880" y="2131"/>
                  </a:lnTo>
                  <a:lnTo>
                    <a:pt x="1957" y="1996"/>
                  </a:lnTo>
                  <a:lnTo>
                    <a:pt x="1996" y="1841"/>
                  </a:lnTo>
                  <a:lnTo>
                    <a:pt x="2054" y="1666"/>
                  </a:lnTo>
                  <a:lnTo>
                    <a:pt x="2093" y="1473"/>
                  </a:lnTo>
                  <a:lnTo>
                    <a:pt x="2112" y="1260"/>
                  </a:lnTo>
                  <a:lnTo>
                    <a:pt x="2112" y="1066"/>
                  </a:lnTo>
                  <a:lnTo>
                    <a:pt x="2112" y="872"/>
                  </a:lnTo>
                  <a:lnTo>
                    <a:pt x="2093" y="678"/>
                  </a:lnTo>
                  <a:lnTo>
                    <a:pt x="2074" y="504"/>
                  </a:lnTo>
                  <a:lnTo>
                    <a:pt x="2016" y="349"/>
                  </a:lnTo>
                  <a:lnTo>
                    <a:pt x="1957" y="213"/>
                  </a:lnTo>
                  <a:lnTo>
                    <a:pt x="1861" y="116"/>
                  </a:lnTo>
                  <a:lnTo>
                    <a:pt x="1744" y="39"/>
                  </a:lnTo>
                  <a:lnTo>
                    <a:pt x="1686" y="20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E12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0662" y="6697066"/>
              <a:ext cx="86496" cy="126653"/>
            </a:xfrm>
            <a:custGeom>
              <a:avLst/>
              <a:gdLst/>
              <a:ahLst/>
              <a:cxnLst/>
              <a:rect l="l" t="t" r="r" b="b"/>
              <a:pathLst>
                <a:path w="2462" h="3605" extrusionOk="0">
                  <a:moveTo>
                    <a:pt x="1570" y="1"/>
                  </a:moveTo>
                  <a:lnTo>
                    <a:pt x="1124" y="233"/>
                  </a:lnTo>
                  <a:lnTo>
                    <a:pt x="1028" y="292"/>
                  </a:lnTo>
                  <a:lnTo>
                    <a:pt x="834" y="466"/>
                  </a:lnTo>
                  <a:lnTo>
                    <a:pt x="563" y="718"/>
                  </a:lnTo>
                  <a:lnTo>
                    <a:pt x="427" y="892"/>
                  </a:lnTo>
                  <a:lnTo>
                    <a:pt x="311" y="1067"/>
                  </a:lnTo>
                  <a:lnTo>
                    <a:pt x="194" y="1260"/>
                  </a:lnTo>
                  <a:lnTo>
                    <a:pt x="98" y="1493"/>
                  </a:lnTo>
                  <a:lnTo>
                    <a:pt x="20" y="1725"/>
                  </a:lnTo>
                  <a:lnTo>
                    <a:pt x="1" y="1958"/>
                  </a:lnTo>
                  <a:lnTo>
                    <a:pt x="1" y="2093"/>
                  </a:lnTo>
                  <a:lnTo>
                    <a:pt x="20" y="2229"/>
                  </a:lnTo>
                  <a:lnTo>
                    <a:pt x="39" y="2345"/>
                  </a:lnTo>
                  <a:lnTo>
                    <a:pt x="78" y="2481"/>
                  </a:lnTo>
                  <a:lnTo>
                    <a:pt x="136" y="2636"/>
                  </a:lnTo>
                  <a:lnTo>
                    <a:pt x="194" y="2771"/>
                  </a:lnTo>
                  <a:lnTo>
                    <a:pt x="291" y="2907"/>
                  </a:lnTo>
                  <a:lnTo>
                    <a:pt x="388" y="3043"/>
                  </a:lnTo>
                  <a:lnTo>
                    <a:pt x="504" y="3178"/>
                  </a:lnTo>
                  <a:lnTo>
                    <a:pt x="621" y="3295"/>
                  </a:lnTo>
                  <a:lnTo>
                    <a:pt x="718" y="3391"/>
                  </a:lnTo>
                  <a:lnTo>
                    <a:pt x="834" y="3469"/>
                  </a:lnTo>
                  <a:lnTo>
                    <a:pt x="931" y="3527"/>
                  </a:lnTo>
                  <a:lnTo>
                    <a:pt x="1047" y="3566"/>
                  </a:lnTo>
                  <a:lnTo>
                    <a:pt x="1144" y="3585"/>
                  </a:lnTo>
                  <a:lnTo>
                    <a:pt x="1241" y="3605"/>
                  </a:lnTo>
                  <a:lnTo>
                    <a:pt x="1338" y="3605"/>
                  </a:lnTo>
                  <a:lnTo>
                    <a:pt x="1434" y="3585"/>
                  </a:lnTo>
                  <a:lnTo>
                    <a:pt x="1531" y="3546"/>
                  </a:lnTo>
                  <a:lnTo>
                    <a:pt x="1628" y="3508"/>
                  </a:lnTo>
                  <a:lnTo>
                    <a:pt x="1803" y="3391"/>
                  </a:lnTo>
                  <a:lnTo>
                    <a:pt x="1958" y="3236"/>
                  </a:lnTo>
                  <a:lnTo>
                    <a:pt x="2093" y="3043"/>
                  </a:lnTo>
                  <a:lnTo>
                    <a:pt x="2209" y="2849"/>
                  </a:lnTo>
                  <a:lnTo>
                    <a:pt x="2306" y="2616"/>
                  </a:lnTo>
                  <a:lnTo>
                    <a:pt x="2384" y="2365"/>
                  </a:lnTo>
                  <a:lnTo>
                    <a:pt x="2442" y="2132"/>
                  </a:lnTo>
                  <a:lnTo>
                    <a:pt x="2461" y="1880"/>
                  </a:lnTo>
                  <a:lnTo>
                    <a:pt x="2461" y="1648"/>
                  </a:lnTo>
                  <a:lnTo>
                    <a:pt x="2422" y="1415"/>
                  </a:lnTo>
                  <a:lnTo>
                    <a:pt x="2364" y="1222"/>
                  </a:lnTo>
                  <a:lnTo>
                    <a:pt x="2306" y="1047"/>
                  </a:lnTo>
                  <a:lnTo>
                    <a:pt x="2171" y="718"/>
                  </a:lnTo>
                  <a:lnTo>
                    <a:pt x="2035" y="485"/>
                  </a:lnTo>
                  <a:lnTo>
                    <a:pt x="1899" y="292"/>
                  </a:lnTo>
                  <a:lnTo>
                    <a:pt x="1764" y="156"/>
                  </a:lnTo>
                  <a:lnTo>
                    <a:pt x="1667" y="59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013533" y="6660317"/>
              <a:ext cx="155251" cy="56528"/>
            </a:xfrm>
            <a:custGeom>
              <a:avLst/>
              <a:gdLst/>
              <a:ahLst/>
              <a:cxnLst/>
              <a:rect l="l" t="t" r="r" b="b"/>
              <a:pathLst>
                <a:path w="4419" h="1609" extrusionOk="0">
                  <a:moveTo>
                    <a:pt x="3876" y="1"/>
                  </a:moveTo>
                  <a:lnTo>
                    <a:pt x="3876" y="40"/>
                  </a:lnTo>
                  <a:lnTo>
                    <a:pt x="3818" y="98"/>
                  </a:lnTo>
                  <a:lnTo>
                    <a:pt x="3721" y="175"/>
                  </a:lnTo>
                  <a:lnTo>
                    <a:pt x="3566" y="272"/>
                  </a:lnTo>
                  <a:lnTo>
                    <a:pt x="3449" y="311"/>
                  </a:lnTo>
                  <a:lnTo>
                    <a:pt x="3333" y="350"/>
                  </a:lnTo>
                  <a:lnTo>
                    <a:pt x="3178" y="369"/>
                  </a:lnTo>
                  <a:lnTo>
                    <a:pt x="3004" y="388"/>
                  </a:lnTo>
                  <a:lnTo>
                    <a:pt x="2791" y="388"/>
                  </a:lnTo>
                  <a:lnTo>
                    <a:pt x="2558" y="369"/>
                  </a:lnTo>
                  <a:lnTo>
                    <a:pt x="2287" y="330"/>
                  </a:lnTo>
                  <a:lnTo>
                    <a:pt x="1996" y="272"/>
                  </a:lnTo>
                  <a:lnTo>
                    <a:pt x="1706" y="233"/>
                  </a:lnTo>
                  <a:lnTo>
                    <a:pt x="1435" y="195"/>
                  </a:lnTo>
                  <a:lnTo>
                    <a:pt x="989" y="195"/>
                  </a:lnTo>
                  <a:lnTo>
                    <a:pt x="795" y="214"/>
                  </a:lnTo>
                  <a:lnTo>
                    <a:pt x="640" y="253"/>
                  </a:lnTo>
                  <a:lnTo>
                    <a:pt x="485" y="291"/>
                  </a:lnTo>
                  <a:lnTo>
                    <a:pt x="369" y="350"/>
                  </a:lnTo>
                  <a:lnTo>
                    <a:pt x="272" y="408"/>
                  </a:lnTo>
                  <a:lnTo>
                    <a:pt x="195" y="466"/>
                  </a:lnTo>
                  <a:lnTo>
                    <a:pt x="78" y="563"/>
                  </a:lnTo>
                  <a:lnTo>
                    <a:pt x="20" y="640"/>
                  </a:lnTo>
                  <a:lnTo>
                    <a:pt x="1" y="679"/>
                  </a:lnTo>
                  <a:lnTo>
                    <a:pt x="156" y="621"/>
                  </a:lnTo>
                  <a:lnTo>
                    <a:pt x="330" y="601"/>
                  </a:lnTo>
                  <a:lnTo>
                    <a:pt x="543" y="601"/>
                  </a:lnTo>
                  <a:lnTo>
                    <a:pt x="756" y="640"/>
                  </a:lnTo>
                  <a:lnTo>
                    <a:pt x="989" y="698"/>
                  </a:lnTo>
                  <a:lnTo>
                    <a:pt x="1241" y="756"/>
                  </a:lnTo>
                  <a:lnTo>
                    <a:pt x="1745" y="950"/>
                  </a:lnTo>
                  <a:lnTo>
                    <a:pt x="2248" y="1144"/>
                  </a:lnTo>
                  <a:lnTo>
                    <a:pt x="2713" y="1357"/>
                  </a:lnTo>
                  <a:lnTo>
                    <a:pt x="3101" y="1512"/>
                  </a:lnTo>
                  <a:lnTo>
                    <a:pt x="3256" y="1570"/>
                  </a:lnTo>
                  <a:lnTo>
                    <a:pt x="3372" y="1589"/>
                  </a:lnTo>
                  <a:lnTo>
                    <a:pt x="3469" y="1609"/>
                  </a:lnTo>
                  <a:lnTo>
                    <a:pt x="3585" y="1609"/>
                  </a:lnTo>
                  <a:lnTo>
                    <a:pt x="3682" y="1570"/>
                  </a:lnTo>
                  <a:lnTo>
                    <a:pt x="3779" y="1551"/>
                  </a:lnTo>
                  <a:lnTo>
                    <a:pt x="3953" y="1454"/>
                  </a:lnTo>
                  <a:lnTo>
                    <a:pt x="4108" y="1338"/>
                  </a:lnTo>
                  <a:lnTo>
                    <a:pt x="4244" y="1202"/>
                  </a:lnTo>
                  <a:lnTo>
                    <a:pt x="4341" y="1105"/>
                  </a:lnTo>
                  <a:lnTo>
                    <a:pt x="4418" y="98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010125" y="6628346"/>
              <a:ext cx="145730" cy="64011"/>
            </a:xfrm>
            <a:custGeom>
              <a:avLst/>
              <a:gdLst/>
              <a:ahLst/>
              <a:cxnLst/>
              <a:rect l="l" t="t" r="r" b="b"/>
              <a:pathLst>
                <a:path w="4148" h="1822" extrusionOk="0">
                  <a:moveTo>
                    <a:pt x="3062" y="0"/>
                  </a:moveTo>
                  <a:lnTo>
                    <a:pt x="2636" y="20"/>
                  </a:lnTo>
                  <a:lnTo>
                    <a:pt x="2229" y="58"/>
                  </a:lnTo>
                  <a:lnTo>
                    <a:pt x="1880" y="136"/>
                  </a:lnTo>
                  <a:lnTo>
                    <a:pt x="1551" y="233"/>
                  </a:lnTo>
                  <a:lnTo>
                    <a:pt x="1280" y="349"/>
                  </a:lnTo>
                  <a:lnTo>
                    <a:pt x="1028" y="504"/>
                  </a:lnTo>
                  <a:lnTo>
                    <a:pt x="795" y="640"/>
                  </a:lnTo>
                  <a:lnTo>
                    <a:pt x="621" y="795"/>
                  </a:lnTo>
                  <a:lnTo>
                    <a:pt x="447" y="950"/>
                  </a:lnTo>
                  <a:lnTo>
                    <a:pt x="330" y="1105"/>
                  </a:lnTo>
                  <a:lnTo>
                    <a:pt x="214" y="1240"/>
                  </a:lnTo>
                  <a:lnTo>
                    <a:pt x="137" y="1376"/>
                  </a:lnTo>
                  <a:lnTo>
                    <a:pt x="20" y="1569"/>
                  </a:lnTo>
                  <a:lnTo>
                    <a:pt x="1" y="1628"/>
                  </a:lnTo>
                  <a:lnTo>
                    <a:pt x="253" y="1492"/>
                  </a:lnTo>
                  <a:lnTo>
                    <a:pt x="524" y="1395"/>
                  </a:lnTo>
                  <a:lnTo>
                    <a:pt x="795" y="1318"/>
                  </a:lnTo>
                  <a:lnTo>
                    <a:pt x="1047" y="1298"/>
                  </a:lnTo>
                  <a:lnTo>
                    <a:pt x="1318" y="1298"/>
                  </a:lnTo>
                  <a:lnTo>
                    <a:pt x="1590" y="1318"/>
                  </a:lnTo>
                  <a:lnTo>
                    <a:pt x="1842" y="1356"/>
                  </a:lnTo>
                  <a:lnTo>
                    <a:pt x="2093" y="1415"/>
                  </a:lnTo>
                  <a:lnTo>
                    <a:pt x="2558" y="1550"/>
                  </a:lnTo>
                  <a:lnTo>
                    <a:pt x="2985" y="1686"/>
                  </a:lnTo>
                  <a:lnTo>
                    <a:pt x="3333" y="1802"/>
                  </a:lnTo>
                  <a:lnTo>
                    <a:pt x="3469" y="1821"/>
                  </a:lnTo>
                  <a:lnTo>
                    <a:pt x="3585" y="1821"/>
                  </a:lnTo>
                  <a:lnTo>
                    <a:pt x="3663" y="1802"/>
                  </a:lnTo>
                  <a:lnTo>
                    <a:pt x="3721" y="1783"/>
                  </a:lnTo>
                  <a:lnTo>
                    <a:pt x="3837" y="1705"/>
                  </a:lnTo>
                  <a:lnTo>
                    <a:pt x="3934" y="1608"/>
                  </a:lnTo>
                  <a:lnTo>
                    <a:pt x="4011" y="1492"/>
                  </a:lnTo>
                  <a:lnTo>
                    <a:pt x="4070" y="1395"/>
                  </a:lnTo>
                  <a:lnTo>
                    <a:pt x="4108" y="1298"/>
                  </a:lnTo>
                  <a:lnTo>
                    <a:pt x="4147" y="1201"/>
                  </a:lnTo>
                  <a:lnTo>
                    <a:pt x="4089" y="1066"/>
                  </a:lnTo>
                  <a:lnTo>
                    <a:pt x="4050" y="950"/>
                  </a:lnTo>
                  <a:lnTo>
                    <a:pt x="3973" y="814"/>
                  </a:lnTo>
                  <a:lnTo>
                    <a:pt x="3895" y="698"/>
                  </a:lnTo>
                  <a:lnTo>
                    <a:pt x="3721" y="504"/>
                  </a:lnTo>
                  <a:lnTo>
                    <a:pt x="3527" y="330"/>
                  </a:lnTo>
                  <a:lnTo>
                    <a:pt x="3353" y="194"/>
                  </a:lnTo>
                  <a:lnTo>
                    <a:pt x="3198" y="78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010125" y="6661020"/>
              <a:ext cx="145730" cy="31338"/>
            </a:xfrm>
            <a:custGeom>
              <a:avLst/>
              <a:gdLst/>
              <a:ahLst/>
              <a:cxnLst/>
              <a:rect l="l" t="t" r="r" b="b"/>
              <a:pathLst>
                <a:path w="4148" h="892" extrusionOk="0">
                  <a:moveTo>
                    <a:pt x="4050" y="0"/>
                  </a:moveTo>
                  <a:lnTo>
                    <a:pt x="4011" y="116"/>
                  </a:lnTo>
                  <a:lnTo>
                    <a:pt x="3973" y="213"/>
                  </a:lnTo>
                  <a:lnTo>
                    <a:pt x="3934" y="330"/>
                  </a:lnTo>
                  <a:lnTo>
                    <a:pt x="3856" y="446"/>
                  </a:lnTo>
                  <a:lnTo>
                    <a:pt x="3760" y="562"/>
                  </a:lnTo>
                  <a:lnTo>
                    <a:pt x="3643" y="639"/>
                  </a:lnTo>
                  <a:lnTo>
                    <a:pt x="3585" y="659"/>
                  </a:lnTo>
                  <a:lnTo>
                    <a:pt x="3508" y="678"/>
                  </a:lnTo>
                  <a:lnTo>
                    <a:pt x="3391" y="678"/>
                  </a:lnTo>
                  <a:lnTo>
                    <a:pt x="3256" y="659"/>
                  </a:lnTo>
                  <a:lnTo>
                    <a:pt x="2907" y="562"/>
                  </a:lnTo>
                  <a:lnTo>
                    <a:pt x="2500" y="426"/>
                  </a:lnTo>
                  <a:lnTo>
                    <a:pt x="2055" y="291"/>
                  </a:lnTo>
                  <a:lnTo>
                    <a:pt x="1803" y="252"/>
                  </a:lnTo>
                  <a:lnTo>
                    <a:pt x="1551" y="233"/>
                  </a:lnTo>
                  <a:lnTo>
                    <a:pt x="1299" y="213"/>
                  </a:lnTo>
                  <a:lnTo>
                    <a:pt x="1047" y="233"/>
                  </a:lnTo>
                  <a:lnTo>
                    <a:pt x="776" y="291"/>
                  </a:lnTo>
                  <a:lnTo>
                    <a:pt x="524" y="388"/>
                  </a:lnTo>
                  <a:lnTo>
                    <a:pt x="253" y="523"/>
                  </a:lnTo>
                  <a:lnTo>
                    <a:pt x="1" y="698"/>
                  </a:lnTo>
                  <a:lnTo>
                    <a:pt x="1" y="698"/>
                  </a:lnTo>
                  <a:lnTo>
                    <a:pt x="253" y="562"/>
                  </a:lnTo>
                  <a:lnTo>
                    <a:pt x="524" y="465"/>
                  </a:lnTo>
                  <a:lnTo>
                    <a:pt x="795" y="388"/>
                  </a:lnTo>
                  <a:lnTo>
                    <a:pt x="1047" y="368"/>
                  </a:lnTo>
                  <a:lnTo>
                    <a:pt x="1318" y="368"/>
                  </a:lnTo>
                  <a:lnTo>
                    <a:pt x="1590" y="388"/>
                  </a:lnTo>
                  <a:lnTo>
                    <a:pt x="1842" y="426"/>
                  </a:lnTo>
                  <a:lnTo>
                    <a:pt x="2093" y="485"/>
                  </a:lnTo>
                  <a:lnTo>
                    <a:pt x="2558" y="620"/>
                  </a:lnTo>
                  <a:lnTo>
                    <a:pt x="2985" y="756"/>
                  </a:lnTo>
                  <a:lnTo>
                    <a:pt x="3333" y="872"/>
                  </a:lnTo>
                  <a:lnTo>
                    <a:pt x="3469" y="891"/>
                  </a:lnTo>
                  <a:lnTo>
                    <a:pt x="3585" y="891"/>
                  </a:lnTo>
                  <a:lnTo>
                    <a:pt x="3663" y="872"/>
                  </a:lnTo>
                  <a:lnTo>
                    <a:pt x="3721" y="853"/>
                  </a:lnTo>
                  <a:lnTo>
                    <a:pt x="3837" y="775"/>
                  </a:lnTo>
                  <a:lnTo>
                    <a:pt x="3934" y="678"/>
                  </a:lnTo>
                  <a:lnTo>
                    <a:pt x="4011" y="562"/>
                  </a:lnTo>
                  <a:lnTo>
                    <a:pt x="4070" y="465"/>
                  </a:lnTo>
                  <a:lnTo>
                    <a:pt x="4108" y="368"/>
                  </a:lnTo>
                  <a:lnTo>
                    <a:pt x="4147" y="271"/>
                  </a:lnTo>
                  <a:lnTo>
                    <a:pt x="4089" y="13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1" name="Google Shape;1331;p26"/>
          <p:cNvGrpSpPr/>
          <p:nvPr/>
        </p:nvGrpSpPr>
        <p:grpSpPr>
          <a:xfrm>
            <a:off x="70675" y="3662375"/>
            <a:ext cx="870075" cy="1229538"/>
            <a:chOff x="9448050" y="3420975"/>
            <a:chExt cx="870075" cy="1229538"/>
          </a:xfrm>
        </p:grpSpPr>
        <p:sp>
          <p:nvSpPr>
            <p:cNvPr id="1332" name="Google Shape;1332;p26"/>
            <p:cNvSpPr/>
            <p:nvPr/>
          </p:nvSpPr>
          <p:spPr>
            <a:xfrm>
              <a:off x="9449025" y="4471113"/>
              <a:ext cx="869100" cy="179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extrusionOk="0">
                  <a:moveTo>
                    <a:pt x="1066" y="1"/>
                  </a:moveTo>
                  <a:lnTo>
                    <a:pt x="989" y="20"/>
                  </a:lnTo>
                  <a:lnTo>
                    <a:pt x="911" y="40"/>
                  </a:lnTo>
                  <a:lnTo>
                    <a:pt x="853" y="78"/>
                  </a:lnTo>
                  <a:lnTo>
                    <a:pt x="737" y="195"/>
                  </a:lnTo>
                  <a:lnTo>
                    <a:pt x="620" y="330"/>
                  </a:lnTo>
                  <a:lnTo>
                    <a:pt x="504" y="505"/>
                  </a:lnTo>
                  <a:lnTo>
                    <a:pt x="407" y="698"/>
                  </a:lnTo>
                  <a:lnTo>
                    <a:pt x="330" y="911"/>
                  </a:lnTo>
                  <a:lnTo>
                    <a:pt x="175" y="1338"/>
                  </a:lnTo>
                  <a:lnTo>
                    <a:pt x="78" y="1725"/>
                  </a:lnTo>
                  <a:lnTo>
                    <a:pt x="1" y="2093"/>
                  </a:lnTo>
                  <a:lnTo>
                    <a:pt x="427" y="2248"/>
                  </a:lnTo>
                  <a:lnTo>
                    <a:pt x="853" y="2365"/>
                  </a:lnTo>
                  <a:lnTo>
                    <a:pt x="1260" y="2461"/>
                  </a:lnTo>
                  <a:lnTo>
                    <a:pt x="1628" y="2520"/>
                  </a:lnTo>
                  <a:lnTo>
                    <a:pt x="2170" y="2597"/>
                  </a:lnTo>
                  <a:lnTo>
                    <a:pt x="2364" y="2616"/>
                  </a:lnTo>
                  <a:lnTo>
                    <a:pt x="2325" y="2268"/>
                  </a:lnTo>
                  <a:lnTo>
                    <a:pt x="2248" y="1919"/>
                  </a:lnTo>
                  <a:lnTo>
                    <a:pt x="2151" y="1493"/>
                  </a:lnTo>
                  <a:lnTo>
                    <a:pt x="2015" y="1047"/>
                  </a:lnTo>
                  <a:lnTo>
                    <a:pt x="1919" y="834"/>
                  </a:lnTo>
                  <a:lnTo>
                    <a:pt x="1822" y="621"/>
                  </a:lnTo>
                  <a:lnTo>
                    <a:pt x="1705" y="427"/>
                  </a:lnTo>
                  <a:lnTo>
                    <a:pt x="1589" y="272"/>
                  </a:lnTo>
                  <a:lnTo>
                    <a:pt x="1454" y="136"/>
                  </a:lnTo>
                  <a:lnTo>
                    <a:pt x="1299" y="40"/>
                  </a:lnTo>
                  <a:lnTo>
                    <a:pt x="1221" y="2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fill="none" extrusionOk="0">
                  <a:moveTo>
                    <a:pt x="1" y="2093"/>
                  </a:moveTo>
                  <a:lnTo>
                    <a:pt x="1" y="2093"/>
                  </a:lnTo>
                  <a:lnTo>
                    <a:pt x="78" y="1725"/>
                  </a:lnTo>
                  <a:lnTo>
                    <a:pt x="175" y="1338"/>
                  </a:lnTo>
                  <a:lnTo>
                    <a:pt x="330" y="911"/>
                  </a:lnTo>
                  <a:lnTo>
                    <a:pt x="407" y="698"/>
                  </a:lnTo>
                  <a:lnTo>
                    <a:pt x="504" y="505"/>
                  </a:lnTo>
                  <a:lnTo>
                    <a:pt x="620" y="330"/>
                  </a:lnTo>
                  <a:lnTo>
                    <a:pt x="737" y="195"/>
                  </a:lnTo>
                  <a:lnTo>
                    <a:pt x="853" y="78"/>
                  </a:lnTo>
                  <a:lnTo>
                    <a:pt x="911" y="40"/>
                  </a:lnTo>
                  <a:lnTo>
                    <a:pt x="989" y="20"/>
                  </a:lnTo>
                  <a:lnTo>
                    <a:pt x="1066" y="1"/>
                  </a:lnTo>
                  <a:lnTo>
                    <a:pt x="1144" y="1"/>
                  </a:lnTo>
                  <a:lnTo>
                    <a:pt x="1221" y="20"/>
                  </a:lnTo>
                  <a:lnTo>
                    <a:pt x="1299" y="40"/>
                  </a:lnTo>
                  <a:lnTo>
                    <a:pt x="1299" y="40"/>
                  </a:lnTo>
                  <a:lnTo>
                    <a:pt x="1454" y="136"/>
                  </a:lnTo>
                  <a:lnTo>
                    <a:pt x="1589" y="272"/>
                  </a:lnTo>
                  <a:lnTo>
                    <a:pt x="1705" y="427"/>
                  </a:lnTo>
                  <a:lnTo>
                    <a:pt x="1822" y="621"/>
                  </a:lnTo>
                  <a:lnTo>
                    <a:pt x="1919" y="834"/>
                  </a:lnTo>
                  <a:lnTo>
                    <a:pt x="2015" y="1047"/>
                  </a:lnTo>
                  <a:lnTo>
                    <a:pt x="2151" y="1493"/>
                  </a:lnTo>
                  <a:lnTo>
                    <a:pt x="2248" y="1919"/>
                  </a:lnTo>
                  <a:lnTo>
                    <a:pt x="2325" y="2268"/>
                  </a:lnTo>
                  <a:lnTo>
                    <a:pt x="2364" y="2616"/>
                  </a:lnTo>
                  <a:lnTo>
                    <a:pt x="2364" y="2616"/>
                  </a:lnTo>
                  <a:lnTo>
                    <a:pt x="2170" y="2597"/>
                  </a:lnTo>
                  <a:lnTo>
                    <a:pt x="1628" y="2520"/>
                  </a:lnTo>
                  <a:lnTo>
                    <a:pt x="1260" y="2461"/>
                  </a:lnTo>
                  <a:lnTo>
                    <a:pt x="853" y="2365"/>
                  </a:lnTo>
                  <a:lnTo>
                    <a:pt x="427" y="2248"/>
                  </a:lnTo>
                  <a:lnTo>
                    <a:pt x="1" y="2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0128100" y="3941650"/>
              <a:ext cx="65900" cy="51375"/>
            </a:xfrm>
            <a:custGeom>
              <a:avLst/>
              <a:gdLst/>
              <a:ahLst/>
              <a:cxnLst/>
              <a:rect l="l" t="t" r="r" b="b"/>
              <a:pathLst>
                <a:path w="2636" h="2055" extrusionOk="0">
                  <a:moveTo>
                    <a:pt x="988" y="1"/>
                  </a:moveTo>
                  <a:lnTo>
                    <a:pt x="814" y="39"/>
                  </a:lnTo>
                  <a:lnTo>
                    <a:pt x="678" y="97"/>
                  </a:lnTo>
                  <a:lnTo>
                    <a:pt x="562" y="194"/>
                  </a:lnTo>
                  <a:lnTo>
                    <a:pt x="446" y="330"/>
                  </a:lnTo>
                  <a:lnTo>
                    <a:pt x="349" y="466"/>
                  </a:lnTo>
                  <a:lnTo>
                    <a:pt x="271" y="601"/>
                  </a:lnTo>
                  <a:lnTo>
                    <a:pt x="194" y="756"/>
                  </a:lnTo>
                  <a:lnTo>
                    <a:pt x="136" y="911"/>
                  </a:lnTo>
                  <a:lnTo>
                    <a:pt x="58" y="1182"/>
                  </a:lnTo>
                  <a:lnTo>
                    <a:pt x="0" y="1454"/>
                  </a:lnTo>
                  <a:lnTo>
                    <a:pt x="20" y="1570"/>
                  </a:lnTo>
                  <a:lnTo>
                    <a:pt x="58" y="1667"/>
                  </a:lnTo>
                  <a:lnTo>
                    <a:pt x="116" y="1764"/>
                  </a:lnTo>
                  <a:lnTo>
                    <a:pt x="213" y="1841"/>
                  </a:lnTo>
                  <a:lnTo>
                    <a:pt x="310" y="1899"/>
                  </a:lnTo>
                  <a:lnTo>
                    <a:pt x="426" y="1938"/>
                  </a:lnTo>
                  <a:lnTo>
                    <a:pt x="581" y="1977"/>
                  </a:lnTo>
                  <a:lnTo>
                    <a:pt x="736" y="2015"/>
                  </a:lnTo>
                  <a:lnTo>
                    <a:pt x="1066" y="2035"/>
                  </a:lnTo>
                  <a:lnTo>
                    <a:pt x="1453" y="2054"/>
                  </a:lnTo>
                  <a:lnTo>
                    <a:pt x="2248" y="2035"/>
                  </a:lnTo>
                  <a:lnTo>
                    <a:pt x="2383" y="2015"/>
                  </a:lnTo>
                  <a:lnTo>
                    <a:pt x="2499" y="1957"/>
                  </a:lnTo>
                  <a:lnTo>
                    <a:pt x="2577" y="1880"/>
                  </a:lnTo>
                  <a:lnTo>
                    <a:pt x="2616" y="1764"/>
                  </a:lnTo>
                  <a:lnTo>
                    <a:pt x="2635" y="1647"/>
                  </a:lnTo>
                  <a:lnTo>
                    <a:pt x="2635" y="1492"/>
                  </a:lnTo>
                  <a:lnTo>
                    <a:pt x="2596" y="1337"/>
                  </a:lnTo>
                  <a:lnTo>
                    <a:pt x="2538" y="1182"/>
                  </a:lnTo>
                  <a:lnTo>
                    <a:pt x="2461" y="1008"/>
                  </a:lnTo>
                  <a:lnTo>
                    <a:pt x="2344" y="834"/>
                  </a:lnTo>
                  <a:lnTo>
                    <a:pt x="2228" y="659"/>
                  </a:lnTo>
                  <a:lnTo>
                    <a:pt x="2073" y="504"/>
                  </a:lnTo>
                  <a:lnTo>
                    <a:pt x="1918" y="369"/>
                  </a:lnTo>
                  <a:lnTo>
                    <a:pt x="1744" y="233"/>
                  </a:lnTo>
                  <a:lnTo>
                    <a:pt x="1550" y="136"/>
                  </a:lnTo>
                  <a:lnTo>
                    <a:pt x="1356" y="39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9503275" y="4298625"/>
              <a:ext cx="525550" cy="282400"/>
            </a:xfrm>
            <a:custGeom>
              <a:avLst/>
              <a:gdLst/>
              <a:ahLst/>
              <a:cxnLst/>
              <a:rect l="l" t="t" r="r" b="b"/>
              <a:pathLst>
                <a:path w="21022" h="11296" extrusionOk="0">
                  <a:moveTo>
                    <a:pt x="1" y="0"/>
                  </a:move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  <a:close/>
                  <a:moveTo>
                    <a:pt x="5716" y="1589"/>
                  </a:moveTo>
                  <a:lnTo>
                    <a:pt x="6123" y="2286"/>
                  </a:lnTo>
                  <a:lnTo>
                    <a:pt x="6665" y="2073"/>
                  </a:lnTo>
                  <a:lnTo>
                    <a:pt x="7169" y="1841"/>
                  </a:lnTo>
                  <a:lnTo>
                    <a:pt x="5755" y="1589"/>
                  </a:lnTo>
                  <a:close/>
                  <a:moveTo>
                    <a:pt x="1783" y="659"/>
                  </a:moveTo>
                  <a:lnTo>
                    <a:pt x="1454" y="736"/>
                  </a:lnTo>
                  <a:lnTo>
                    <a:pt x="1086" y="814"/>
                  </a:lnTo>
                  <a:lnTo>
                    <a:pt x="717" y="872"/>
                  </a:lnTo>
                  <a:lnTo>
                    <a:pt x="311" y="911"/>
                  </a:lnTo>
                  <a:lnTo>
                    <a:pt x="543" y="1492"/>
                  </a:lnTo>
                  <a:lnTo>
                    <a:pt x="795" y="2073"/>
                  </a:lnTo>
                  <a:lnTo>
                    <a:pt x="1066" y="2674"/>
                  </a:lnTo>
                  <a:lnTo>
                    <a:pt x="1376" y="3255"/>
                  </a:lnTo>
                  <a:lnTo>
                    <a:pt x="2035" y="3216"/>
                  </a:lnTo>
                  <a:lnTo>
                    <a:pt x="2655" y="3139"/>
                  </a:lnTo>
                  <a:lnTo>
                    <a:pt x="3236" y="3061"/>
                  </a:lnTo>
                  <a:lnTo>
                    <a:pt x="3817" y="2945"/>
                  </a:lnTo>
                  <a:lnTo>
                    <a:pt x="4360" y="2829"/>
                  </a:lnTo>
                  <a:lnTo>
                    <a:pt x="4864" y="2713"/>
                  </a:lnTo>
                  <a:lnTo>
                    <a:pt x="5348" y="2558"/>
                  </a:lnTo>
                  <a:lnTo>
                    <a:pt x="5813" y="2403"/>
                  </a:lnTo>
                  <a:lnTo>
                    <a:pt x="5309" y="1511"/>
                  </a:lnTo>
                  <a:lnTo>
                    <a:pt x="4399" y="1337"/>
                  </a:lnTo>
                  <a:lnTo>
                    <a:pt x="3527" y="1124"/>
                  </a:lnTo>
                  <a:lnTo>
                    <a:pt x="2635" y="911"/>
                  </a:lnTo>
                  <a:lnTo>
                    <a:pt x="1783" y="659"/>
                  </a:lnTo>
                  <a:close/>
                  <a:moveTo>
                    <a:pt x="7692" y="1918"/>
                  </a:moveTo>
                  <a:lnTo>
                    <a:pt x="7363" y="2093"/>
                  </a:lnTo>
                  <a:lnTo>
                    <a:pt x="7033" y="2248"/>
                  </a:lnTo>
                  <a:lnTo>
                    <a:pt x="6665" y="2422"/>
                  </a:lnTo>
                  <a:lnTo>
                    <a:pt x="6278" y="2577"/>
                  </a:lnTo>
                  <a:lnTo>
                    <a:pt x="6859" y="3488"/>
                  </a:lnTo>
                  <a:lnTo>
                    <a:pt x="7498" y="4437"/>
                  </a:lnTo>
                  <a:lnTo>
                    <a:pt x="7847" y="4921"/>
                  </a:lnTo>
                  <a:lnTo>
                    <a:pt x="8215" y="5406"/>
                  </a:lnTo>
                  <a:lnTo>
                    <a:pt x="8603" y="5909"/>
                  </a:lnTo>
                  <a:lnTo>
                    <a:pt x="8990" y="6394"/>
                  </a:lnTo>
                  <a:lnTo>
                    <a:pt x="9688" y="6200"/>
                  </a:lnTo>
                  <a:lnTo>
                    <a:pt x="10346" y="6006"/>
                  </a:lnTo>
                  <a:lnTo>
                    <a:pt x="10986" y="5793"/>
                  </a:lnTo>
                  <a:lnTo>
                    <a:pt x="11606" y="5580"/>
                  </a:lnTo>
                  <a:lnTo>
                    <a:pt x="11315" y="5134"/>
                  </a:lnTo>
                  <a:lnTo>
                    <a:pt x="11063" y="4669"/>
                  </a:lnTo>
                  <a:lnTo>
                    <a:pt x="10850" y="4185"/>
                  </a:lnTo>
                  <a:lnTo>
                    <a:pt x="10656" y="3701"/>
                  </a:lnTo>
                  <a:lnTo>
                    <a:pt x="10540" y="3352"/>
                  </a:lnTo>
                  <a:lnTo>
                    <a:pt x="10424" y="3003"/>
                  </a:lnTo>
                  <a:lnTo>
                    <a:pt x="10327" y="2635"/>
                  </a:lnTo>
                  <a:lnTo>
                    <a:pt x="10249" y="2286"/>
                  </a:lnTo>
                  <a:lnTo>
                    <a:pt x="8971" y="2112"/>
                  </a:lnTo>
                  <a:lnTo>
                    <a:pt x="7692" y="1918"/>
                  </a:lnTo>
                  <a:close/>
                  <a:moveTo>
                    <a:pt x="5987" y="2693"/>
                  </a:moveTo>
                  <a:lnTo>
                    <a:pt x="5522" y="2848"/>
                  </a:lnTo>
                  <a:lnTo>
                    <a:pt x="5038" y="2984"/>
                  </a:lnTo>
                  <a:lnTo>
                    <a:pt x="4515" y="3119"/>
                  </a:lnTo>
                  <a:lnTo>
                    <a:pt x="3972" y="3255"/>
                  </a:lnTo>
                  <a:lnTo>
                    <a:pt x="3410" y="3352"/>
                  </a:lnTo>
                  <a:lnTo>
                    <a:pt x="2810" y="3449"/>
                  </a:lnTo>
                  <a:lnTo>
                    <a:pt x="2190" y="3507"/>
                  </a:lnTo>
                  <a:lnTo>
                    <a:pt x="1551" y="3565"/>
                  </a:lnTo>
                  <a:lnTo>
                    <a:pt x="1822" y="4030"/>
                  </a:lnTo>
                  <a:lnTo>
                    <a:pt x="2093" y="4476"/>
                  </a:lnTo>
                  <a:lnTo>
                    <a:pt x="2403" y="4921"/>
                  </a:lnTo>
                  <a:lnTo>
                    <a:pt x="2713" y="5367"/>
                  </a:lnTo>
                  <a:lnTo>
                    <a:pt x="3062" y="5793"/>
                  </a:lnTo>
                  <a:lnTo>
                    <a:pt x="3410" y="6219"/>
                  </a:lnTo>
                  <a:lnTo>
                    <a:pt x="3798" y="6646"/>
                  </a:lnTo>
                  <a:lnTo>
                    <a:pt x="4185" y="7052"/>
                  </a:lnTo>
                  <a:lnTo>
                    <a:pt x="4786" y="7014"/>
                  </a:lnTo>
                  <a:lnTo>
                    <a:pt x="5367" y="6975"/>
                  </a:lnTo>
                  <a:lnTo>
                    <a:pt x="5948" y="6917"/>
                  </a:lnTo>
                  <a:lnTo>
                    <a:pt x="6510" y="6859"/>
                  </a:lnTo>
                  <a:lnTo>
                    <a:pt x="7072" y="6781"/>
                  </a:lnTo>
                  <a:lnTo>
                    <a:pt x="7615" y="6684"/>
                  </a:lnTo>
                  <a:lnTo>
                    <a:pt x="8138" y="6587"/>
                  </a:lnTo>
                  <a:lnTo>
                    <a:pt x="8661" y="6471"/>
                  </a:lnTo>
                  <a:lnTo>
                    <a:pt x="8273" y="5987"/>
                  </a:lnTo>
                  <a:lnTo>
                    <a:pt x="7886" y="5502"/>
                  </a:lnTo>
                  <a:lnTo>
                    <a:pt x="7537" y="5018"/>
                  </a:lnTo>
                  <a:lnTo>
                    <a:pt x="7188" y="4534"/>
                  </a:lnTo>
                  <a:lnTo>
                    <a:pt x="6549" y="3604"/>
                  </a:lnTo>
                  <a:lnTo>
                    <a:pt x="5987" y="2693"/>
                  </a:lnTo>
                  <a:close/>
                  <a:moveTo>
                    <a:pt x="11780" y="5832"/>
                  </a:moveTo>
                  <a:lnTo>
                    <a:pt x="11179" y="6064"/>
                  </a:lnTo>
                  <a:lnTo>
                    <a:pt x="10540" y="6277"/>
                  </a:lnTo>
                  <a:lnTo>
                    <a:pt x="9901" y="6471"/>
                  </a:lnTo>
                  <a:lnTo>
                    <a:pt x="9223" y="6665"/>
                  </a:lnTo>
                  <a:lnTo>
                    <a:pt x="9610" y="7091"/>
                  </a:lnTo>
                  <a:lnTo>
                    <a:pt x="9998" y="7517"/>
                  </a:lnTo>
                  <a:lnTo>
                    <a:pt x="10404" y="7944"/>
                  </a:lnTo>
                  <a:lnTo>
                    <a:pt x="10811" y="8350"/>
                  </a:lnTo>
                  <a:lnTo>
                    <a:pt x="11238" y="8777"/>
                  </a:lnTo>
                  <a:lnTo>
                    <a:pt x="11703" y="9164"/>
                  </a:lnTo>
                  <a:lnTo>
                    <a:pt x="12148" y="9571"/>
                  </a:lnTo>
                  <a:lnTo>
                    <a:pt x="12633" y="9959"/>
                  </a:lnTo>
                  <a:lnTo>
                    <a:pt x="13388" y="9804"/>
                  </a:lnTo>
                  <a:lnTo>
                    <a:pt x="14144" y="9610"/>
                  </a:lnTo>
                  <a:lnTo>
                    <a:pt x="14841" y="9397"/>
                  </a:lnTo>
                  <a:lnTo>
                    <a:pt x="15539" y="9184"/>
                  </a:lnTo>
                  <a:lnTo>
                    <a:pt x="14996" y="8854"/>
                  </a:lnTo>
                  <a:lnTo>
                    <a:pt x="14473" y="8505"/>
                  </a:lnTo>
                  <a:lnTo>
                    <a:pt x="13969" y="8118"/>
                  </a:lnTo>
                  <a:lnTo>
                    <a:pt x="13485" y="7711"/>
                  </a:lnTo>
                  <a:lnTo>
                    <a:pt x="13020" y="7285"/>
                  </a:lnTo>
                  <a:lnTo>
                    <a:pt x="12574" y="6820"/>
                  </a:lnTo>
                  <a:lnTo>
                    <a:pt x="12168" y="6336"/>
                  </a:lnTo>
                  <a:lnTo>
                    <a:pt x="11780" y="5832"/>
                  </a:lnTo>
                  <a:close/>
                  <a:moveTo>
                    <a:pt x="8893" y="6742"/>
                  </a:moveTo>
                  <a:lnTo>
                    <a:pt x="8370" y="6859"/>
                  </a:lnTo>
                  <a:lnTo>
                    <a:pt x="7866" y="6956"/>
                  </a:lnTo>
                  <a:lnTo>
                    <a:pt x="7324" y="7052"/>
                  </a:lnTo>
                  <a:lnTo>
                    <a:pt x="6782" y="7149"/>
                  </a:lnTo>
                  <a:lnTo>
                    <a:pt x="6239" y="7207"/>
                  </a:lnTo>
                  <a:lnTo>
                    <a:pt x="5677" y="7266"/>
                  </a:lnTo>
                  <a:lnTo>
                    <a:pt x="5096" y="7324"/>
                  </a:lnTo>
                  <a:lnTo>
                    <a:pt x="4515" y="7343"/>
                  </a:lnTo>
                  <a:lnTo>
                    <a:pt x="5038" y="7808"/>
                  </a:lnTo>
                  <a:lnTo>
                    <a:pt x="5580" y="8254"/>
                  </a:lnTo>
                  <a:lnTo>
                    <a:pt x="6181" y="8660"/>
                  </a:lnTo>
                  <a:lnTo>
                    <a:pt x="6782" y="9048"/>
                  </a:lnTo>
                  <a:lnTo>
                    <a:pt x="7440" y="9416"/>
                  </a:lnTo>
                  <a:lnTo>
                    <a:pt x="8138" y="9765"/>
                  </a:lnTo>
                  <a:lnTo>
                    <a:pt x="8855" y="10075"/>
                  </a:lnTo>
                  <a:lnTo>
                    <a:pt x="9610" y="10346"/>
                  </a:lnTo>
                  <a:lnTo>
                    <a:pt x="10288" y="10307"/>
                  </a:lnTo>
                  <a:lnTo>
                    <a:pt x="10947" y="10230"/>
                  </a:lnTo>
                  <a:lnTo>
                    <a:pt x="11586" y="10133"/>
                  </a:lnTo>
                  <a:lnTo>
                    <a:pt x="12226" y="10036"/>
                  </a:lnTo>
                  <a:lnTo>
                    <a:pt x="11761" y="9649"/>
                  </a:lnTo>
                  <a:lnTo>
                    <a:pt x="11296" y="9242"/>
                  </a:lnTo>
                  <a:lnTo>
                    <a:pt x="10869" y="8835"/>
                  </a:lnTo>
                  <a:lnTo>
                    <a:pt x="10443" y="8428"/>
                  </a:lnTo>
                  <a:lnTo>
                    <a:pt x="10036" y="8021"/>
                  </a:lnTo>
                  <a:lnTo>
                    <a:pt x="9630" y="7595"/>
                  </a:lnTo>
                  <a:lnTo>
                    <a:pt x="9261" y="7169"/>
                  </a:lnTo>
                  <a:lnTo>
                    <a:pt x="8893" y="6742"/>
                  </a:lnTo>
                  <a:close/>
                  <a:moveTo>
                    <a:pt x="12555" y="10307"/>
                  </a:moveTo>
                  <a:lnTo>
                    <a:pt x="12032" y="10385"/>
                  </a:lnTo>
                  <a:lnTo>
                    <a:pt x="11509" y="10482"/>
                  </a:lnTo>
                  <a:lnTo>
                    <a:pt x="10986" y="10540"/>
                  </a:lnTo>
                  <a:lnTo>
                    <a:pt x="10424" y="10617"/>
                  </a:lnTo>
                  <a:lnTo>
                    <a:pt x="11218" y="10811"/>
                  </a:lnTo>
                  <a:lnTo>
                    <a:pt x="12051" y="10985"/>
                  </a:lnTo>
                  <a:lnTo>
                    <a:pt x="12904" y="11121"/>
                  </a:lnTo>
                  <a:lnTo>
                    <a:pt x="13814" y="11218"/>
                  </a:lnTo>
                  <a:lnTo>
                    <a:pt x="13175" y="10772"/>
                  </a:lnTo>
                  <a:lnTo>
                    <a:pt x="12555" y="10307"/>
                  </a:lnTo>
                  <a:close/>
                  <a:moveTo>
                    <a:pt x="15926" y="9377"/>
                  </a:moveTo>
                  <a:lnTo>
                    <a:pt x="15229" y="9629"/>
                  </a:lnTo>
                  <a:lnTo>
                    <a:pt x="14492" y="9842"/>
                  </a:lnTo>
                  <a:lnTo>
                    <a:pt x="13737" y="10036"/>
                  </a:lnTo>
                  <a:lnTo>
                    <a:pt x="12962" y="10210"/>
                  </a:lnTo>
                  <a:lnTo>
                    <a:pt x="13698" y="10753"/>
                  </a:lnTo>
                  <a:lnTo>
                    <a:pt x="14454" y="11257"/>
                  </a:lnTo>
                  <a:lnTo>
                    <a:pt x="15132" y="11295"/>
                  </a:lnTo>
                  <a:lnTo>
                    <a:pt x="16488" y="11295"/>
                  </a:lnTo>
                  <a:lnTo>
                    <a:pt x="17185" y="11276"/>
                  </a:lnTo>
                  <a:lnTo>
                    <a:pt x="18212" y="11198"/>
                  </a:lnTo>
                  <a:lnTo>
                    <a:pt x="19181" y="11082"/>
                  </a:lnTo>
                  <a:lnTo>
                    <a:pt x="20130" y="10927"/>
                  </a:lnTo>
                  <a:lnTo>
                    <a:pt x="21021" y="10753"/>
                  </a:lnTo>
                  <a:lnTo>
                    <a:pt x="20305" y="10656"/>
                  </a:lnTo>
                  <a:lnTo>
                    <a:pt x="19627" y="10559"/>
                  </a:lnTo>
                  <a:lnTo>
                    <a:pt x="18948" y="10424"/>
                  </a:lnTo>
                  <a:lnTo>
                    <a:pt x="18290" y="10249"/>
                  </a:lnTo>
                  <a:lnTo>
                    <a:pt x="17650" y="10075"/>
                  </a:lnTo>
                  <a:lnTo>
                    <a:pt x="17030" y="9862"/>
                  </a:lnTo>
                  <a:lnTo>
                    <a:pt x="16469" y="9629"/>
                  </a:lnTo>
                  <a:lnTo>
                    <a:pt x="15926" y="9377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9763850" y="4556300"/>
              <a:ext cx="84800" cy="22775"/>
            </a:xfrm>
            <a:custGeom>
              <a:avLst/>
              <a:gdLst/>
              <a:ahLst/>
              <a:cxnLst/>
              <a:rect l="l" t="t" r="r" b="b"/>
              <a:pathLst>
                <a:path w="3392" h="911" fill="none" extrusionOk="0">
                  <a:moveTo>
                    <a:pt x="2132" y="0"/>
                  </a:moveTo>
                  <a:lnTo>
                    <a:pt x="2132" y="0"/>
                  </a:lnTo>
                  <a:lnTo>
                    <a:pt x="1609" y="78"/>
                  </a:lnTo>
                  <a:lnTo>
                    <a:pt x="1086" y="175"/>
                  </a:lnTo>
                  <a:lnTo>
                    <a:pt x="563" y="233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795" y="504"/>
                  </a:lnTo>
                  <a:lnTo>
                    <a:pt x="1628" y="678"/>
                  </a:lnTo>
                  <a:lnTo>
                    <a:pt x="2481" y="814"/>
                  </a:lnTo>
                  <a:lnTo>
                    <a:pt x="3391" y="911"/>
                  </a:lnTo>
                  <a:lnTo>
                    <a:pt x="3391" y="911"/>
                  </a:lnTo>
                  <a:lnTo>
                    <a:pt x="2752" y="465"/>
                  </a:lnTo>
                  <a:lnTo>
                    <a:pt x="21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9827300" y="4533050"/>
              <a:ext cx="201525" cy="47975"/>
            </a:xfrm>
            <a:custGeom>
              <a:avLst/>
              <a:gdLst/>
              <a:ahLst/>
              <a:cxnLst/>
              <a:rect l="l" t="t" r="r" b="b"/>
              <a:pathLst>
                <a:path w="8061" h="1919" fill="none" extrusionOk="0">
                  <a:moveTo>
                    <a:pt x="2965" y="0"/>
                  </a:moveTo>
                  <a:lnTo>
                    <a:pt x="2965" y="0"/>
                  </a:lnTo>
                  <a:lnTo>
                    <a:pt x="2268" y="252"/>
                  </a:lnTo>
                  <a:lnTo>
                    <a:pt x="1531" y="465"/>
                  </a:lnTo>
                  <a:lnTo>
                    <a:pt x="776" y="659"/>
                  </a:lnTo>
                  <a:lnTo>
                    <a:pt x="1" y="833"/>
                  </a:lnTo>
                  <a:lnTo>
                    <a:pt x="1" y="833"/>
                  </a:lnTo>
                  <a:lnTo>
                    <a:pt x="737" y="1376"/>
                  </a:lnTo>
                  <a:lnTo>
                    <a:pt x="1493" y="1880"/>
                  </a:lnTo>
                  <a:lnTo>
                    <a:pt x="1493" y="1880"/>
                  </a:lnTo>
                  <a:lnTo>
                    <a:pt x="2171" y="1918"/>
                  </a:lnTo>
                  <a:lnTo>
                    <a:pt x="2868" y="1918"/>
                  </a:lnTo>
                  <a:lnTo>
                    <a:pt x="2868" y="1918"/>
                  </a:lnTo>
                  <a:lnTo>
                    <a:pt x="3527" y="1918"/>
                  </a:lnTo>
                  <a:lnTo>
                    <a:pt x="4224" y="1899"/>
                  </a:lnTo>
                  <a:lnTo>
                    <a:pt x="4224" y="1899"/>
                  </a:lnTo>
                  <a:lnTo>
                    <a:pt x="5251" y="1821"/>
                  </a:lnTo>
                  <a:lnTo>
                    <a:pt x="6220" y="1705"/>
                  </a:lnTo>
                  <a:lnTo>
                    <a:pt x="7169" y="1550"/>
                  </a:lnTo>
                  <a:lnTo>
                    <a:pt x="8060" y="1376"/>
                  </a:lnTo>
                  <a:lnTo>
                    <a:pt x="8060" y="1376"/>
                  </a:lnTo>
                  <a:lnTo>
                    <a:pt x="7344" y="1279"/>
                  </a:lnTo>
                  <a:lnTo>
                    <a:pt x="6666" y="1182"/>
                  </a:lnTo>
                  <a:lnTo>
                    <a:pt x="5987" y="1047"/>
                  </a:lnTo>
                  <a:lnTo>
                    <a:pt x="5329" y="872"/>
                  </a:lnTo>
                  <a:lnTo>
                    <a:pt x="4689" y="698"/>
                  </a:lnTo>
                  <a:lnTo>
                    <a:pt x="4069" y="485"/>
                  </a:lnTo>
                  <a:lnTo>
                    <a:pt x="3508" y="252"/>
                  </a:lnTo>
                  <a:lnTo>
                    <a:pt x="2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9616125" y="4467175"/>
              <a:ext cx="192800" cy="90125"/>
            </a:xfrm>
            <a:custGeom>
              <a:avLst/>
              <a:gdLst/>
              <a:ahLst/>
              <a:cxnLst/>
              <a:rect l="l" t="t" r="r" b="b"/>
              <a:pathLst>
                <a:path w="7712" h="3605" fill="none" extrusionOk="0">
                  <a:moveTo>
                    <a:pt x="4379" y="0"/>
                  </a:moveTo>
                  <a:lnTo>
                    <a:pt x="4379" y="0"/>
                  </a:lnTo>
                  <a:lnTo>
                    <a:pt x="3856" y="117"/>
                  </a:lnTo>
                  <a:lnTo>
                    <a:pt x="3352" y="214"/>
                  </a:lnTo>
                  <a:lnTo>
                    <a:pt x="2810" y="310"/>
                  </a:lnTo>
                  <a:lnTo>
                    <a:pt x="2268" y="407"/>
                  </a:lnTo>
                  <a:lnTo>
                    <a:pt x="1725" y="465"/>
                  </a:lnTo>
                  <a:lnTo>
                    <a:pt x="1163" y="524"/>
                  </a:lnTo>
                  <a:lnTo>
                    <a:pt x="582" y="582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524" y="1066"/>
                  </a:lnTo>
                  <a:lnTo>
                    <a:pt x="1066" y="1512"/>
                  </a:lnTo>
                  <a:lnTo>
                    <a:pt x="1667" y="1918"/>
                  </a:lnTo>
                  <a:lnTo>
                    <a:pt x="2268" y="2306"/>
                  </a:lnTo>
                  <a:lnTo>
                    <a:pt x="2926" y="2674"/>
                  </a:lnTo>
                  <a:lnTo>
                    <a:pt x="3624" y="3023"/>
                  </a:lnTo>
                  <a:lnTo>
                    <a:pt x="4341" y="3333"/>
                  </a:lnTo>
                  <a:lnTo>
                    <a:pt x="5096" y="3604"/>
                  </a:lnTo>
                  <a:lnTo>
                    <a:pt x="5096" y="3604"/>
                  </a:lnTo>
                  <a:lnTo>
                    <a:pt x="5774" y="3565"/>
                  </a:lnTo>
                  <a:lnTo>
                    <a:pt x="6433" y="3488"/>
                  </a:lnTo>
                  <a:lnTo>
                    <a:pt x="7072" y="3391"/>
                  </a:lnTo>
                  <a:lnTo>
                    <a:pt x="7712" y="3294"/>
                  </a:lnTo>
                  <a:lnTo>
                    <a:pt x="7712" y="3294"/>
                  </a:lnTo>
                  <a:lnTo>
                    <a:pt x="7247" y="2907"/>
                  </a:lnTo>
                  <a:lnTo>
                    <a:pt x="6782" y="2500"/>
                  </a:lnTo>
                  <a:lnTo>
                    <a:pt x="6355" y="2093"/>
                  </a:lnTo>
                  <a:lnTo>
                    <a:pt x="5929" y="1686"/>
                  </a:lnTo>
                  <a:lnTo>
                    <a:pt x="5522" y="1279"/>
                  </a:lnTo>
                  <a:lnTo>
                    <a:pt x="5116" y="853"/>
                  </a:lnTo>
                  <a:lnTo>
                    <a:pt x="4747" y="427"/>
                  </a:lnTo>
                  <a:lnTo>
                    <a:pt x="4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9733825" y="4444400"/>
              <a:ext cx="157925" cy="103200"/>
            </a:xfrm>
            <a:custGeom>
              <a:avLst/>
              <a:gdLst/>
              <a:ahLst/>
              <a:cxnLst/>
              <a:rect l="l" t="t" r="r" b="b"/>
              <a:pathLst>
                <a:path w="6317" h="4128" fill="none" extrusionOk="0">
                  <a:moveTo>
                    <a:pt x="2558" y="1"/>
                  </a:moveTo>
                  <a:lnTo>
                    <a:pt x="2558" y="1"/>
                  </a:lnTo>
                  <a:lnTo>
                    <a:pt x="1957" y="233"/>
                  </a:lnTo>
                  <a:lnTo>
                    <a:pt x="1318" y="446"/>
                  </a:lnTo>
                  <a:lnTo>
                    <a:pt x="679" y="640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388" y="1260"/>
                  </a:lnTo>
                  <a:lnTo>
                    <a:pt x="776" y="1686"/>
                  </a:lnTo>
                  <a:lnTo>
                    <a:pt x="1182" y="2113"/>
                  </a:lnTo>
                  <a:lnTo>
                    <a:pt x="1589" y="2519"/>
                  </a:lnTo>
                  <a:lnTo>
                    <a:pt x="2016" y="2946"/>
                  </a:lnTo>
                  <a:lnTo>
                    <a:pt x="2481" y="3333"/>
                  </a:lnTo>
                  <a:lnTo>
                    <a:pt x="2926" y="3740"/>
                  </a:lnTo>
                  <a:lnTo>
                    <a:pt x="3411" y="4128"/>
                  </a:lnTo>
                  <a:lnTo>
                    <a:pt x="3411" y="4128"/>
                  </a:lnTo>
                  <a:lnTo>
                    <a:pt x="4166" y="3973"/>
                  </a:lnTo>
                  <a:lnTo>
                    <a:pt x="4922" y="3779"/>
                  </a:lnTo>
                  <a:lnTo>
                    <a:pt x="5619" y="3566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5774" y="3023"/>
                  </a:lnTo>
                  <a:lnTo>
                    <a:pt x="5251" y="2674"/>
                  </a:lnTo>
                  <a:lnTo>
                    <a:pt x="4747" y="2287"/>
                  </a:lnTo>
                  <a:lnTo>
                    <a:pt x="4263" y="1880"/>
                  </a:lnTo>
                  <a:lnTo>
                    <a:pt x="3798" y="1454"/>
                  </a:lnTo>
                  <a:lnTo>
                    <a:pt x="3352" y="989"/>
                  </a:lnTo>
                  <a:lnTo>
                    <a:pt x="2946" y="505"/>
                  </a:lnTo>
                  <a:lnTo>
                    <a:pt x="2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9542025" y="4365950"/>
              <a:ext cx="177775" cy="109000"/>
            </a:xfrm>
            <a:custGeom>
              <a:avLst/>
              <a:gdLst/>
              <a:ahLst/>
              <a:cxnLst/>
              <a:rect l="l" t="t" r="r" b="b"/>
              <a:pathLst>
                <a:path w="7111" h="4360" fill="none" extrusionOk="0">
                  <a:moveTo>
                    <a:pt x="4437" y="0"/>
                  </a:moveTo>
                  <a:lnTo>
                    <a:pt x="4437" y="0"/>
                  </a:lnTo>
                  <a:lnTo>
                    <a:pt x="3972" y="155"/>
                  </a:lnTo>
                  <a:lnTo>
                    <a:pt x="3488" y="291"/>
                  </a:lnTo>
                  <a:lnTo>
                    <a:pt x="2965" y="426"/>
                  </a:lnTo>
                  <a:lnTo>
                    <a:pt x="2422" y="562"/>
                  </a:lnTo>
                  <a:lnTo>
                    <a:pt x="1860" y="659"/>
                  </a:lnTo>
                  <a:lnTo>
                    <a:pt x="1260" y="756"/>
                  </a:lnTo>
                  <a:lnTo>
                    <a:pt x="640" y="814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272" y="1337"/>
                  </a:lnTo>
                  <a:lnTo>
                    <a:pt x="543" y="1783"/>
                  </a:lnTo>
                  <a:lnTo>
                    <a:pt x="853" y="2228"/>
                  </a:lnTo>
                  <a:lnTo>
                    <a:pt x="1163" y="2674"/>
                  </a:lnTo>
                  <a:lnTo>
                    <a:pt x="1512" y="3100"/>
                  </a:lnTo>
                  <a:lnTo>
                    <a:pt x="1860" y="3526"/>
                  </a:lnTo>
                  <a:lnTo>
                    <a:pt x="2248" y="3953"/>
                  </a:lnTo>
                  <a:lnTo>
                    <a:pt x="2635" y="4359"/>
                  </a:lnTo>
                  <a:lnTo>
                    <a:pt x="2635" y="4359"/>
                  </a:lnTo>
                  <a:lnTo>
                    <a:pt x="3236" y="4321"/>
                  </a:lnTo>
                  <a:lnTo>
                    <a:pt x="3817" y="4282"/>
                  </a:lnTo>
                  <a:lnTo>
                    <a:pt x="4398" y="4224"/>
                  </a:lnTo>
                  <a:lnTo>
                    <a:pt x="4960" y="4166"/>
                  </a:lnTo>
                  <a:lnTo>
                    <a:pt x="5522" y="4088"/>
                  </a:lnTo>
                  <a:lnTo>
                    <a:pt x="6065" y="3991"/>
                  </a:lnTo>
                  <a:lnTo>
                    <a:pt x="6588" y="3894"/>
                  </a:lnTo>
                  <a:lnTo>
                    <a:pt x="7111" y="3778"/>
                  </a:lnTo>
                  <a:lnTo>
                    <a:pt x="7111" y="3778"/>
                  </a:lnTo>
                  <a:lnTo>
                    <a:pt x="6723" y="3294"/>
                  </a:lnTo>
                  <a:lnTo>
                    <a:pt x="6336" y="2809"/>
                  </a:lnTo>
                  <a:lnTo>
                    <a:pt x="5987" y="2325"/>
                  </a:lnTo>
                  <a:lnTo>
                    <a:pt x="5638" y="1841"/>
                  </a:lnTo>
                  <a:lnTo>
                    <a:pt x="4999" y="911"/>
                  </a:lnTo>
                  <a:lnTo>
                    <a:pt x="44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9660200" y="4346575"/>
              <a:ext cx="133225" cy="111900"/>
            </a:xfrm>
            <a:custGeom>
              <a:avLst/>
              <a:gdLst/>
              <a:ahLst/>
              <a:cxnLst/>
              <a:rect l="l" t="t" r="r" b="b"/>
              <a:pathLst>
                <a:path w="5329" h="4476" fill="none" extrusionOk="0">
                  <a:moveTo>
                    <a:pt x="1415" y="0"/>
                  </a:moveTo>
                  <a:lnTo>
                    <a:pt x="1415" y="0"/>
                  </a:lnTo>
                  <a:lnTo>
                    <a:pt x="1086" y="175"/>
                  </a:lnTo>
                  <a:lnTo>
                    <a:pt x="756" y="330"/>
                  </a:lnTo>
                  <a:lnTo>
                    <a:pt x="388" y="504"/>
                  </a:lnTo>
                  <a:lnTo>
                    <a:pt x="1" y="659"/>
                  </a:lnTo>
                  <a:lnTo>
                    <a:pt x="1" y="659"/>
                  </a:lnTo>
                  <a:lnTo>
                    <a:pt x="582" y="1570"/>
                  </a:lnTo>
                  <a:lnTo>
                    <a:pt x="1221" y="2519"/>
                  </a:lnTo>
                  <a:lnTo>
                    <a:pt x="1570" y="3003"/>
                  </a:lnTo>
                  <a:lnTo>
                    <a:pt x="1938" y="3488"/>
                  </a:lnTo>
                  <a:lnTo>
                    <a:pt x="2326" y="3991"/>
                  </a:lnTo>
                  <a:lnTo>
                    <a:pt x="2713" y="4476"/>
                  </a:lnTo>
                  <a:lnTo>
                    <a:pt x="2713" y="4476"/>
                  </a:lnTo>
                  <a:lnTo>
                    <a:pt x="3411" y="4282"/>
                  </a:lnTo>
                  <a:lnTo>
                    <a:pt x="4069" y="4088"/>
                  </a:lnTo>
                  <a:lnTo>
                    <a:pt x="4709" y="3875"/>
                  </a:lnTo>
                  <a:lnTo>
                    <a:pt x="5329" y="3662"/>
                  </a:lnTo>
                  <a:lnTo>
                    <a:pt x="5329" y="3662"/>
                  </a:lnTo>
                  <a:lnTo>
                    <a:pt x="5038" y="3216"/>
                  </a:lnTo>
                  <a:lnTo>
                    <a:pt x="4786" y="2751"/>
                  </a:lnTo>
                  <a:lnTo>
                    <a:pt x="4573" y="2267"/>
                  </a:lnTo>
                  <a:lnTo>
                    <a:pt x="4379" y="1783"/>
                  </a:lnTo>
                  <a:lnTo>
                    <a:pt x="4379" y="1783"/>
                  </a:lnTo>
                  <a:lnTo>
                    <a:pt x="4263" y="1434"/>
                  </a:lnTo>
                  <a:lnTo>
                    <a:pt x="4147" y="1085"/>
                  </a:lnTo>
                  <a:lnTo>
                    <a:pt x="4050" y="717"/>
                  </a:lnTo>
                  <a:lnTo>
                    <a:pt x="3972" y="368"/>
                  </a:lnTo>
                  <a:lnTo>
                    <a:pt x="3972" y="368"/>
                  </a:lnTo>
                  <a:lnTo>
                    <a:pt x="2694" y="194"/>
                  </a:lnTo>
                  <a:lnTo>
                    <a:pt x="14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9646150" y="4338325"/>
              <a:ext cx="36375" cy="17475"/>
            </a:xfrm>
            <a:custGeom>
              <a:avLst/>
              <a:gdLst/>
              <a:ahLst/>
              <a:cxnLst/>
              <a:rect l="l" t="t" r="r" b="b"/>
              <a:pathLst>
                <a:path w="1455" h="6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950" y="485"/>
                  </a:lnTo>
                  <a:lnTo>
                    <a:pt x="1454" y="253"/>
                  </a:lnTo>
                  <a:lnTo>
                    <a:pt x="1454" y="253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9511025" y="4315075"/>
              <a:ext cx="137575" cy="64950"/>
            </a:xfrm>
            <a:custGeom>
              <a:avLst/>
              <a:gdLst/>
              <a:ahLst/>
              <a:cxnLst/>
              <a:rect l="l" t="t" r="r" b="b"/>
              <a:pathLst>
                <a:path w="5503" h="2598" fill="none" extrusionOk="0">
                  <a:moveTo>
                    <a:pt x="1473" y="1"/>
                  </a:moveTo>
                  <a:lnTo>
                    <a:pt x="1473" y="1"/>
                  </a:lnTo>
                  <a:lnTo>
                    <a:pt x="1144" y="78"/>
                  </a:lnTo>
                  <a:lnTo>
                    <a:pt x="776" y="156"/>
                  </a:lnTo>
                  <a:lnTo>
                    <a:pt x="407" y="214"/>
                  </a:lnTo>
                  <a:lnTo>
                    <a:pt x="1" y="253"/>
                  </a:lnTo>
                  <a:lnTo>
                    <a:pt x="1" y="253"/>
                  </a:lnTo>
                  <a:lnTo>
                    <a:pt x="233" y="834"/>
                  </a:lnTo>
                  <a:lnTo>
                    <a:pt x="485" y="1415"/>
                  </a:lnTo>
                  <a:lnTo>
                    <a:pt x="756" y="2016"/>
                  </a:lnTo>
                  <a:lnTo>
                    <a:pt x="1066" y="2597"/>
                  </a:lnTo>
                  <a:lnTo>
                    <a:pt x="1066" y="2597"/>
                  </a:lnTo>
                  <a:lnTo>
                    <a:pt x="1725" y="2558"/>
                  </a:lnTo>
                  <a:lnTo>
                    <a:pt x="2345" y="2481"/>
                  </a:lnTo>
                  <a:lnTo>
                    <a:pt x="2926" y="2403"/>
                  </a:lnTo>
                  <a:lnTo>
                    <a:pt x="3507" y="2287"/>
                  </a:lnTo>
                  <a:lnTo>
                    <a:pt x="4050" y="2171"/>
                  </a:lnTo>
                  <a:lnTo>
                    <a:pt x="4554" y="2055"/>
                  </a:lnTo>
                  <a:lnTo>
                    <a:pt x="5038" y="1900"/>
                  </a:lnTo>
                  <a:lnTo>
                    <a:pt x="5503" y="1745"/>
                  </a:lnTo>
                  <a:lnTo>
                    <a:pt x="5503" y="1745"/>
                  </a:lnTo>
                  <a:lnTo>
                    <a:pt x="4999" y="853"/>
                  </a:lnTo>
                  <a:lnTo>
                    <a:pt x="4999" y="853"/>
                  </a:lnTo>
                  <a:lnTo>
                    <a:pt x="4089" y="679"/>
                  </a:lnTo>
                  <a:lnTo>
                    <a:pt x="3217" y="466"/>
                  </a:lnTo>
                  <a:lnTo>
                    <a:pt x="2325" y="253"/>
                  </a:lnTo>
                  <a:lnTo>
                    <a:pt x="14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9503275" y="4298625"/>
              <a:ext cx="30550" cy="15025"/>
            </a:xfrm>
            <a:custGeom>
              <a:avLst/>
              <a:gdLst/>
              <a:ahLst/>
              <a:cxnLst/>
              <a:rect l="l" t="t" r="r" b="b"/>
              <a:pathLst>
                <a:path w="1222" h="6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4" y="601"/>
                  </a:ln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9476650" y="4182850"/>
              <a:ext cx="796275" cy="416575"/>
            </a:xfrm>
            <a:custGeom>
              <a:avLst/>
              <a:gdLst/>
              <a:ahLst/>
              <a:cxnLst/>
              <a:rect l="l" t="t" r="r" b="b"/>
              <a:pathLst>
                <a:path w="31851" h="16663" extrusionOk="0">
                  <a:moveTo>
                    <a:pt x="21040" y="4728"/>
                  </a:moveTo>
                  <a:lnTo>
                    <a:pt x="21312" y="5116"/>
                  </a:lnTo>
                  <a:lnTo>
                    <a:pt x="21621" y="5561"/>
                  </a:lnTo>
                  <a:lnTo>
                    <a:pt x="22009" y="6065"/>
                  </a:lnTo>
                  <a:lnTo>
                    <a:pt x="22416" y="6569"/>
                  </a:lnTo>
                  <a:lnTo>
                    <a:pt x="22900" y="7111"/>
                  </a:lnTo>
                  <a:lnTo>
                    <a:pt x="23404" y="7654"/>
                  </a:lnTo>
                  <a:lnTo>
                    <a:pt x="23966" y="8196"/>
                  </a:lnTo>
                  <a:lnTo>
                    <a:pt x="24586" y="8719"/>
                  </a:lnTo>
                  <a:lnTo>
                    <a:pt x="24179" y="9126"/>
                  </a:lnTo>
                  <a:lnTo>
                    <a:pt x="23733" y="9533"/>
                  </a:lnTo>
                  <a:lnTo>
                    <a:pt x="23288" y="9959"/>
                  </a:lnTo>
                  <a:lnTo>
                    <a:pt x="22803" y="10366"/>
                  </a:lnTo>
                  <a:lnTo>
                    <a:pt x="22280" y="10773"/>
                  </a:lnTo>
                  <a:lnTo>
                    <a:pt x="21738" y="11180"/>
                  </a:lnTo>
                  <a:lnTo>
                    <a:pt x="21176" y="11567"/>
                  </a:lnTo>
                  <a:lnTo>
                    <a:pt x="20575" y="11935"/>
                  </a:lnTo>
                  <a:lnTo>
                    <a:pt x="19955" y="11587"/>
                  </a:lnTo>
                  <a:lnTo>
                    <a:pt x="19355" y="11218"/>
                  </a:lnTo>
                  <a:lnTo>
                    <a:pt x="18793" y="10831"/>
                  </a:lnTo>
                  <a:lnTo>
                    <a:pt x="18231" y="10424"/>
                  </a:lnTo>
                  <a:lnTo>
                    <a:pt x="17708" y="10017"/>
                  </a:lnTo>
                  <a:lnTo>
                    <a:pt x="17224" y="9610"/>
                  </a:lnTo>
                  <a:lnTo>
                    <a:pt x="16739" y="9184"/>
                  </a:lnTo>
                  <a:lnTo>
                    <a:pt x="16294" y="8758"/>
                  </a:lnTo>
                  <a:lnTo>
                    <a:pt x="17088" y="8235"/>
                  </a:lnTo>
                  <a:lnTo>
                    <a:pt x="17824" y="7712"/>
                  </a:lnTo>
                  <a:lnTo>
                    <a:pt x="18502" y="7189"/>
                  </a:lnTo>
                  <a:lnTo>
                    <a:pt x="19122" y="6666"/>
                  </a:lnTo>
                  <a:lnTo>
                    <a:pt x="19684" y="6142"/>
                  </a:lnTo>
                  <a:lnTo>
                    <a:pt x="20188" y="5639"/>
                  </a:lnTo>
                  <a:lnTo>
                    <a:pt x="20633" y="5174"/>
                  </a:lnTo>
                  <a:lnTo>
                    <a:pt x="21040" y="4728"/>
                  </a:lnTo>
                  <a:close/>
                  <a:moveTo>
                    <a:pt x="16022" y="8913"/>
                  </a:moveTo>
                  <a:lnTo>
                    <a:pt x="16449" y="9339"/>
                  </a:lnTo>
                  <a:lnTo>
                    <a:pt x="16933" y="9765"/>
                  </a:lnTo>
                  <a:lnTo>
                    <a:pt x="17417" y="10192"/>
                  </a:lnTo>
                  <a:lnTo>
                    <a:pt x="17940" y="10598"/>
                  </a:lnTo>
                  <a:lnTo>
                    <a:pt x="18483" y="11005"/>
                  </a:lnTo>
                  <a:lnTo>
                    <a:pt x="19045" y="11393"/>
                  </a:lnTo>
                  <a:lnTo>
                    <a:pt x="19645" y="11780"/>
                  </a:lnTo>
                  <a:lnTo>
                    <a:pt x="20265" y="12129"/>
                  </a:lnTo>
                  <a:lnTo>
                    <a:pt x="19568" y="12517"/>
                  </a:lnTo>
                  <a:lnTo>
                    <a:pt x="18832" y="12885"/>
                  </a:lnTo>
                  <a:lnTo>
                    <a:pt x="18076" y="13233"/>
                  </a:lnTo>
                  <a:lnTo>
                    <a:pt x="17262" y="13563"/>
                  </a:lnTo>
                  <a:lnTo>
                    <a:pt x="16429" y="13873"/>
                  </a:lnTo>
                  <a:lnTo>
                    <a:pt x="15557" y="14144"/>
                  </a:lnTo>
                  <a:lnTo>
                    <a:pt x="14647" y="14376"/>
                  </a:lnTo>
                  <a:lnTo>
                    <a:pt x="13698" y="14590"/>
                  </a:lnTo>
                  <a:lnTo>
                    <a:pt x="13213" y="14202"/>
                  </a:lnTo>
                  <a:lnTo>
                    <a:pt x="12768" y="13795"/>
                  </a:lnTo>
                  <a:lnTo>
                    <a:pt x="12303" y="13408"/>
                  </a:lnTo>
                  <a:lnTo>
                    <a:pt x="11876" y="12981"/>
                  </a:lnTo>
                  <a:lnTo>
                    <a:pt x="11469" y="12575"/>
                  </a:lnTo>
                  <a:lnTo>
                    <a:pt x="11063" y="12148"/>
                  </a:lnTo>
                  <a:lnTo>
                    <a:pt x="10675" y="11722"/>
                  </a:lnTo>
                  <a:lnTo>
                    <a:pt x="10288" y="11296"/>
                  </a:lnTo>
                  <a:lnTo>
                    <a:pt x="11121" y="11063"/>
                  </a:lnTo>
                  <a:lnTo>
                    <a:pt x="11915" y="10812"/>
                  </a:lnTo>
                  <a:lnTo>
                    <a:pt x="12671" y="10540"/>
                  </a:lnTo>
                  <a:lnTo>
                    <a:pt x="13388" y="10250"/>
                  </a:lnTo>
                  <a:lnTo>
                    <a:pt x="14104" y="9940"/>
                  </a:lnTo>
                  <a:lnTo>
                    <a:pt x="14763" y="9610"/>
                  </a:lnTo>
                  <a:lnTo>
                    <a:pt x="15402" y="9281"/>
                  </a:lnTo>
                  <a:lnTo>
                    <a:pt x="16022" y="8913"/>
                  </a:lnTo>
                  <a:close/>
                  <a:moveTo>
                    <a:pt x="29720" y="1"/>
                  </a:moveTo>
                  <a:lnTo>
                    <a:pt x="29623" y="330"/>
                  </a:lnTo>
                  <a:lnTo>
                    <a:pt x="29507" y="698"/>
                  </a:lnTo>
                  <a:lnTo>
                    <a:pt x="29332" y="1183"/>
                  </a:lnTo>
                  <a:lnTo>
                    <a:pt x="29100" y="1783"/>
                  </a:lnTo>
                  <a:lnTo>
                    <a:pt x="28790" y="2461"/>
                  </a:lnTo>
                  <a:lnTo>
                    <a:pt x="28422" y="3217"/>
                  </a:lnTo>
                  <a:lnTo>
                    <a:pt x="27996" y="4050"/>
                  </a:lnTo>
                  <a:lnTo>
                    <a:pt x="27763" y="3837"/>
                  </a:lnTo>
                  <a:lnTo>
                    <a:pt x="27569" y="3624"/>
                  </a:lnTo>
                  <a:lnTo>
                    <a:pt x="27395" y="3411"/>
                  </a:lnTo>
                  <a:lnTo>
                    <a:pt x="27240" y="3198"/>
                  </a:lnTo>
                  <a:lnTo>
                    <a:pt x="27104" y="3004"/>
                  </a:lnTo>
                  <a:lnTo>
                    <a:pt x="26988" y="2810"/>
                  </a:lnTo>
                  <a:lnTo>
                    <a:pt x="26814" y="2442"/>
                  </a:lnTo>
                  <a:lnTo>
                    <a:pt x="26697" y="2132"/>
                  </a:lnTo>
                  <a:lnTo>
                    <a:pt x="26620" y="1900"/>
                  </a:lnTo>
                  <a:lnTo>
                    <a:pt x="26581" y="1686"/>
                  </a:lnTo>
                  <a:lnTo>
                    <a:pt x="26271" y="1706"/>
                  </a:lnTo>
                  <a:lnTo>
                    <a:pt x="26310" y="1958"/>
                  </a:lnTo>
                  <a:lnTo>
                    <a:pt x="26388" y="2229"/>
                  </a:lnTo>
                  <a:lnTo>
                    <a:pt x="26523" y="2558"/>
                  </a:lnTo>
                  <a:lnTo>
                    <a:pt x="26601" y="2752"/>
                  </a:lnTo>
                  <a:lnTo>
                    <a:pt x="26717" y="2965"/>
                  </a:lnTo>
                  <a:lnTo>
                    <a:pt x="26852" y="3178"/>
                  </a:lnTo>
                  <a:lnTo>
                    <a:pt x="26988" y="3391"/>
                  </a:lnTo>
                  <a:lnTo>
                    <a:pt x="27162" y="3624"/>
                  </a:lnTo>
                  <a:lnTo>
                    <a:pt x="27356" y="3856"/>
                  </a:lnTo>
                  <a:lnTo>
                    <a:pt x="27589" y="4108"/>
                  </a:lnTo>
                  <a:lnTo>
                    <a:pt x="27821" y="4341"/>
                  </a:lnTo>
                  <a:lnTo>
                    <a:pt x="27550" y="4825"/>
                  </a:lnTo>
                  <a:lnTo>
                    <a:pt x="27221" y="5329"/>
                  </a:lnTo>
                  <a:lnTo>
                    <a:pt x="26891" y="5852"/>
                  </a:lnTo>
                  <a:lnTo>
                    <a:pt x="26523" y="6375"/>
                  </a:lnTo>
                  <a:lnTo>
                    <a:pt x="26136" y="6898"/>
                  </a:lnTo>
                  <a:lnTo>
                    <a:pt x="25709" y="7421"/>
                  </a:lnTo>
                  <a:lnTo>
                    <a:pt x="25264" y="7964"/>
                  </a:lnTo>
                  <a:lnTo>
                    <a:pt x="24799" y="8487"/>
                  </a:lnTo>
                  <a:lnTo>
                    <a:pt x="24489" y="8215"/>
                  </a:lnTo>
                  <a:lnTo>
                    <a:pt x="24179" y="7964"/>
                  </a:lnTo>
                  <a:lnTo>
                    <a:pt x="23617" y="7402"/>
                  </a:lnTo>
                  <a:lnTo>
                    <a:pt x="23094" y="6859"/>
                  </a:lnTo>
                  <a:lnTo>
                    <a:pt x="22629" y="6317"/>
                  </a:lnTo>
                  <a:lnTo>
                    <a:pt x="22203" y="5794"/>
                  </a:lnTo>
                  <a:lnTo>
                    <a:pt x="21835" y="5309"/>
                  </a:lnTo>
                  <a:lnTo>
                    <a:pt x="21505" y="4864"/>
                  </a:lnTo>
                  <a:lnTo>
                    <a:pt x="21253" y="4476"/>
                  </a:lnTo>
                  <a:lnTo>
                    <a:pt x="21738" y="3856"/>
                  </a:lnTo>
                  <a:lnTo>
                    <a:pt x="22086" y="3391"/>
                  </a:lnTo>
                  <a:lnTo>
                    <a:pt x="22300" y="3081"/>
                  </a:lnTo>
                  <a:lnTo>
                    <a:pt x="22377" y="2946"/>
                  </a:lnTo>
                  <a:lnTo>
                    <a:pt x="22086" y="2791"/>
                  </a:lnTo>
                  <a:lnTo>
                    <a:pt x="21835" y="3198"/>
                  </a:lnTo>
                  <a:lnTo>
                    <a:pt x="21505" y="3624"/>
                  </a:lnTo>
                  <a:lnTo>
                    <a:pt x="21079" y="4186"/>
                  </a:lnTo>
                  <a:lnTo>
                    <a:pt x="20866" y="3837"/>
                  </a:lnTo>
                  <a:lnTo>
                    <a:pt x="20769" y="3682"/>
                  </a:lnTo>
                  <a:lnTo>
                    <a:pt x="20498" y="3837"/>
                  </a:lnTo>
                  <a:lnTo>
                    <a:pt x="20595" y="4011"/>
                  </a:lnTo>
                  <a:lnTo>
                    <a:pt x="20866" y="4438"/>
                  </a:lnTo>
                  <a:lnTo>
                    <a:pt x="20459" y="4883"/>
                  </a:lnTo>
                  <a:lnTo>
                    <a:pt x="20013" y="5367"/>
                  </a:lnTo>
                  <a:lnTo>
                    <a:pt x="19510" y="5871"/>
                  </a:lnTo>
                  <a:lnTo>
                    <a:pt x="18928" y="6394"/>
                  </a:lnTo>
                  <a:lnTo>
                    <a:pt x="18309" y="6937"/>
                  </a:lnTo>
                  <a:lnTo>
                    <a:pt x="17611" y="7460"/>
                  </a:lnTo>
                  <a:lnTo>
                    <a:pt x="16875" y="8002"/>
                  </a:lnTo>
                  <a:lnTo>
                    <a:pt x="16061" y="8525"/>
                  </a:lnTo>
                  <a:lnTo>
                    <a:pt x="15635" y="8060"/>
                  </a:lnTo>
                  <a:lnTo>
                    <a:pt x="15228" y="7615"/>
                  </a:lnTo>
                  <a:lnTo>
                    <a:pt x="14841" y="7169"/>
                  </a:lnTo>
                  <a:lnTo>
                    <a:pt x="14492" y="6743"/>
                  </a:lnTo>
                  <a:lnTo>
                    <a:pt x="14162" y="6336"/>
                  </a:lnTo>
                  <a:lnTo>
                    <a:pt x="13872" y="5929"/>
                  </a:lnTo>
                  <a:lnTo>
                    <a:pt x="13368" y="5212"/>
                  </a:lnTo>
                  <a:lnTo>
                    <a:pt x="12961" y="4593"/>
                  </a:lnTo>
                  <a:lnTo>
                    <a:pt x="12671" y="4128"/>
                  </a:lnTo>
                  <a:lnTo>
                    <a:pt x="12438" y="3701"/>
                  </a:lnTo>
                  <a:lnTo>
                    <a:pt x="12148" y="3837"/>
                  </a:lnTo>
                  <a:lnTo>
                    <a:pt x="12399" y="4263"/>
                  </a:lnTo>
                  <a:lnTo>
                    <a:pt x="12671" y="4748"/>
                  </a:lnTo>
                  <a:lnTo>
                    <a:pt x="13078" y="5367"/>
                  </a:lnTo>
                  <a:lnTo>
                    <a:pt x="13581" y="6084"/>
                  </a:lnTo>
                  <a:lnTo>
                    <a:pt x="13872" y="6491"/>
                  </a:lnTo>
                  <a:lnTo>
                    <a:pt x="14201" y="6898"/>
                  </a:lnTo>
                  <a:lnTo>
                    <a:pt x="14550" y="7344"/>
                  </a:lnTo>
                  <a:lnTo>
                    <a:pt x="14937" y="7789"/>
                  </a:lnTo>
                  <a:lnTo>
                    <a:pt x="15344" y="8235"/>
                  </a:lnTo>
                  <a:lnTo>
                    <a:pt x="15790" y="8700"/>
                  </a:lnTo>
                  <a:lnTo>
                    <a:pt x="15170" y="9049"/>
                  </a:lnTo>
                  <a:lnTo>
                    <a:pt x="14531" y="9378"/>
                  </a:lnTo>
                  <a:lnTo>
                    <a:pt x="13872" y="9688"/>
                  </a:lnTo>
                  <a:lnTo>
                    <a:pt x="13174" y="9998"/>
                  </a:lnTo>
                  <a:lnTo>
                    <a:pt x="12438" y="10288"/>
                  </a:lnTo>
                  <a:lnTo>
                    <a:pt x="11683" y="10560"/>
                  </a:lnTo>
                  <a:lnTo>
                    <a:pt x="10888" y="10792"/>
                  </a:lnTo>
                  <a:lnTo>
                    <a:pt x="10055" y="11025"/>
                  </a:lnTo>
                  <a:lnTo>
                    <a:pt x="9668" y="10540"/>
                  </a:lnTo>
                  <a:lnTo>
                    <a:pt x="9280" y="10037"/>
                  </a:lnTo>
                  <a:lnTo>
                    <a:pt x="8912" y="9552"/>
                  </a:lnTo>
                  <a:lnTo>
                    <a:pt x="8563" y="9068"/>
                  </a:lnTo>
                  <a:lnTo>
                    <a:pt x="7924" y="8119"/>
                  </a:lnTo>
                  <a:lnTo>
                    <a:pt x="7343" y="7208"/>
                  </a:lnTo>
                  <a:lnTo>
                    <a:pt x="7885" y="6976"/>
                  </a:lnTo>
                  <a:lnTo>
                    <a:pt x="8389" y="6743"/>
                  </a:lnTo>
                  <a:lnTo>
                    <a:pt x="8854" y="6491"/>
                  </a:lnTo>
                  <a:lnTo>
                    <a:pt x="9280" y="6259"/>
                  </a:lnTo>
                  <a:lnTo>
                    <a:pt x="9648" y="6007"/>
                  </a:lnTo>
                  <a:lnTo>
                    <a:pt x="9997" y="5774"/>
                  </a:lnTo>
                  <a:lnTo>
                    <a:pt x="10307" y="5542"/>
                  </a:lnTo>
                  <a:lnTo>
                    <a:pt x="10578" y="5309"/>
                  </a:lnTo>
                  <a:lnTo>
                    <a:pt x="10811" y="5096"/>
                  </a:lnTo>
                  <a:lnTo>
                    <a:pt x="11024" y="4902"/>
                  </a:lnTo>
                  <a:lnTo>
                    <a:pt x="11334" y="4573"/>
                  </a:lnTo>
                  <a:lnTo>
                    <a:pt x="11508" y="4360"/>
                  </a:lnTo>
                  <a:lnTo>
                    <a:pt x="11586" y="4263"/>
                  </a:lnTo>
                  <a:lnTo>
                    <a:pt x="11314" y="4089"/>
                  </a:lnTo>
                  <a:lnTo>
                    <a:pt x="11256" y="4166"/>
                  </a:lnTo>
                  <a:lnTo>
                    <a:pt x="11082" y="4379"/>
                  </a:lnTo>
                  <a:lnTo>
                    <a:pt x="10772" y="4709"/>
                  </a:lnTo>
                  <a:lnTo>
                    <a:pt x="10346" y="5096"/>
                  </a:lnTo>
                  <a:lnTo>
                    <a:pt x="10075" y="5309"/>
                  </a:lnTo>
                  <a:lnTo>
                    <a:pt x="9784" y="5542"/>
                  </a:lnTo>
                  <a:lnTo>
                    <a:pt x="9435" y="5774"/>
                  </a:lnTo>
                  <a:lnTo>
                    <a:pt x="9067" y="6007"/>
                  </a:lnTo>
                  <a:lnTo>
                    <a:pt x="8660" y="6239"/>
                  </a:lnTo>
                  <a:lnTo>
                    <a:pt x="8195" y="6491"/>
                  </a:lnTo>
                  <a:lnTo>
                    <a:pt x="7711" y="6704"/>
                  </a:lnTo>
                  <a:lnTo>
                    <a:pt x="7188" y="6917"/>
                  </a:lnTo>
                  <a:lnTo>
                    <a:pt x="6645" y="5987"/>
                  </a:lnTo>
                  <a:lnTo>
                    <a:pt x="6180" y="5096"/>
                  </a:lnTo>
                  <a:lnTo>
                    <a:pt x="5793" y="4302"/>
                  </a:lnTo>
                  <a:lnTo>
                    <a:pt x="5464" y="3604"/>
                  </a:lnTo>
                  <a:lnTo>
                    <a:pt x="5599" y="3430"/>
                  </a:lnTo>
                  <a:lnTo>
                    <a:pt x="5696" y="3256"/>
                  </a:lnTo>
                  <a:lnTo>
                    <a:pt x="5851" y="2984"/>
                  </a:lnTo>
                  <a:lnTo>
                    <a:pt x="5948" y="2791"/>
                  </a:lnTo>
                  <a:lnTo>
                    <a:pt x="5967" y="2713"/>
                  </a:lnTo>
                  <a:lnTo>
                    <a:pt x="5657" y="2636"/>
                  </a:lnTo>
                  <a:lnTo>
                    <a:pt x="5580" y="2849"/>
                  </a:lnTo>
                  <a:lnTo>
                    <a:pt x="5483" y="3043"/>
                  </a:lnTo>
                  <a:lnTo>
                    <a:pt x="5328" y="3294"/>
                  </a:lnTo>
                  <a:lnTo>
                    <a:pt x="5115" y="2791"/>
                  </a:lnTo>
                  <a:lnTo>
                    <a:pt x="4979" y="2423"/>
                  </a:lnTo>
                  <a:lnTo>
                    <a:pt x="4844" y="2074"/>
                  </a:lnTo>
                  <a:lnTo>
                    <a:pt x="4553" y="2171"/>
                  </a:lnTo>
                  <a:lnTo>
                    <a:pt x="4689" y="2578"/>
                  </a:lnTo>
                  <a:lnTo>
                    <a:pt x="4863" y="3004"/>
                  </a:lnTo>
                  <a:lnTo>
                    <a:pt x="5115" y="3585"/>
                  </a:lnTo>
                  <a:lnTo>
                    <a:pt x="4979" y="3740"/>
                  </a:lnTo>
                  <a:lnTo>
                    <a:pt x="4824" y="3895"/>
                  </a:lnTo>
                  <a:lnTo>
                    <a:pt x="4650" y="4050"/>
                  </a:lnTo>
                  <a:lnTo>
                    <a:pt x="4437" y="4205"/>
                  </a:lnTo>
                  <a:lnTo>
                    <a:pt x="4224" y="4360"/>
                  </a:lnTo>
                  <a:lnTo>
                    <a:pt x="3972" y="4515"/>
                  </a:lnTo>
                  <a:lnTo>
                    <a:pt x="3700" y="4651"/>
                  </a:lnTo>
                  <a:lnTo>
                    <a:pt x="3410" y="4786"/>
                  </a:lnTo>
                  <a:lnTo>
                    <a:pt x="3100" y="4902"/>
                  </a:lnTo>
                  <a:lnTo>
                    <a:pt x="2751" y="4999"/>
                  </a:lnTo>
                  <a:lnTo>
                    <a:pt x="2364" y="5096"/>
                  </a:lnTo>
                  <a:lnTo>
                    <a:pt x="1957" y="5154"/>
                  </a:lnTo>
                  <a:lnTo>
                    <a:pt x="1531" y="5212"/>
                  </a:lnTo>
                  <a:lnTo>
                    <a:pt x="1046" y="5232"/>
                  </a:lnTo>
                  <a:lnTo>
                    <a:pt x="543" y="5251"/>
                  </a:lnTo>
                  <a:lnTo>
                    <a:pt x="0" y="5232"/>
                  </a:lnTo>
                  <a:lnTo>
                    <a:pt x="116" y="5542"/>
                  </a:lnTo>
                  <a:lnTo>
                    <a:pt x="639" y="5561"/>
                  </a:lnTo>
                  <a:lnTo>
                    <a:pt x="1104" y="5561"/>
                  </a:lnTo>
                  <a:lnTo>
                    <a:pt x="1531" y="5522"/>
                  </a:lnTo>
                  <a:lnTo>
                    <a:pt x="1937" y="5484"/>
                  </a:lnTo>
                  <a:lnTo>
                    <a:pt x="2325" y="5406"/>
                  </a:lnTo>
                  <a:lnTo>
                    <a:pt x="2674" y="5329"/>
                  </a:lnTo>
                  <a:lnTo>
                    <a:pt x="3003" y="5232"/>
                  </a:lnTo>
                  <a:lnTo>
                    <a:pt x="3332" y="5135"/>
                  </a:lnTo>
                  <a:lnTo>
                    <a:pt x="3623" y="5019"/>
                  </a:lnTo>
                  <a:lnTo>
                    <a:pt x="3875" y="4883"/>
                  </a:lnTo>
                  <a:lnTo>
                    <a:pt x="4127" y="4767"/>
                  </a:lnTo>
                  <a:lnTo>
                    <a:pt x="4359" y="4612"/>
                  </a:lnTo>
                  <a:lnTo>
                    <a:pt x="4572" y="4476"/>
                  </a:lnTo>
                  <a:lnTo>
                    <a:pt x="4766" y="4321"/>
                  </a:lnTo>
                  <a:lnTo>
                    <a:pt x="4940" y="4186"/>
                  </a:lnTo>
                  <a:lnTo>
                    <a:pt x="5250" y="3876"/>
                  </a:lnTo>
                  <a:lnTo>
                    <a:pt x="5560" y="4554"/>
                  </a:lnTo>
                  <a:lnTo>
                    <a:pt x="5929" y="5309"/>
                  </a:lnTo>
                  <a:lnTo>
                    <a:pt x="6374" y="6142"/>
                  </a:lnTo>
                  <a:lnTo>
                    <a:pt x="6878" y="7034"/>
                  </a:lnTo>
                  <a:lnTo>
                    <a:pt x="6297" y="7227"/>
                  </a:lnTo>
                  <a:lnTo>
                    <a:pt x="5677" y="7402"/>
                  </a:lnTo>
                  <a:lnTo>
                    <a:pt x="5018" y="7557"/>
                  </a:lnTo>
                  <a:lnTo>
                    <a:pt x="4320" y="7692"/>
                  </a:lnTo>
                  <a:lnTo>
                    <a:pt x="3584" y="7789"/>
                  </a:lnTo>
                  <a:lnTo>
                    <a:pt x="2790" y="7867"/>
                  </a:lnTo>
                  <a:lnTo>
                    <a:pt x="1957" y="7905"/>
                  </a:lnTo>
                  <a:lnTo>
                    <a:pt x="1066" y="7925"/>
                  </a:lnTo>
                  <a:lnTo>
                    <a:pt x="1240" y="8235"/>
                  </a:lnTo>
                  <a:lnTo>
                    <a:pt x="1298" y="8235"/>
                  </a:lnTo>
                  <a:lnTo>
                    <a:pt x="2170" y="8215"/>
                  </a:lnTo>
                  <a:lnTo>
                    <a:pt x="2984" y="8177"/>
                  </a:lnTo>
                  <a:lnTo>
                    <a:pt x="3778" y="8080"/>
                  </a:lnTo>
                  <a:lnTo>
                    <a:pt x="4514" y="7983"/>
                  </a:lnTo>
                  <a:lnTo>
                    <a:pt x="5192" y="7847"/>
                  </a:lnTo>
                  <a:lnTo>
                    <a:pt x="5851" y="7692"/>
                  </a:lnTo>
                  <a:lnTo>
                    <a:pt x="6471" y="7518"/>
                  </a:lnTo>
                  <a:lnTo>
                    <a:pt x="7052" y="7324"/>
                  </a:lnTo>
                  <a:lnTo>
                    <a:pt x="7614" y="8235"/>
                  </a:lnTo>
                  <a:lnTo>
                    <a:pt x="8253" y="9165"/>
                  </a:lnTo>
                  <a:lnTo>
                    <a:pt x="8602" y="9649"/>
                  </a:lnTo>
                  <a:lnTo>
                    <a:pt x="8951" y="10133"/>
                  </a:lnTo>
                  <a:lnTo>
                    <a:pt x="9338" y="10618"/>
                  </a:lnTo>
                  <a:lnTo>
                    <a:pt x="9726" y="11102"/>
                  </a:lnTo>
                  <a:lnTo>
                    <a:pt x="9028" y="11257"/>
                  </a:lnTo>
                  <a:lnTo>
                    <a:pt x="8312" y="11373"/>
                  </a:lnTo>
                  <a:lnTo>
                    <a:pt x="7556" y="11490"/>
                  </a:lnTo>
                  <a:lnTo>
                    <a:pt x="6800" y="11567"/>
                  </a:lnTo>
                  <a:lnTo>
                    <a:pt x="6025" y="11645"/>
                  </a:lnTo>
                  <a:lnTo>
                    <a:pt x="5212" y="11683"/>
                  </a:lnTo>
                  <a:lnTo>
                    <a:pt x="3546" y="11683"/>
                  </a:lnTo>
                  <a:lnTo>
                    <a:pt x="3836" y="11993"/>
                  </a:lnTo>
                  <a:lnTo>
                    <a:pt x="4417" y="12013"/>
                  </a:lnTo>
                  <a:lnTo>
                    <a:pt x="5173" y="11993"/>
                  </a:lnTo>
                  <a:lnTo>
                    <a:pt x="5909" y="11974"/>
                  </a:lnTo>
                  <a:lnTo>
                    <a:pt x="6626" y="11916"/>
                  </a:lnTo>
                  <a:lnTo>
                    <a:pt x="7323" y="11838"/>
                  </a:lnTo>
                  <a:lnTo>
                    <a:pt x="8002" y="11742"/>
                  </a:lnTo>
                  <a:lnTo>
                    <a:pt x="8660" y="11645"/>
                  </a:lnTo>
                  <a:lnTo>
                    <a:pt x="9319" y="11509"/>
                  </a:lnTo>
                  <a:lnTo>
                    <a:pt x="9958" y="11373"/>
                  </a:lnTo>
                  <a:lnTo>
                    <a:pt x="10326" y="11800"/>
                  </a:lnTo>
                  <a:lnTo>
                    <a:pt x="10695" y="12226"/>
                  </a:lnTo>
                  <a:lnTo>
                    <a:pt x="11101" y="12652"/>
                  </a:lnTo>
                  <a:lnTo>
                    <a:pt x="11508" y="13059"/>
                  </a:lnTo>
                  <a:lnTo>
                    <a:pt x="11934" y="13466"/>
                  </a:lnTo>
                  <a:lnTo>
                    <a:pt x="12361" y="13873"/>
                  </a:lnTo>
                  <a:lnTo>
                    <a:pt x="12826" y="14280"/>
                  </a:lnTo>
                  <a:lnTo>
                    <a:pt x="13291" y="14667"/>
                  </a:lnTo>
                  <a:lnTo>
                    <a:pt x="12671" y="14764"/>
                  </a:lnTo>
                  <a:lnTo>
                    <a:pt x="12051" y="14861"/>
                  </a:lnTo>
                  <a:lnTo>
                    <a:pt x="11411" y="14919"/>
                  </a:lnTo>
                  <a:lnTo>
                    <a:pt x="10772" y="14977"/>
                  </a:lnTo>
                  <a:lnTo>
                    <a:pt x="10094" y="15016"/>
                  </a:lnTo>
                  <a:lnTo>
                    <a:pt x="9416" y="15035"/>
                  </a:lnTo>
                  <a:lnTo>
                    <a:pt x="8718" y="15055"/>
                  </a:lnTo>
                  <a:lnTo>
                    <a:pt x="8002" y="15035"/>
                  </a:lnTo>
                  <a:lnTo>
                    <a:pt x="8370" y="15210"/>
                  </a:lnTo>
                  <a:lnTo>
                    <a:pt x="8757" y="15384"/>
                  </a:lnTo>
                  <a:lnTo>
                    <a:pt x="8776" y="15384"/>
                  </a:lnTo>
                  <a:lnTo>
                    <a:pt x="9435" y="15364"/>
                  </a:lnTo>
                  <a:lnTo>
                    <a:pt x="10055" y="15345"/>
                  </a:lnTo>
                  <a:lnTo>
                    <a:pt x="10695" y="15306"/>
                  </a:lnTo>
                  <a:lnTo>
                    <a:pt x="11295" y="15268"/>
                  </a:lnTo>
                  <a:lnTo>
                    <a:pt x="11896" y="15190"/>
                  </a:lnTo>
                  <a:lnTo>
                    <a:pt x="12477" y="15113"/>
                  </a:lnTo>
                  <a:lnTo>
                    <a:pt x="13058" y="15035"/>
                  </a:lnTo>
                  <a:lnTo>
                    <a:pt x="13620" y="14938"/>
                  </a:lnTo>
                  <a:lnTo>
                    <a:pt x="14221" y="15384"/>
                  </a:lnTo>
                  <a:lnTo>
                    <a:pt x="14860" y="15829"/>
                  </a:lnTo>
                  <a:lnTo>
                    <a:pt x="15499" y="16256"/>
                  </a:lnTo>
                  <a:lnTo>
                    <a:pt x="16177" y="16663"/>
                  </a:lnTo>
                  <a:lnTo>
                    <a:pt x="16797" y="16643"/>
                  </a:lnTo>
                  <a:lnTo>
                    <a:pt x="16061" y="16236"/>
                  </a:lnTo>
                  <a:lnTo>
                    <a:pt x="15364" y="15791"/>
                  </a:lnTo>
                  <a:lnTo>
                    <a:pt x="14686" y="15326"/>
                  </a:lnTo>
                  <a:lnTo>
                    <a:pt x="14027" y="14841"/>
                  </a:lnTo>
                  <a:lnTo>
                    <a:pt x="14976" y="14628"/>
                  </a:lnTo>
                  <a:lnTo>
                    <a:pt x="15887" y="14376"/>
                  </a:lnTo>
                  <a:lnTo>
                    <a:pt x="16759" y="14086"/>
                  </a:lnTo>
                  <a:lnTo>
                    <a:pt x="17611" y="13776"/>
                  </a:lnTo>
                  <a:lnTo>
                    <a:pt x="18405" y="13446"/>
                  </a:lnTo>
                  <a:lnTo>
                    <a:pt x="19161" y="13078"/>
                  </a:lnTo>
                  <a:lnTo>
                    <a:pt x="19897" y="12710"/>
                  </a:lnTo>
                  <a:lnTo>
                    <a:pt x="20595" y="12303"/>
                  </a:lnTo>
                  <a:lnTo>
                    <a:pt x="21195" y="12613"/>
                  </a:lnTo>
                  <a:lnTo>
                    <a:pt x="21835" y="12885"/>
                  </a:lnTo>
                  <a:lnTo>
                    <a:pt x="22474" y="13156"/>
                  </a:lnTo>
                  <a:lnTo>
                    <a:pt x="23152" y="13388"/>
                  </a:lnTo>
                  <a:lnTo>
                    <a:pt x="23850" y="13601"/>
                  </a:lnTo>
                  <a:lnTo>
                    <a:pt x="24566" y="13776"/>
                  </a:lnTo>
                  <a:lnTo>
                    <a:pt x="25303" y="13931"/>
                  </a:lnTo>
                  <a:lnTo>
                    <a:pt x="26058" y="14047"/>
                  </a:lnTo>
                  <a:lnTo>
                    <a:pt x="26465" y="13776"/>
                  </a:lnTo>
                  <a:lnTo>
                    <a:pt x="25690" y="13679"/>
                  </a:lnTo>
                  <a:lnTo>
                    <a:pt x="24934" y="13543"/>
                  </a:lnTo>
                  <a:lnTo>
                    <a:pt x="24218" y="13369"/>
                  </a:lnTo>
                  <a:lnTo>
                    <a:pt x="23501" y="13175"/>
                  </a:lnTo>
                  <a:lnTo>
                    <a:pt x="22823" y="12943"/>
                  </a:lnTo>
                  <a:lnTo>
                    <a:pt x="22164" y="12691"/>
                  </a:lnTo>
                  <a:lnTo>
                    <a:pt x="21525" y="12420"/>
                  </a:lnTo>
                  <a:lnTo>
                    <a:pt x="20905" y="12110"/>
                  </a:lnTo>
                  <a:lnTo>
                    <a:pt x="21486" y="11742"/>
                  </a:lnTo>
                  <a:lnTo>
                    <a:pt x="22048" y="11354"/>
                  </a:lnTo>
                  <a:lnTo>
                    <a:pt x="22571" y="10947"/>
                  </a:lnTo>
                  <a:lnTo>
                    <a:pt x="23075" y="10540"/>
                  </a:lnTo>
                  <a:lnTo>
                    <a:pt x="23559" y="10133"/>
                  </a:lnTo>
                  <a:lnTo>
                    <a:pt x="24004" y="9727"/>
                  </a:lnTo>
                  <a:lnTo>
                    <a:pt x="24431" y="9320"/>
                  </a:lnTo>
                  <a:lnTo>
                    <a:pt x="24838" y="8913"/>
                  </a:lnTo>
                  <a:lnTo>
                    <a:pt x="25322" y="9262"/>
                  </a:lnTo>
                  <a:lnTo>
                    <a:pt x="25826" y="9610"/>
                  </a:lnTo>
                  <a:lnTo>
                    <a:pt x="26368" y="9920"/>
                  </a:lnTo>
                  <a:lnTo>
                    <a:pt x="26930" y="10211"/>
                  </a:lnTo>
                  <a:lnTo>
                    <a:pt x="27492" y="10463"/>
                  </a:lnTo>
                  <a:lnTo>
                    <a:pt x="28092" y="10676"/>
                  </a:lnTo>
                  <a:lnTo>
                    <a:pt x="28402" y="10773"/>
                  </a:lnTo>
                  <a:lnTo>
                    <a:pt x="28712" y="10850"/>
                  </a:lnTo>
                  <a:lnTo>
                    <a:pt x="29022" y="10908"/>
                  </a:lnTo>
                  <a:lnTo>
                    <a:pt x="29352" y="10967"/>
                  </a:lnTo>
                  <a:lnTo>
                    <a:pt x="29565" y="10676"/>
                  </a:lnTo>
                  <a:lnTo>
                    <a:pt x="29235" y="10618"/>
                  </a:lnTo>
                  <a:lnTo>
                    <a:pt x="28926" y="10560"/>
                  </a:lnTo>
                  <a:lnTo>
                    <a:pt x="28616" y="10482"/>
                  </a:lnTo>
                  <a:lnTo>
                    <a:pt x="28306" y="10405"/>
                  </a:lnTo>
                  <a:lnTo>
                    <a:pt x="28015" y="10308"/>
                  </a:lnTo>
                  <a:lnTo>
                    <a:pt x="27705" y="10211"/>
                  </a:lnTo>
                  <a:lnTo>
                    <a:pt x="27143" y="9959"/>
                  </a:lnTo>
                  <a:lnTo>
                    <a:pt x="26581" y="9688"/>
                  </a:lnTo>
                  <a:lnTo>
                    <a:pt x="26039" y="9378"/>
                  </a:lnTo>
                  <a:lnTo>
                    <a:pt x="25535" y="9029"/>
                  </a:lnTo>
                  <a:lnTo>
                    <a:pt x="25051" y="8680"/>
                  </a:lnTo>
                  <a:lnTo>
                    <a:pt x="25516" y="8157"/>
                  </a:lnTo>
                  <a:lnTo>
                    <a:pt x="25961" y="7634"/>
                  </a:lnTo>
                  <a:lnTo>
                    <a:pt x="26388" y="7111"/>
                  </a:lnTo>
                  <a:lnTo>
                    <a:pt x="26775" y="6569"/>
                  </a:lnTo>
                  <a:lnTo>
                    <a:pt x="27124" y="6065"/>
                  </a:lnTo>
                  <a:lnTo>
                    <a:pt x="27472" y="5542"/>
                  </a:lnTo>
                  <a:lnTo>
                    <a:pt x="27782" y="5038"/>
                  </a:lnTo>
                  <a:lnTo>
                    <a:pt x="28073" y="4534"/>
                  </a:lnTo>
                  <a:lnTo>
                    <a:pt x="28402" y="4786"/>
                  </a:lnTo>
                  <a:lnTo>
                    <a:pt x="28751" y="5019"/>
                  </a:lnTo>
                  <a:lnTo>
                    <a:pt x="29158" y="5232"/>
                  </a:lnTo>
                  <a:lnTo>
                    <a:pt x="29584" y="5445"/>
                  </a:lnTo>
                  <a:lnTo>
                    <a:pt x="30069" y="5658"/>
                  </a:lnTo>
                  <a:lnTo>
                    <a:pt x="30572" y="5832"/>
                  </a:lnTo>
                  <a:lnTo>
                    <a:pt x="31134" y="6007"/>
                  </a:lnTo>
                  <a:lnTo>
                    <a:pt x="31754" y="6142"/>
                  </a:lnTo>
                  <a:lnTo>
                    <a:pt x="31851" y="5832"/>
                  </a:lnTo>
                  <a:lnTo>
                    <a:pt x="31231" y="5697"/>
                  </a:lnTo>
                  <a:lnTo>
                    <a:pt x="30689" y="5542"/>
                  </a:lnTo>
                  <a:lnTo>
                    <a:pt x="30165" y="5348"/>
                  </a:lnTo>
                  <a:lnTo>
                    <a:pt x="29700" y="5154"/>
                  </a:lnTo>
                  <a:lnTo>
                    <a:pt x="29274" y="4941"/>
                  </a:lnTo>
                  <a:lnTo>
                    <a:pt x="28887" y="4728"/>
                  </a:lnTo>
                  <a:lnTo>
                    <a:pt x="28538" y="4496"/>
                  </a:lnTo>
                  <a:lnTo>
                    <a:pt x="28228" y="4263"/>
                  </a:lnTo>
                  <a:lnTo>
                    <a:pt x="28693" y="3411"/>
                  </a:lnTo>
                  <a:lnTo>
                    <a:pt x="29061" y="2616"/>
                  </a:lnTo>
                  <a:lnTo>
                    <a:pt x="29371" y="1919"/>
                  </a:lnTo>
                  <a:lnTo>
                    <a:pt x="29623" y="1299"/>
                  </a:lnTo>
                  <a:lnTo>
                    <a:pt x="29797" y="795"/>
                  </a:lnTo>
                  <a:lnTo>
                    <a:pt x="29933" y="427"/>
                  </a:lnTo>
                  <a:lnTo>
                    <a:pt x="30030" y="78"/>
                  </a:lnTo>
                  <a:lnTo>
                    <a:pt x="29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9733825" y="4405650"/>
              <a:ext cx="249475" cy="141950"/>
            </a:xfrm>
            <a:custGeom>
              <a:avLst/>
              <a:gdLst/>
              <a:ahLst/>
              <a:cxnLst/>
              <a:rect l="l" t="t" r="r" b="b"/>
              <a:pathLst>
                <a:path w="9979" h="5678" fill="none" extrusionOk="0">
                  <a:moveTo>
                    <a:pt x="3411" y="5678"/>
                  </a:moveTo>
                  <a:lnTo>
                    <a:pt x="3411" y="5678"/>
                  </a:lnTo>
                  <a:lnTo>
                    <a:pt x="2926" y="5290"/>
                  </a:lnTo>
                  <a:lnTo>
                    <a:pt x="2481" y="4883"/>
                  </a:lnTo>
                  <a:lnTo>
                    <a:pt x="2016" y="4496"/>
                  </a:lnTo>
                  <a:lnTo>
                    <a:pt x="1589" y="4069"/>
                  </a:lnTo>
                  <a:lnTo>
                    <a:pt x="1182" y="3663"/>
                  </a:lnTo>
                  <a:lnTo>
                    <a:pt x="776" y="3236"/>
                  </a:lnTo>
                  <a:lnTo>
                    <a:pt x="388" y="2810"/>
                  </a:lnTo>
                  <a:lnTo>
                    <a:pt x="1" y="2384"/>
                  </a:lnTo>
                  <a:lnTo>
                    <a:pt x="1" y="2384"/>
                  </a:lnTo>
                  <a:lnTo>
                    <a:pt x="834" y="2151"/>
                  </a:lnTo>
                  <a:lnTo>
                    <a:pt x="1628" y="1900"/>
                  </a:lnTo>
                  <a:lnTo>
                    <a:pt x="2384" y="1628"/>
                  </a:lnTo>
                  <a:lnTo>
                    <a:pt x="3101" y="1338"/>
                  </a:lnTo>
                  <a:lnTo>
                    <a:pt x="3817" y="1028"/>
                  </a:lnTo>
                  <a:lnTo>
                    <a:pt x="4476" y="698"/>
                  </a:lnTo>
                  <a:lnTo>
                    <a:pt x="5115" y="369"/>
                  </a:lnTo>
                  <a:lnTo>
                    <a:pt x="5735" y="1"/>
                  </a:lnTo>
                  <a:lnTo>
                    <a:pt x="5735" y="1"/>
                  </a:lnTo>
                  <a:lnTo>
                    <a:pt x="6162" y="427"/>
                  </a:lnTo>
                  <a:lnTo>
                    <a:pt x="6646" y="853"/>
                  </a:lnTo>
                  <a:lnTo>
                    <a:pt x="7130" y="1280"/>
                  </a:lnTo>
                  <a:lnTo>
                    <a:pt x="7653" y="1686"/>
                  </a:lnTo>
                  <a:lnTo>
                    <a:pt x="8196" y="2093"/>
                  </a:lnTo>
                  <a:lnTo>
                    <a:pt x="8758" y="2481"/>
                  </a:lnTo>
                  <a:lnTo>
                    <a:pt x="9358" y="2868"/>
                  </a:lnTo>
                  <a:lnTo>
                    <a:pt x="9978" y="3217"/>
                  </a:lnTo>
                  <a:lnTo>
                    <a:pt x="9978" y="3217"/>
                  </a:lnTo>
                  <a:lnTo>
                    <a:pt x="9281" y="3605"/>
                  </a:lnTo>
                  <a:lnTo>
                    <a:pt x="8545" y="3973"/>
                  </a:lnTo>
                  <a:lnTo>
                    <a:pt x="7789" y="4321"/>
                  </a:lnTo>
                  <a:lnTo>
                    <a:pt x="6975" y="4651"/>
                  </a:lnTo>
                  <a:lnTo>
                    <a:pt x="6142" y="4961"/>
                  </a:lnTo>
                  <a:lnTo>
                    <a:pt x="5270" y="5232"/>
                  </a:lnTo>
                  <a:lnTo>
                    <a:pt x="4360" y="5464"/>
                  </a:lnTo>
                  <a:lnTo>
                    <a:pt x="3411" y="56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9448050" y="4088900"/>
              <a:ext cx="840875" cy="193750"/>
            </a:xfrm>
            <a:custGeom>
              <a:avLst/>
              <a:gdLst/>
              <a:ahLst/>
              <a:cxnLst/>
              <a:rect l="l" t="t" r="r" b="b"/>
              <a:pathLst>
                <a:path w="33635" h="7750" extrusionOk="0">
                  <a:moveTo>
                    <a:pt x="698" y="7362"/>
                  </a:moveTo>
                  <a:lnTo>
                    <a:pt x="698" y="7362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698" y="7362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9465500" y="4272950"/>
              <a:ext cx="2450" cy="9700"/>
            </a:xfrm>
            <a:custGeom>
              <a:avLst/>
              <a:gdLst/>
              <a:ahLst/>
              <a:cxnLst/>
              <a:rect l="l" t="t" r="r" b="b"/>
              <a:pathLst>
                <a:path w="98" h="3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9448050" y="4088900"/>
              <a:ext cx="845725" cy="273200"/>
            </a:xfrm>
            <a:custGeom>
              <a:avLst/>
              <a:gdLst/>
              <a:ahLst/>
              <a:cxnLst/>
              <a:rect l="l" t="t" r="r" b="b"/>
              <a:pathLst>
                <a:path w="33829" h="10928" extrusionOk="0">
                  <a:moveTo>
                    <a:pt x="33634" y="0"/>
                  </a:moveTo>
                  <a:lnTo>
                    <a:pt x="33596" y="78"/>
                  </a:lnTo>
                  <a:lnTo>
                    <a:pt x="33634" y="39"/>
                  </a:lnTo>
                  <a:lnTo>
                    <a:pt x="33660" y="246"/>
                  </a:lnTo>
                  <a:lnTo>
                    <a:pt x="33634" y="0"/>
                  </a:lnTo>
                  <a:close/>
                  <a:moveTo>
                    <a:pt x="33660" y="246"/>
                  </a:moveTo>
                  <a:lnTo>
                    <a:pt x="33673" y="368"/>
                  </a:lnTo>
                  <a:lnTo>
                    <a:pt x="33712" y="756"/>
                  </a:lnTo>
                  <a:lnTo>
                    <a:pt x="33718" y="816"/>
                  </a:lnTo>
                  <a:lnTo>
                    <a:pt x="33673" y="349"/>
                  </a:lnTo>
                  <a:lnTo>
                    <a:pt x="33660" y="246"/>
                  </a:lnTo>
                  <a:close/>
                  <a:moveTo>
                    <a:pt x="33718" y="816"/>
                  </a:moveTo>
                  <a:lnTo>
                    <a:pt x="33731" y="950"/>
                  </a:lnTo>
                  <a:lnTo>
                    <a:pt x="33788" y="1598"/>
                  </a:lnTo>
                  <a:lnTo>
                    <a:pt x="33770" y="1298"/>
                  </a:lnTo>
                  <a:lnTo>
                    <a:pt x="33718" y="816"/>
                  </a:lnTo>
                  <a:close/>
                  <a:moveTo>
                    <a:pt x="1" y="1647"/>
                  </a:moveTo>
                  <a:lnTo>
                    <a:pt x="1" y="1744"/>
                  </a:lnTo>
                  <a:lnTo>
                    <a:pt x="350" y="2035"/>
                  </a:lnTo>
                  <a:lnTo>
                    <a:pt x="757" y="2306"/>
                  </a:lnTo>
                  <a:lnTo>
                    <a:pt x="427" y="2035"/>
                  </a:lnTo>
                  <a:lnTo>
                    <a:pt x="195" y="1821"/>
                  </a:lnTo>
                  <a:lnTo>
                    <a:pt x="1" y="1647"/>
                  </a:lnTo>
                  <a:close/>
                  <a:moveTo>
                    <a:pt x="33788" y="1598"/>
                  </a:moveTo>
                  <a:lnTo>
                    <a:pt x="33809" y="1957"/>
                  </a:lnTo>
                  <a:lnTo>
                    <a:pt x="33828" y="2713"/>
                  </a:lnTo>
                  <a:lnTo>
                    <a:pt x="33828" y="2383"/>
                  </a:lnTo>
                  <a:lnTo>
                    <a:pt x="33809" y="1841"/>
                  </a:lnTo>
                  <a:lnTo>
                    <a:pt x="33788" y="1598"/>
                  </a:lnTo>
                  <a:close/>
                  <a:moveTo>
                    <a:pt x="40" y="2829"/>
                  </a:moveTo>
                  <a:lnTo>
                    <a:pt x="78" y="3449"/>
                  </a:lnTo>
                  <a:lnTo>
                    <a:pt x="86" y="3542"/>
                  </a:lnTo>
                  <a:lnTo>
                    <a:pt x="40" y="2829"/>
                  </a:lnTo>
                  <a:close/>
                  <a:moveTo>
                    <a:pt x="86" y="3542"/>
                  </a:moveTo>
                  <a:lnTo>
                    <a:pt x="98" y="3720"/>
                  </a:lnTo>
                  <a:lnTo>
                    <a:pt x="109" y="3821"/>
                  </a:lnTo>
                  <a:lnTo>
                    <a:pt x="86" y="3542"/>
                  </a:lnTo>
                  <a:close/>
                  <a:moveTo>
                    <a:pt x="109" y="3821"/>
                  </a:moveTo>
                  <a:lnTo>
                    <a:pt x="137" y="4146"/>
                  </a:lnTo>
                  <a:lnTo>
                    <a:pt x="233" y="4960"/>
                  </a:lnTo>
                  <a:lnTo>
                    <a:pt x="323" y="5466"/>
                  </a:lnTo>
                  <a:lnTo>
                    <a:pt x="311" y="5386"/>
                  </a:lnTo>
                  <a:lnTo>
                    <a:pt x="214" y="4786"/>
                  </a:lnTo>
                  <a:lnTo>
                    <a:pt x="156" y="4224"/>
                  </a:lnTo>
                  <a:lnTo>
                    <a:pt x="109" y="3821"/>
                  </a:lnTo>
                  <a:close/>
                  <a:moveTo>
                    <a:pt x="33828" y="2965"/>
                  </a:moveTo>
                  <a:lnTo>
                    <a:pt x="33518" y="3255"/>
                  </a:lnTo>
                  <a:lnTo>
                    <a:pt x="33189" y="3565"/>
                  </a:lnTo>
                  <a:lnTo>
                    <a:pt x="32821" y="3856"/>
                  </a:lnTo>
                  <a:lnTo>
                    <a:pt x="32414" y="4166"/>
                  </a:lnTo>
                  <a:lnTo>
                    <a:pt x="32007" y="4456"/>
                  </a:lnTo>
                  <a:lnTo>
                    <a:pt x="31561" y="4747"/>
                  </a:lnTo>
                  <a:lnTo>
                    <a:pt x="30670" y="5328"/>
                  </a:lnTo>
                  <a:lnTo>
                    <a:pt x="30457" y="5813"/>
                  </a:lnTo>
                  <a:lnTo>
                    <a:pt x="30225" y="6336"/>
                  </a:lnTo>
                  <a:lnTo>
                    <a:pt x="29973" y="6897"/>
                  </a:lnTo>
                  <a:lnTo>
                    <a:pt x="29663" y="7517"/>
                  </a:lnTo>
                  <a:lnTo>
                    <a:pt x="30225" y="7207"/>
                  </a:lnTo>
                  <a:lnTo>
                    <a:pt x="30806" y="6897"/>
                  </a:lnTo>
                  <a:lnTo>
                    <a:pt x="31348" y="6568"/>
                  </a:lnTo>
                  <a:lnTo>
                    <a:pt x="31871" y="6219"/>
                  </a:lnTo>
                  <a:lnTo>
                    <a:pt x="32394" y="5832"/>
                  </a:lnTo>
                  <a:lnTo>
                    <a:pt x="32879" y="5425"/>
                  </a:lnTo>
                  <a:lnTo>
                    <a:pt x="33363" y="4979"/>
                  </a:lnTo>
                  <a:lnTo>
                    <a:pt x="33576" y="4747"/>
                  </a:lnTo>
                  <a:lnTo>
                    <a:pt x="33809" y="4495"/>
                  </a:lnTo>
                  <a:lnTo>
                    <a:pt x="33828" y="3565"/>
                  </a:lnTo>
                  <a:lnTo>
                    <a:pt x="33828" y="2965"/>
                  </a:lnTo>
                  <a:close/>
                  <a:moveTo>
                    <a:pt x="30205" y="5599"/>
                  </a:moveTo>
                  <a:lnTo>
                    <a:pt x="29198" y="6181"/>
                  </a:lnTo>
                  <a:lnTo>
                    <a:pt x="28210" y="6684"/>
                  </a:lnTo>
                  <a:lnTo>
                    <a:pt x="28384" y="6956"/>
                  </a:lnTo>
                  <a:lnTo>
                    <a:pt x="28578" y="7227"/>
                  </a:lnTo>
                  <a:lnTo>
                    <a:pt x="28830" y="7498"/>
                  </a:lnTo>
                  <a:lnTo>
                    <a:pt x="29101" y="7789"/>
                  </a:lnTo>
                  <a:lnTo>
                    <a:pt x="29159" y="7750"/>
                  </a:lnTo>
                  <a:lnTo>
                    <a:pt x="29469" y="7169"/>
                  </a:lnTo>
                  <a:lnTo>
                    <a:pt x="29760" y="6607"/>
                  </a:lnTo>
                  <a:lnTo>
                    <a:pt x="29992" y="6084"/>
                  </a:lnTo>
                  <a:lnTo>
                    <a:pt x="30205" y="5599"/>
                  </a:lnTo>
                  <a:close/>
                  <a:moveTo>
                    <a:pt x="323" y="5466"/>
                  </a:moveTo>
                  <a:lnTo>
                    <a:pt x="408" y="6006"/>
                  </a:lnTo>
                  <a:lnTo>
                    <a:pt x="543" y="6665"/>
                  </a:lnTo>
                  <a:lnTo>
                    <a:pt x="698" y="7362"/>
                  </a:lnTo>
                  <a:lnTo>
                    <a:pt x="795" y="7750"/>
                  </a:lnTo>
                  <a:lnTo>
                    <a:pt x="1493" y="8099"/>
                  </a:lnTo>
                  <a:lnTo>
                    <a:pt x="2210" y="8389"/>
                  </a:lnTo>
                  <a:lnTo>
                    <a:pt x="1919" y="7421"/>
                  </a:lnTo>
                  <a:lnTo>
                    <a:pt x="1667" y="6491"/>
                  </a:lnTo>
                  <a:lnTo>
                    <a:pt x="912" y="6142"/>
                  </a:lnTo>
                  <a:lnTo>
                    <a:pt x="640" y="5987"/>
                  </a:lnTo>
                  <a:lnTo>
                    <a:pt x="427" y="5851"/>
                  </a:lnTo>
                  <a:lnTo>
                    <a:pt x="388" y="5832"/>
                  </a:lnTo>
                  <a:lnTo>
                    <a:pt x="323" y="5466"/>
                  </a:lnTo>
                  <a:close/>
                  <a:moveTo>
                    <a:pt x="27919" y="6839"/>
                  </a:moveTo>
                  <a:lnTo>
                    <a:pt x="26970" y="7285"/>
                  </a:lnTo>
                  <a:lnTo>
                    <a:pt x="26543" y="7459"/>
                  </a:lnTo>
                  <a:lnTo>
                    <a:pt x="26175" y="7614"/>
                  </a:lnTo>
                  <a:lnTo>
                    <a:pt x="25303" y="7924"/>
                  </a:lnTo>
                  <a:lnTo>
                    <a:pt x="24451" y="8215"/>
                  </a:lnTo>
                  <a:lnTo>
                    <a:pt x="23579" y="8467"/>
                  </a:lnTo>
                  <a:lnTo>
                    <a:pt x="22727" y="8719"/>
                  </a:lnTo>
                  <a:lnTo>
                    <a:pt x="23153" y="9300"/>
                  </a:lnTo>
                  <a:lnTo>
                    <a:pt x="23657" y="9959"/>
                  </a:lnTo>
                  <a:lnTo>
                    <a:pt x="24645" y="9668"/>
                  </a:lnTo>
                  <a:lnTo>
                    <a:pt x="25148" y="9513"/>
                  </a:lnTo>
                  <a:lnTo>
                    <a:pt x="25633" y="9358"/>
                  </a:lnTo>
                  <a:lnTo>
                    <a:pt x="26098" y="9164"/>
                  </a:lnTo>
                  <a:lnTo>
                    <a:pt x="26582" y="8970"/>
                  </a:lnTo>
                  <a:lnTo>
                    <a:pt x="27047" y="8777"/>
                  </a:lnTo>
                  <a:lnTo>
                    <a:pt x="27512" y="8564"/>
                  </a:lnTo>
                  <a:lnTo>
                    <a:pt x="28791" y="7924"/>
                  </a:lnTo>
                  <a:lnTo>
                    <a:pt x="28520" y="7653"/>
                  </a:lnTo>
                  <a:lnTo>
                    <a:pt x="28287" y="7362"/>
                  </a:lnTo>
                  <a:lnTo>
                    <a:pt x="28093" y="7091"/>
                  </a:lnTo>
                  <a:lnTo>
                    <a:pt x="27919" y="6839"/>
                  </a:lnTo>
                  <a:close/>
                  <a:moveTo>
                    <a:pt x="22397" y="8796"/>
                  </a:moveTo>
                  <a:lnTo>
                    <a:pt x="21777" y="8932"/>
                  </a:lnTo>
                  <a:lnTo>
                    <a:pt x="21390" y="9339"/>
                  </a:lnTo>
                  <a:lnTo>
                    <a:pt x="20964" y="9765"/>
                  </a:lnTo>
                  <a:lnTo>
                    <a:pt x="20499" y="10210"/>
                  </a:lnTo>
                  <a:lnTo>
                    <a:pt x="19976" y="10656"/>
                  </a:lnTo>
                  <a:lnTo>
                    <a:pt x="20828" y="10540"/>
                  </a:lnTo>
                  <a:lnTo>
                    <a:pt x="21661" y="10404"/>
                  </a:lnTo>
                  <a:lnTo>
                    <a:pt x="22494" y="10230"/>
                  </a:lnTo>
                  <a:lnTo>
                    <a:pt x="23327" y="10036"/>
                  </a:lnTo>
                  <a:lnTo>
                    <a:pt x="22824" y="9377"/>
                  </a:lnTo>
                  <a:lnTo>
                    <a:pt x="22397" y="8796"/>
                  </a:lnTo>
                  <a:close/>
                  <a:moveTo>
                    <a:pt x="12265" y="9474"/>
                  </a:moveTo>
                  <a:lnTo>
                    <a:pt x="12342" y="10075"/>
                  </a:lnTo>
                  <a:lnTo>
                    <a:pt x="12458" y="10675"/>
                  </a:lnTo>
                  <a:lnTo>
                    <a:pt x="13233" y="10753"/>
                  </a:lnTo>
                  <a:lnTo>
                    <a:pt x="14008" y="10830"/>
                  </a:lnTo>
                  <a:lnTo>
                    <a:pt x="14783" y="10889"/>
                  </a:lnTo>
                  <a:lnTo>
                    <a:pt x="15558" y="10908"/>
                  </a:lnTo>
                  <a:lnTo>
                    <a:pt x="15035" y="10269"/>
                  </a:lnTo>
                  <a:lnTo>
                    <a:pt x="14590" y="9668"/>
                  </a:lnTo>
                  <a:lnTo>
                    <a:pt x="14028" y="9649"/>
                  </a:lnTo>
                  <a:lnTo>
                    <a:pt x="13447" y="9610"/>
                  </a:lnTo>
                  <a:lnTo>
                    <a:pt x="12846" y="9552"/>
                  </a:lnTo>
                  <a:lnTo>
                    <a:pt x="12265" y="9474"/>
                  </a:lnTo>
                  <a:close/>
                  <a:moveTo>
                    <a:pt x="21235" y="9048"/>
                  </a:moveTo>
                  <a:lnTo>
                    <a:pt x="20460" y="9203"/>
                  </a:lnTo>
                  <a:lnTo>
                    <a:pt x="19704" y="9319"/>
                  </a:lnTo>
                  <a:lnTo>
                    <a:pt x="18929" y="9435"/>
                  </a:lnTo>
                  <a:lnTo>
                    <a:pt x="18154" y="9513"/>
                  </a:lnTo>
                  <a:lnTo>
                    <a:pt x="17380" y="9590"/>
                  </a:lnTo>
                  <a:lnTo>
                    <a:pt x="16585" y="9629"/>
                  </a:lnTo>
                  <a:lnTo>
                    <a:pt x="15791" y="9668"/>
                  </a:lnTo>
                  <a:lnTo>
                    <a:pt x="14996" y="9668"/>
                  </a:lnTo>
                  <a:lnTo>
                    <a:pt x="15442" y="10269"/>
                  </a:lnTo>
                  <a:lnTo>
                    <a:pt x="15965" y="10927"/>
                  </a:lnTo>
                  <a:lnTo>
                    <a:pt x="16275" y="10927"/>
                  </a:lnTo>
                  <a:lnTo>
                    <a:pt x="17205" y="10908"/>
                  </a:lnTo>
                  <a:lnTo>
                    <a:pt x="18154" y="10850"/>
                  </a:lnTo>
                  <a:lnTo>
                    <a:pt x="19394" y="10734"/>
                  </a:lnTo>
                  <a:lnTo>
                    <a:pt x="19918" y="10288"/>
                  </a:lnTo>
                  <a:lnTo>
                    <a:pt x="20382" y="9862"/>
                  </a:lnTo>
                  <a:lnTo>
                    <a:pt x="20828" y="9455"/>
                  </a:lnTo>
                  <a:lnTo>
                    <a:pt x="21235" y="9048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9754650" y="4325750"/>
              <a:ext cx="82375" cy="35850"/>
            </a:xfrm>
            <a:custGeom>
              <a:avLst/>
              <a:gdLst/>
              <a:ahLst/>
              <a:cxnLst/>
              <a:rect l="l" t="t" r="r" b="b"/>
              <a:pathLst>
                <a:path w="3295" h="14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8" y="601"/>
                  </a:lnTo>
                  <a:lnTo>
                    <a:pt x="194" y="1201"/>
                  </a:lnTo>
                  <a:lnTo>
                    <a:pt x="194" y="1201"/>
                  </a:lnTo>
                  <a:lnTo>
                    <a:pt x="969" y="1279"/>
                  </a:lnTo>
                  <a:lnTo>
                    <a:pt x="1744" y="1356"/>
                  </a:lnTo>
                  <a:lnTo>
                    <a:pt x="2519" y="1415"/>
                  </a:lnTo>
                  <a:lnTo>
                    <a:pt x="3294" y="1434"/>
                  </a:lnTo>
                  <a:lnTo>
                    <a:pt x="3294" y="1434"/>
                  </a:lnTo>
                  <a:lnTo>
                    <a:pt x="2771" y="795"/>
                  </a:lnTo>
                  <a:lnTo>
                    <a:pt x="2326" y="194"/>
                  </a:lnTo>
                  <a:lnTo>
                    <a:pt x="2326" y="194"/>
                  </a:lnTo>
                  <a:lnTo>
                    <a:pt x="1764" y="175"/>
                  </a:lnTo>
                  <a:lnTo>
                    <a:pt x="1183" y="136"/>
                  </a:lnTo>
                  <a:lnTo>
                    <a:pt x="582" y="7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9822950" y="4315075"/>
              <a:ext cx="155975" cy="47025"/>
            </a:xfrm>
            <a:custGeom>
              <a:avLst/>
              <a:gdLst/>
              <a:ahLst/>
              <a:cxnLst/>
              <a:rect l="l" t="t" r="r" b="b"/>
              <a:pathLst>
                <a:path w="6239" h="1881" fill="none" extrusionOk="0">
                  <a:moveTo>
                    <a:pt x="6239" y="1"/>
                  </a:moveTo>
                  <a:lnTo>
                    <a:pt x="6239" y="1"/>
                  </a:lnTo>
                  <a:lnTo>
                    <a:pt x="5464" y="156"/>
                  </a:lnTo>
                  <a:lnTo>
                    <a:pt x="4708" y="272"/>
                  </a:lnTo>
                  <a:lnTo>
                    <a:pt x="3933" y="388"/>
                  </a:lnTo>
                  <a:lnTo>
                    <a:pt x="3158" y="466"/>
                  </a:lnTo>
                  <a:lnTo>
                    <a:pt x="2384" y="543"/>
                  </a:lnTo>
                  <a:lnTo>
                    <a:pt x="1589" y="582"/>
                  </a:lnTo>
                  <a:lnTo>
                    <a:pt x="795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446" y="1222"/>
                  </a:lnTo>
                  <a:lnTo>
                    <a:pt x="969" y="1880"/>
                  </a:lnTo>
                  <a:lnTo>
                    <a:pt x="969" y="1880"/>
                  </a:lnTo>
                  <a:lnTo>
                    <a:pt x="1279" y="1880"/>
                  </a:lnTo>
                  <a:lnTo>
                    <a:pt x="1279" y="1880"/>
                  </a:lnTo>
                  <a:lnTo>
                    <a:pt x="2209" y="1861"/>
                  </a:lnTo>
                  <a:lnTo>
                    <a:pt x="3158" y="1803"/>
                  </a:lnTo>
                  <a:lnTo>
                    <a:pt x="3158" y="1803"/>
                  </a:lnTo>
                  <a:lnTo>
                    <a:pt x="4398" y="1687"/>
                  </a:lnTo>
                  <a:lnTo>
                    <a:pt x="4398" y="1687"/>
                  </a:lnTo>
                  <a:lnTo>
                    <a:pt x="4922" y="1241"/>
                  </a:lnTo>
                  <a:lnTo>
                    <a:pt x="5386" y="815"/>
                  </a:lnTo>
                  <a:lnTo>
                    <a:pt x="5832" y="408"/>
                  </a:lnTo>
                  <a:lnTo>
                    <a:pt x="6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9947425" y="4308800"/>
              <a:ext cx="83825" cy="46525"/>
            </a:xfrm>
            <a:custGeom>
              <a:avLst/>
              <a:gdLst/>
              <a:ahLst/>
              <a:cxnLst/>
              <a:rect l="l" t="t" r="r" b="b"/>
              <a:pathLst>
                <a:path w="3353" h="1861" fill="none" extrusionOk="0">
                  <a:moveTo>
                    <a:pt x="2422" y="0"/>
                  </a:moveTo>
                  <a:lnTo>
                    <a:pt x="2422" y="0"/>
                  </a:lnTo>
                  <a:lnTo>
                    <a:pt x="1802" y="136"/>
                  </a:lnTo>
                  <a:lnTo>
                    <a:pt x="1802" y="136"/>
                  </a:lnTo>
                  <a:lnTo>
                    <a:pt x="1415" y="543"/>
                  </a:lnTo>
                  <a:lnTo>
                    <a:pt x="989" y="969"/>
                  </a:lnTo>
                  <a:lnTo>
                    <a:pt x="524" y="141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853" y="1744"/>
                  </a:lnTo>
                  <a:lnTo>
                    <a:pt x="1686" y="1608"/>
                  </a:lnTo>
                  <a:lnTo>
                    <a:pt x="2519" y="1434"/>
                  </a:lnTo>
                  <a:lnTo>
                    <a:pt x="3352" y="1240"/>
                  </a:lnTo>
                  <a:lnTo>
                    <a:pt x="3352" y="1240"/>
                  </a:lnTo>
                  <a:lnTo>
                    <a:pt x="2849" y="581"/>
                  </a:lnTo>
                  <a:lnTo>
                    <a:pt x="24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10016200" y="4259875"/>
              <a:ext cx="151625" cy="78000"/>
            </a:xfrm>
            <a:custGeom>
              <a:avLst/>
              <a:gdLst/>
              <a:ahLst/>
              <a:cxnLst/>
              <a:rect l="l" t="t" r="r" b="b"/>
              <a:pathLst>
                <a:path w="6065" h="3120" fill="none" extrusionOk="0">
                  <a:moveTo>
                    <a:pt x="5193" y="0"/>
                  </a:moveTo>
                  <a:lnTo>
                    <a:pt x="5193" y="0"/>
                  </a:lnTo>
                  <a:lnTo>
                    <a:pt x="4244" y="446"/>
                  </a:lnTo>
                  <a:lnTo>
                    <a:pt x="3817" y="620"/>
                  </a:lnTo>
                  <a:lnTo>
                    <a:pt x="3449" y="775"/>
                  </a:lnTo>
                  <a:lnTo>
                    <a:pt x="3449" y="775"/>
                  </a:lnTo>
                  <a:lnTo>
                    <a:pt x="2577" y="1085"/>
                  </a:lnTo>
                  <a:lnTo>
                    <a:pt x="1725" y="1376"/>
                  </a:lnTo>
                  <a:lnTo>
                    <a:pt x="853" y="1628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427" y="2461"/>
                  </a:lnTo>
                  <a:lnTo>
                    <a:pt x="931" y="3120"/>
                  </a:lnTo>
                  <a:lnTo>
                    <a:pt x="931" y="3120"/>
                  </a:lnTo>
                  <a:lnTo>
                    <a:pt x="1919" y="2829"/>
                  </a:lnTo>
                  <a:lnTo>
                    <a:pt x="2422" y="2674"/>
                  </a:lnTo>
                  <a:lnTo>
                    <a:pt x="2907" y="2519"/>
                  </a:lnTo>
                  <a:lnTo>
                    <a:pt x="3372" y="2325"/>
                  </a:lnTo>
                  <a:lnTo>
                    <a:pt x="3856" y="2131"/>
                  </a:lnTo>
                  <a:lnTo>
                    <a:pt x="4321" y="1938"/>
                  </a:lnTo>
                  <a:lnTo>
                    <a:pt x="4786" y="1725"/>
                  </a:lnTo>
                  <a:lnTo>
                    <a:pt x="4786" y="1725"/>
                  </a:lnTo>
                  <a:lnTo>
                    <a:pt x="6065" y="1085"/>
                  </a:lnTo>
                  <a:lnTo>
                    <a:pt x="6065" y="1085"/>
                  </a:lnTo>
                  <a:lnTo>
                    <a:pt x="5794" y="814"/>
                  </a:lnTo>
                  <a:lnTo>
                    <a:pt x="5561" y="523"/>
                  </a:lnTo>
                  <a:lnTo>
                    <a:pt x="5367" y="252"/>
                  </a:lnTo>
                  <a:lnTo>
                    <a:pt x="5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10153275" y="4228875"/>
              <a:ext cx="49925" cy="54750"/>
            </a:xfrm>
            <a:custGeom>
              <a:avLst/>
              <a:gdLst/>
              <a:ahLst/>
              <a:cxnLst/>
              <a:rect l="l" t="t" r="r" b="b"/>
              <a:pathLst>
                <a:path w="1997" h="2190" fill="none" extrusionOk="0">
                  <a:moveTo>
                    <a:pt x="1996" y="0"/>
                  </a:moveTo>
                  <a:lnTo>
                    <a:pt x="1996" y="0"/>
                  </a:lnTo>
                  <a:lnTo>
                    <a:pt x="989" y="582"/>
                  </a:lnTo>
                  <a:lnTo>
                    <a:pt x="1" y="1085"/>
                  </a:lnTo>
                  <a:lnTo>
                    <a:pt x="1" y="1085"/>
                  </a:lnTo>
                  <a:lnTo>
                    <a:pt x="175" y="1357"/>
                  </a:lnTo>
                  <a:lnTo>
                    <a:pt x="369" y="1628"/>
                  </a:lnTo>
                  <a:lnTo>
                    <a:pt x="621" y="1899"/>
                  </a:lnTo>
                  <a:lnTo>
                    <a:pt x="892" y="2190"/>
                  </a:lnTo>
                  <a:lnTo>
                    <a:pt x="892" y="2190"/>
                  </a:lnTo>
                  <a:lnTo>
                    <a:pt x="950" y="2151"/>
                  </a:lnTo>
                  <a:lnTo>
                    <a:pt x="950" y="2151"/>
                  </a:lnTo>
                  <a:lnTo>
                    <a:pt x="1260" y="1570"/>
                  </a:lnTo>
                  <a:lnTo>
                    <a:pt x="1551" y="1008"/>
                  </a:lnTo>
                  <a:lnTo>
                    <a:pt x="1783" y="485"/>
                  </a:lnTo>
                  <a:lnTo>
                    <a:pt x="19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9449025" y="4159600"/>
              <a:ext cx="54275" cy="139050"/>
            </a:xfrm>
            <a:custGeom>
              <a:avLst/>
              <a:gdLst/>
              <a:ahLst/>
              <a:cxnLst/>
              <a:rect l="l" t="t" r="r" b="b"/>
              <a:pathLst>
                <a:path w="2171" h="55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" y="892"/>
                  </a:lnTo>
                  <a:lnTo>
                    <a:pt x="117" y="1396"/>
                  </a:lnTo>
                  <a:lnTo>
                    <a:pt x="175" y="1958"/>
                  </a:lnTo>
                  <a:lnTo>
                    <a:pt x="272" y="2558"/>
                  </a:lnTo>
                  <a:lnTo>
                    <a:pt x="369" y="3178"/>
                  </a:lnTo>
                  <a:lnTo>
                    <a:pt x="504" y="3837"/>
                  </a:lnTo>
                  <a:lnTo>
                    <a:pt x="659" y="4534"/>
                  </a:lnTo>
                  <a:lnTo>
                    <a:pt x="659" y="4534"/>
                  </a:lnTo>
                  <a:lnTo>
                    <a:pt x="756" y="4922"/>
                  </a:lnTo>
                  <a:lnTo>
                    <a:pt x="756" y="4922"/>
                  </a:lnTo>
                  <a:lnTo>
                    <a:pt x="1454" y="5271"/>
                  </a:lnTo>
                  <a:lnTo>
                    <a:pt x="2171" y="5561"/>
                  </a:lnTo>
                  <a:lnTo>
                    <a:pt x="2171" y="5561"/>
                  </a:lnTo>
                  <a:lnTo>
                    <a:pt x="1880" y="4593"/>
                  </a:lnTo>
                  <a:lnTo>
                    <a:pt x="1628" y="3663"/>
                  </a:lnTo>
                  <a:lnTo>
                    <a:pt x="1628" y="3663"/>
                  </a:lnTo>
                  <a:lnTo>
                    <a:pt x="873" y="3314"/>
                  </a:lnTo>
                  <a:lnTo>
                    <a:pt x="601" y="3159"/>
                  </a:lnTo>
                  <a:lnTo>
                    <a:pt x="388" y="3023"/>
                  </a:lnTo>
                  <a:lnTo>
                    <a:pt x="388" y="3023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194" y="2132"/>
                  </a:lnTo>
                  <a:lnTo>
                    <a:pt x="98" y="1318"/>
                  </a:lnTo>
                  <a:lnTo>
                    <a:pt x="39" y="6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9448050" y="4130075"/>
              <a:ext cx="18925" cy="16475"/>
            </a:xfrm>
            <a:custGeom>
              <a:avLst/>
              <a:gdLst/>
              <a:ahLst/>
              <a:cxnLst/>
              <a:rect l="l" t="t" r="r" b="b"/>
              <a:pathLst>
                <a:path w="757" h="6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50" y="388"/>
                  </a:lnTo>
                  <a:lnTo>
                    <a:pt x="757" y="659"/>
                  </a:lnTo>
                  <a:lnTo>
                    <a:pt x="757" y="659"/>
                  </a:lnTo>
                  <a:lnTo>
                    <a:pt x="427" y="388"/>
                  </a:lnTo>
                  <a:lnTo>
                    <a:pt x="195" y="1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0189600" y="4088900"/>
              <a:ext cx="104175" cy="187950"/>
            </a:xfrm>
            <a:custGeom>
              <a:avLst/>
              <a:gdLst/>
              <a:ahLst/>
              <a:cxnLst/>
              <a:rect l="l" t="t" r="r" b="b"/>
              <a:pathLst>
                <a:path w="4167" h="7518" fill="none" extrusionOk="0">
                  <a:moveTo>
                    <a:pt x="3972" y="0"/>
                  </a:moveTo>
                  <a:lnTo>
                    <a:pt x="3972" y="0"/>
                  </a:lnTo>
                  <a:lnTo>
                    <a:pt x="3934" y="78"/>
                  </a:lnTo>
                  <a:lnTo>
                    <a:pt x="3934" y="78"/>
                  </a:lnTo>
                  <a:lnTo>
                    <a:pt x="3972" y="39"/>
                  </a:lnTo>
                  <a:lnTo>
                    <a:pt x="3972" y="39"/>
                  </a:lnTo>
                  <a:lnTo>
                    <a:pt x="4011" y="349"/>
                  </a:lnTo>
                  <a:lnTo>
                    <a:pt x="4069" y="950"/>
                  </a:lnTo>
                  <a:lnTo>
                    <a:pt x="4147" y="1841"/>
                  </a:lnTo>
                  <a:lnTo>
                    <a:pt x="4166" y="2383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3856" y="3255"/>
                  </a:lnTo>
                  <a:lnTo>
                    <a:pt x="3527" y="3565"/>
                  </a:lnTo>
                  <a:lnTo>
                    <a:pt x="3159" y="3856"/>
                  </a:lnTo>
                  <a:lnTo>
                    <a:pt x="2752" y="4166"/>
                  </a:lnTo>
                  <a:lnTo>
                    <a:pt x="2345" y="4456"/>
                  </a:lnTo>
                  <a:lnTo>
                    <a:pt x="1899" y="4747"/>
                  </a:lnTo>
                  <a:lnTo>
                    <a:pt x="1008" y="5328"/>
                  </a:lnTo>
                  <a:lnTo>
                    <a:pt x="1008" y="5328"/>
                  </a:lnTo>
                  <a:lnTo>
                    <a:pt x="795" y="5813"/>
                  </a:lnTo>
                  <a:lnTo>
                    <a:pt x="563" y="6336"/>
                  </a:lnTo>
                  <a:lnTo>
                    <a:pt x="311" y="6897"/>
                  </a:lnTo>
                  <a:lnTo>
                    <a:pt x="1" y="7517"/>
                  </a:lnTo>
                  <a:lnTo>
                    <a:pt x="1" y="7517"/>
                  </a:lnTo>
                  <a:lnTo>
                    <a:pt x="563" y="7207"/>
                  </a:lnTo>
                  <a:lnTo>
                    <a:pt x="1144" y="6897"/>
                  </a:lnTo>
                  <a:lnTo>
                    <a:pt x="1686" y="6568"/>
                  </a:lnTo>
                  <a:lnTo>
                    <a:pt x="2209" y="6219"/>
                  </a:lnTo>
                  <a:lnTo>
                    <a:pt x="2732" y="5832"/>
                  </a:lnTo>
                  <a:lnTo>
                    <a:pt x="3217" y="5425"/>
                  </a:lnTo>
                  <a:lnTo>
                    <a:pt x="3701" y="4979"/>
                  </a:lnTo>
                  <a:lnTo>
                    <a:pt x="3914" y="4747"/>
                  </a:lnTo>
                  <a:lnTo>
                    <a:pt x="4147" y="4495"/>
                  </a:lnTo>
                  <a:lnTo>
                    <a:pt x="4147" y="4495"/>
                  </a:lnTo>
                  <a:lnTo>
                    <a:pt x="4166" y="3565"/>
                  </a:lnTo>
                  <a:lnTo>
                    <a:pt x="4166" y="2713"/>
                  </a:lnTo>
                  <a:lnTo>
                    <a:pt x="4147" y="1957"/>
                  </a:lnTo>
                  <a:lnTo>
                    <a:pt x="4108" y="1298"/>
                  </a:lnTo>
                  <a:lnTo>
                    <a:pt x="4050" y="756"/>
                  </a:lnTo>
                  <a:lnTo>
                    <a:pt x="4011" y="368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9489725" y="4251150"/>
              <a:ext cx="269800" cy="104650"/>
            </a:xfrm>
            <a:custGeom>
              <a:avLst/>
              <a:gdLst/>
              <a:ahLst/>
              <a:cxnLst/>
              <a:rect l="l" t="t" r="r" b="b"/>
              <a:pathLst>
                <a:path w="10792" h="4186" extrusionOk="0">
                  <a:moveTo>
                    <a:pt x="0" y="1"/>
                  </a:moveTo>
                  <a:lnTo>
                    <a:pt x="252" y="931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  <a:close/>
                  <a:moveTo>
                    <a:pt x="4282" y="1551"/>
                  </a:moveTo>
                  <a:lnTo>
                    <a:pt x="4107" y="1706"/>
                  </a:lnTo>
                  <a:lnTo>
                    <a:pt x="3914" y="1841"/>
                  </a:lnTo>
                  <a:lnTo>
                    <a:pt x="3701" y="1977"/>
                  </a:lnTo>
                  <a:lnTo>
                    <a:pt x="3468" y="2112"/>
                  </a:lnTo>
                  <a:lnTo>
                    <a:pt x="3197" y="2229"/>
                  </a:lnTo>
                  <a:lnTo>
                    <a:pt x="2926" y="2345"/>
                  </a:lnTo>
                  <a:lnTo>
                    <a:pt x="2635" y="2461"/>
                  </a:lnTo>
                  <a:lnTo>
                    <a:pt x="2325" y="2558"/>
                  </a:lnTo>
                  <a:lnTo>
                    <a:pt x="3177" y="2810"/>
                  </a:lnTo>
                  <a:lnTo>
                    <a:pt x="4069" y="3023"/>
                  </a:lnTo>
                  <a:lnTo>
                    <a:pt x="4941" y="3236"/>
                  </a:lnTo>
                  <a:lnTo>
                    <a:pt x="5851" y="3410"/>
                  </a:lnTo>
                  <a:lnTo>
                    <a:pt x="5386" y="2558"/>
                  </a:lnTo>
                  <a:lnTo>
                    <a:pt x="4999" y="1764"/>
                  </a:lnTo>
                  <a:lnTo>
                    <a:pt x="4282" y="1551"/>
                  </a:lnTo>
                  <a:close/>
                  <a:moveTo>
                    <a:pt x="5425" y="1880"/>
                  </a:moveTo>
                  <a:lnTo>
                    <a:pt x="5793" y="2655"/>
                  </a:lnTo>
                  <a:lnTo>
                    <a:pt x="6258" y="3488"/>
                  </a:lnTo>
                  <a:lnTo>
                    <a:pt x="6297" y="3488"/>
                  </a:lnTo>
                  <a:lnTo>
                    <a:pt x="7711" y="3740"/>
                  </a:lnTo>
                  <a:lnTo>
                    <a:pt x="8157" y="3488"/>
                  </a:lnTo>
                  <a:lnTo>
                    <a:pt x="8583" y="3255"/>
                  </a:lnTo>
                  <a:lnTo>
                    <a:pt x="8951" y="3023"/>
                  </a:lnTo>
                  <a:lnTo>
                    <a:pt x="9280" y="2790"/>
                  </a:lnTo>
                  <a:lnTo>
                    <a:pt x="8312" y="2597"/>
                  </a:lnTo>
                  <a:lnTo>
                    <a:pt x="7324" y="2384"/>
                  </a:lnTo>
                  <a:lnTo>
                    <a:pt x="6355" y="2151"/>
                  </a:lnTo>
                  <a:lnTo>
                    <a:pt x="5425" y="1880"/>
                  </a:lnTo>
                  <a:close/>
                  <a:moveTo>
                    <a:pt x="9726" y="2849"/>
                  </a:moveTo>
                  <a:lnTo>
                    <a:pt x="9397" y="3100"/>
                  </a:lnTo>
                  <a:lnTo>
                    <a:pt x="9048" y="3333"/>
                  </a:lnTo>
                  <a:lnTo>
                    <a:pt x="8660" y="3585"/>
                  </a:lnTo>
                  <a:lnTo>
                    <a:pt x="8234" y="3817"/>
                  </a:lnTo>
                  <a:lnTo>
                    <a:pt x="9513" y="4011"/>
                  </a:lnTo>
                  <a:lnTo>
                    <a:pt x="10791" y="4185"/>
                  </a:lnTo>
                  <a:lnTo>
                    <a:pt x="10791" y="4185"/>
                  </a:lnTo>
                  <a:lnTo>
                    <a:pt x="10675" y="3585"/>
                  </a:lnTo>
                  <a:lnTo>
                    <a:pt x="10598" y="2984"/>
                  </a:lnTo>
                  <a:lnTo>
                    <a:pt x="9726" y="2849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9695575" y="4322350"/>
              <a:ext cx="63950" cy="33450"/>
            </a:xfrm>
            <a:custGeom>
              <a:avLst/>
              <a:gdLst/>
              <a:ahLst/>
              <a:cxnLst/>
              <a:rect l="l" t="t" r="r" b="b"/>
              <a:pathLst>
                <a:path w="2558" h="1338" fill="none" extrusionOk="0">
                  <a:moveTo>
                    <a:pt x="1492" y="1"/>
                  </a:moveTo>
                  <a:lnTo>
                    <a:pt x="1492" y="1"/>
                  </a:lnTo>
                  <a:lnTo>
                    <a:pt x="1163" y="252"/>
                  </a:lnTo>
                  <a:lnTo>
                    <a:pt x="814" y="485"/>
                  </a:lnTo>
                  <a:lnTo>
                    <a:pt x="426" y="737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279" y="1163"/>
                  </a:lnTo>
                  <a:lnTo>
                    <a:pt x="2557" y="1337"/>
                  </a:lnTo>
                  <a:lnTo>
                    <a:pt x="2557" y="1337"/>
                  </a:lnTo>
                  <a:lnTo>
                    <a:pt x="2441" y="737"/>
                  </a:lnTo>
                  <a:lnTo>
                    <a:pt x="2364" y="136"/>
                  </a:lnTo>
                  <a:lnTo>
                    <a:pt x="2364" y="136"/>
                  </a:lnTo>
                  <a:lnTo>
                    <a:pt x="14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9625325" y="4298125"/>
              <a:ext cx="96425" cy="46525"/>
            </a:xfrm>
            <a:custGeom>
              <a:avLst/>
              <a:gdLst/>
              <a:ahLst/>
              <a:cxnLst/>
              <a:rect l="l" t="t" r="r" b="b"/>
              <a:pathLst>
                <a:path w="3857" h="18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69" y="776"/>
                  </a:lnTo>
                  <a:lnTo>
                    <a:pt x="834" y="1609"/>
                  </a:lnTo>
                  <a:lnTo>
                    <a:pt x="834" y="1609"/>
                  </a:lnTo>
                  <a:lnTo>
                    <a:pt x="873" y="1609"/>
                  </a:lnTo>
                  <a:lnTo>
                    <a:pt x="873" y="1609"/>
                  </a:lnTo>
                  <a:lnTo>
                    <a:pt x="2287" y="1861"/>
                  </a:lnTo>
                  <a:lnTo>
                    <a:pt x="2287" y="1861"/>
                  </a:lnTo>
                  <a:lnTo>
                    <a:pt x="2733" y="1609"/>
                  </a:lnTo>
                  <a:lnTo>
                    <a:pt x="3159" y="1376"/>
                  </a:lnTo>
                  <a:lnTo>
                    <a:pt x="3527" y="1144"/>
                  </a:lnTo>
                  <a:lnTo>
                    <a:pt x="3856" y="911"/>
                  </a:lnTo>
                  <a:lnTo>
                    <a:pt x="3856" y="911"/>
                  </a:lnTo>
                  <a:lnTo>
                    <a:pt x="2888" y="718"/>
                  </a:lnTo>
                  <a:lnTo>
                    <a:pt x="1900" y="505"/>
                  </a:lnTo>
                  <a:lnTo>
                    <a:pt x="931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9547850" y="4289900"/>
              <a:ext cx="88175" cy="46525"/>
            </a:xfrm>
            <a:custGeom>
              <a:avLst/>
              <a:gdLst/>
              <a:ahLst/>
              <a:cxnLst/>
              <a:rect l="l" t="t" r="r" b="b"/>
              <a:pathLst>
                <a:path w="3527" h="1861" fill="none" extrusionOk="0">
                  <a:moveTo>
                    <a:pt x="1957" y="1"/>
                  </a:moveTo>
                  <a:lnTo>
                    <a:pt x="1957" y="1"/>
                  </a:lnTo>
                  <a:lnTo>
                    <a:pt x="1782" y="156"/>
                  </a:lnTo>
                  <a:lnTo>
                    <a:pt x="1589" y="291"/>
                  </a:lnTo>
                  <a:lnTo>
                    <a:pt x="1376" y="427"/>
                  </a:lnTo>
                  <a:lnTo>
                    <a:pt x="1143" y="562"/>
                  </a:lnTo>
                  <a:lnTo>
                    <a:pt x="872" y="679"/>
                  </a:lnTo>
                  <a:lnTo>
                    <a:pt x="601" y="795"/>
                  </a:lnTo>
                  <a:lnTo>
                    <a:pt x="310" y="911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852" y="1260"/>
                  </a:lnTo>
                  <a:lnTo>
                    <a:pt x="1744" y="1473"/>
                  </a:lnTo>
                  <a:lnTo>
                    <a:pt x="2616" y="1686"/>
                  </a:lnTo>
                  <a:lnTo>
                    <a:pt x="3526" y="1860"/>
                  </a:lnTo>
                  <a:lnTo>
                    <a:pt x="3526" y="1860"/>
                  </a:lnTo>
                  <a:lnTo>
                    <a:pt x="3061" y="1008"/>
                  </a:lnTo>
                  <a:lnTo>
                    <a:pt x="2674" y="214"/>
                  </a:lnTo>
                  <a:lnTo>
                    <a:pt x="2674" y="214"/>
                  </a:lnTo>
                  <a:lnTo>
                    <a:pt x="19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9489725" y="4251150"/>
              <a:ext cx="98825" cy="59125"/>
            </a:xfrm>
            <a:custGeom>
              <a:avLst/>
              <a:gdLst/>
              <a:ahLst/>
              <a:cxnLst/>
              <a:rect l="l" t="t" r="r" b="b"/>
              <a:pathLst>
                <a:path w="3953" h="2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2" y="931"/>
                  </a:lnTo>
                  <a:lnTo>
                    <a:pt x="543" y="1899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9533800" y="4222100"/>
              <a:ext cx="681025" cy="140000"/>
            </a:xfrm>
            <a:custGeom>
              <a:avLst/>
              <a:gdLst/>
              <a:ahLst/>
              <a:cxnLst/>
              <a:rect l="l" t="t" r="r" b="b"/>
              <a:pathLst>
                <a:path w="27241" h="5600" extrusionOk="0">
                  <a:moveTo>
                    <a:pt x="27240" y="0"/>
                  </a:moveTo>
                  <a:lnTo>
                    <a:pt x="26775" y="271"/>
                  </a:lnTo>
                  <a:lnTo>
                    <a:pt x="26562" y="756"/>
                  </a:lnTo>
                  <a:lnTo>
                    <a:pt x="26330" y="1279"/>
                  </a:lnTo>
                  <a:lnTo>
                    <a:pt x="26039" y="1841"/>
                  </a:lnTo>
                  <a:lnTo>
                    <a:pt x="25729" y="2422"/>
                  </a:lnTo>
                  <a:lnTo>
                    <a:pt x="25729" y="2422"/>
                  </a:lnTo>
                  <a:lnTo>
                    <a:pt x="26233" y="2189"/>
                  </a:lnTo>
                  <a:lnTo>
                    <a:pt x="26543" y="1569"/>
                  </a:lnTo>
                  <a:lnTo>
                    <a:pt x="26795" y="1008"/>
                  </a:lnTo>
                  <a:lnTo>
                    <a:pt x="27027" y="485"/>
                  </a:lnTo>
                  <a:lnTo>
                    <a:pt x="27240" y="0"/>
                  </a:lnTo>
                  <a:close/>
                  <a:moveTo>
                    <a:pt x="24780" y="1356"/>
                  </a:moveTo>
                  <a:lnTo>
                    <a:pt x="24489" y="1511"/>
                  </a:lnTo>
                  <a:lnTo>
                    <a:pt x="24663" y="1763"/>
                  </a:lnTo>
                  <a:lnTo>
                    <a:pt x="24857" y="2034"/>
                  </a:lnTo>
                  <a:lnTo>
                    <a:pt x="25090" y="2325"/>
                  </a:lnTo>
                  <a:lnTo>
                    <a:pt x="25361" y="2596"/>
                  </a:lnTo>
                  <a:lnTo>
                    <a:pt x="25671" y="2461"/>
                  </a:lnTo>
                  <a:lnTo>
                    <a:pt x="25400" y="2170"/>
                  </a:lnTo>
                  <a:lnTo>
                    <a:pt x="25148" y="1899"/>
                  </a:lnTo>
                  <a:lnTo>
                    <a:pt x="24954" y="1628"/>
                  </a:lnTo>
                  <a:lnTo>
                    <a:pt x="24780" y="1356"/>
                  </a:lnTo>
                  <a:close/>
                  <a:moveTo>
                    <a:pt x="2189" y="2616"/>
                  </a:moveTo>
                  <a:lnTo>
                    <a:pt x="1996" y="2751"/>
                  </a:lnTo>
                  <a:lnTo>
                    <a:pt x="1783" y="2887"/>
                  </a:lnTo>
                  <a:lnTo>
                    <a:pt x="1531" y="3023"/>
                  </a:lnTo>
                  <a:lnTo>
                    <a:pt x="1279" y="3139"/>
                  </a:lnTo>
                  <a:lnTo>
                    <a:pt x="988" y="3255"/>
                  </a:lnTo>
                  <a:lnTo>
                    <a:pt x="698" y="3371"/>
                  </a:lnTo>
                  <a:lnTo>
                    <a:pt x="368" y="3449"/>
                  </a:lnTo>
                  <a:lnTo>
                    <a:pt x="0" y="3526"/>
                  </a:lnTo>
                  <a:lnTo>
                    <a:pt x="562" y="3720"/>
                  </a:lnTo>
                  <a:lnTo>
                    <a:pt x="872" y="3623"/>
                  </a:lnTo>
                  <a:lnTo>
                    <a:pt x="1163" y="3507"/>
                  </a:lnTo>
                  <a:lnTo>
                    <a:pt x="1434" y="3391"/>
                  </a:lnTo>
                  <a:lnTo>
                    <a:pt x="1705" y="3274"/>
                  </a:lnTo>
                  <a:lnTo>
                    <a:pt x="1938" y="3139"/>
                  </a:lnTo>
                  <a:lnTo>
                    <a:pt x="2151" y="3003"/>
                  </a:lnTo>
                  <a:lnTo>
                    <a:pt x="2344" y="2868"/>
                  </a:lnTo>
                  <a:lnTo>
                    <a:pt x="2519" y="2713"/>
                  </a:lnTo>
                  <a:lnTo>
                    <a:pt x="2189" y="2616"/>
                  </a:lnTo>
                  <a:close/>
                  <a:moveTo>
                    <a:pt x="3236" y="2926"/>
                  </a:moveTo>
                  <a:lnTo>
                    <a:pt x="3623" y="3720"/>
                  </a:lnTo>
                  <a:lnTo>
                    <a:pt x="4088" y="4572"/>
                  </a:lnTo>
                  <a:lnTo>
                    <a:pt x="4495" y="4650"/>
                  </a:lnTo>
                  <a:lnTo>
                    <a:pt x="4030" y="3817"/>
                  </a:lnTo>
                  <a:lnTo>
                    <a:pt x="3662" y="3042"/>
                  </a:lnTo>
                  <a:lnTo>
                    <a:pt x="3236" y="2926"/>
                  </a:lnTo>
                  <a:close/>
                  <a:moveTo>
                    <a:pt x="19297" y="3391"/>
                  </a:moveTo>
                  <a:lnTo>
                    <a:pt x="18967" y="3468"/>
                  </a:lnTo>
                  <a:lnTo>
                    <a:pt x="19394" y="4049"/>
                  </a:lnTo>
                  <a:lnTo>
                    <a:pt x="19897" y="4708"/>
                  </a:lnTo>
                  <a:lnTo>
                    <a:pt x="20227" y="4631"/>
                  </a:lnTo>
                  <a:lnTo>
                    <a:pt x="19723" y="3972"/>
                  </a:lnTo>
                  <a:lnTo>
                    <a:pt x="19297" y="3391"/>
                  </a:lnTo>
                  <a:close/>
                  <a:moveTo>
                    <a:pt x="7517" y="3952"/>
                  </a:moveTo>
                  <a:lnTo>
                    <a:pt x="7188" y="4185"/>
                  </a:lnTo>
                  <a:lnTo>
                    <a:pt x="6820" y="4417"/>
                  </a:lnTo>
                  <a:lnTo>
                    <a:pt x="6394" y="4650"/>
                  </a:lnTo>
                  <a:lnTo>
                    <a:pt x="5948" y="4902"/>
                  </a:lnTo>
                  <a:lnTo>
                    <a:pt x="6471" y="4979"/>
                  </a:lnTo>
                  <a:lnTo>
                    <a:pt x="6897" y="4747"/>
                  </a:lnTo>
                  <a:lnTo>
                    <a:pt x="7285" y="4495"/>
                  </a:lnTo>
                  <a:lnTo>
                    <a:pt x="7634" y="4262"/>
                  </a:lnTo>
                  <a:lnTo>
                    <a:pt x="7963" y="4011"/>
                  </a:lnTo>
                  <a:lnTo>
                    <a:pt x="7517" y="3952"/>
                  </a:lnTo>
                  <a:close/>
                  <a:moveTo>
                    <a:pt x="18347" y="3604"/>
                  </a:moveTo>
                  <a:lnTo>
                    <a:pt x="17805" y="3720"/>
                  </a:lnTo>
                  <a:lnTo>
                    <a:pt x="17398" y="4127"/>
                  </a:lnTo>
                  <a:lnTo>
                    <a:pt x="16952" y="4534"/>
                  </a:lnTo>
                  <a:lnTo>
                    <a:pt x="16488" y="4960"/>
                  </a:lnTo>
                  <a:lnTo>
                    <a:pt x="15964" y="5406"/>
                  </a:lnTo>
                  <a:lnTo>
                    <a:pt x="16546" y="5328"/>
                  </a:lnTo>
                  <a:lnTo>
                    <a:pt x="17069" y="4882"/>
                  </a:lnTo>
                  <a:lnTo>
                    <a:pt x="17534" y="4437"/>
                  </a:lnTo>
                  <a:lnTo>
                    <a:pt x="17960" y="4011"/>
                  </a:lnTo>
                  <a:lnTo>
                    <a:pt x="18347" y="3604"/>
                  </a:lnTo>
                  <a:close/>
                  <a:moveTo>
                    <a:pt x="11160" y="4340"/>
                  </a:moveTo>
                  <a:lnTo>
                    <a:pt x="11605" y="4941"/>
                  </a:lnTo>
                  <a:lnTo>
                    <a:pt x="12128" y="5580"/>
                  </a:lnTo>
                  <a:lnTo>
                    <a:pt x="12535" y="5599"/>
                  </a:lnTo>
                  <a:lnTo>
                    <a:pt x="12012" y="4941"/>
                  </a:lnTo>
                  <a:lnTo>
                    <a:pt x="11566" y="4340"/>
                  </a:lnTo>
                  <a:close/>
                </a:path>
              </a:pathLst>
            </a:custGeom>
            <a:solidFill>
              <a:srgbClr val="CE6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9812775" y="4330575"/>
              <a:ext cx="34425" cy="31525"/>
            </a:xfrm>
            <a:custGeom>
              <a:avLst/>
              <a:gdLst/>
              <a:ahLst/>
              <a:cxnLst/>
              <a:rect l="l" t="t" r="r" b="b"/>
              <a:pathLst>
                <a:path w="1377" h="12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6" y="602"/>
                  </a:lnTo>
                  <a:lnTo>
                    <a:pt x="969" y="1241"/>
                  </a:lnTo>
                  <a:lnTo>
                    <a:pt x="969" y="1241"/>
                  </a:lnTo>
                  <a:lnTo>
                    <a:pt x="1376" y="1260"/>
                  </a:lnTo>
                  <a:lnTo>
                    <a:pt x="1376" y="1260"/>
                  </a:lnTo>
                  <a:lnTo>
                    <a:pt x="853" y="602"/>
                  </a:lnTo>
                  <a:lnTo>
                    <a:pt x="407" y="1"/>
                  </a:lnTo>
                  <a:lnTo>
                    <a:pt x="407" y="1"/>
                  </a:lnTo>
                  <a:lnTo>
                    <a:pt x="388" y="1"/>
                  </a:lnTo>
                  <a:lnTo>
                    <a:pt x="38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9682500" y="4320900"/>
              <a:ext cx="50375" cy="25700"/>
            </a:xfrm>
            <a:custGeom>
              <a:avLst/>
              <a:gdLst/>
              <a:ahLst/>
              <a:cxnLst/>
              <a:rect l="l" t="t" r="r" b="b"/>
              <a:pathLst>
                <a:path w="2015" h="1028" fill="none" extrusionOk="0">
                  <a:moveTo>
                    <a:pt x="1569" y="0"/>
                  </a:moveTo>
                  <a:lnTo>
                    <a:pt x="1569" y="0"/>
                  </a:lnTo>
                  <a:lnTo>
                    <a:pt x="1240" y="233"/>
                  </a:lnTo>
                  <a:lnTo>
                    <a:pt x="872" y="465"/>
                  </a:lnTo>
                  <a:lnTo>
                    <a:pt x="446" y="698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523" y="1027"/>
                  </a:lnTo>
                  <a:lnTo>
                    <a:pt x="523" y="1027"/>
                  </a:lnTo>
                  <a:lnTo>
                    <a:pt x="949" y="795"/>
                  </a:lnTo>
                  <a:lnTo>
                    <a:pt x="1337" y="543"/>
                  </a:lnTo>
                  <a:lnTo>
                    <a:pt x="1686" y="310"/>
                  </a:lnTo>
                  <a:lnTo>
                    <a:pt x="2015" y="59"/>
                  </a:lnTo>
                  <a:lnTo>
                    <a:pt x="2015" y="59"/>
                  </a:lnTo>
                  <a:lnTo>
                    <a:pt x="15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10007975" y="4306850"/>
              <a:ext cx="31500" cy="32975"/>
            </a:xfrm>
            <a:custGeom>
              <a:avLst/>
              <a:gdLst/>
              <a:ahLst/>
              <a:cxnLst/>
              <a:rect l="l" t="t" r="r" b="b"/>
              <a:pathLst>
                <a:path w="1260" h="1319" fill="none" extrusionOk="0">
                  <a:moveTo>
                    <a:pt x="330" y="1"/>
                  </a:moveTo>
                  <a:lnTo>
                    <a:pt x="330" y="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27" y="659"/>
                  </a:lnTo>
                  <a:lnTo>
                    <a:pt x="930" y="1318"/>
                  </a:lnTo>
                  <a:lnTo>
                    <a:pt x="930" y="1318"/>
                  </a:lnTo>
                  <a:lnTo>
                    <a:pt x="1260" y="1241"/>
                  </a:lnTo>
                  <a:lnTo>
                    <a:pt x="1260" y="1241"/>
                  </a:lnTo>
                  <a:lnTo>
                    <a:pt x="756" y="582"/>
                  </a:lnTo>
                  <a:lnTo>
                    <a:pt x="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9614675" y="4295225"/>
              <a:ext cx="31500" cy="43125"/>
            </a:xfrm>
            <a:custGeom>
              <a:avLst/>
              <a:gdLst/>
              <a:ahLst/>
              <a:cxnLst/>
              <a:rect l="l" t="t" r="r" b="b"/>
              <a:pathLst>
                <a:path w="1260" h="17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8" y="795"/>
                  </a:lnTo>
                  <a:lnTo>
                    <a:pt x="853" y="1647"/>
                  </a:lnTo>
                  <a:lnTo>
                    <a:pt x="853" y="1647"/>
                  </a:lnTo>
                  <a:lnTo>
                    <a:pt x="1260" y="1725"/>
                  </a:lnTo>
                  <a:lnTo>
                    <a:pt x="1260" y="1725"/>
                  </a:lnTo>
                  <a:lnTo>
                    <a:pt x="795" y="892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9533800" y="4287475"/>
              <a:ext cx="62975" cy="27625"/>
            </a:xfrm>
            <a:custGeom>
              <a:avLst/>
              <a:gdLst/>
              <a:ahLst/>
              <a:cxnLst/>
              <a:rect l="l" t="t" r="r" b="b"/>
              <a:pathLst>
                <a:path w="2519" h="1105" fill="none" extrusionOk="0">
                  <a:moveTo>
                    <a:pt x="2189" y="1"/>
                  </a:moveTo>
                  <a:lnTo>
                    <a:pt x="2189" y="1"/>
                  </a:lnTo>
                  <a:lnTo>
                    <a:pt x="1996" y="136"/>
                  </a:lnTo>
                  <a:lnTo>
                    <a:pt x="1783" y="272"/>
                  </a:lnTo>
                  <a:lnTo>
                    <a:pt x="1531" y="408"/>
                  </a:lnTo>
                  <a:lnTo>
                    <a:pt x="1279" y="524"/>
                  </a:lnTo>
                  <a:lnTo>
                    <a:pt x="988" y="640"/>
                  </a:lnTo>
                  <a:lnTo>
                    <a:pt x="698" y="756"/>
                  </a:lnTo>
                  <a:lnTo>
                    <a:pt x="368" y="834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562" y="1105"/>
                  </a:lnTo>
                  <a:lnTo>
                    <a:pt x="562" y="1105"/>
                  </a:lnTo>
                  <a:lnTo>
                    <a:pt x="872" y="1008"/>
                  </a:lnTo>
                  <a:lnTo>
                    <a:pt x="1163" y="892"/>
                  </a:lnTo>
                  <a:lnTo>
                    <a:pt x="1434" y="776"/>
                  </a:lnTo>
                  <a:lnTo>
                    <a:pt x="1705" y="659"/>
                  </a:lnTo>
                  <a:lnTo>
                    <a:pt x="1938" y="524"/>
                  </a:lnTo>
                  <a:lnTo>
                    <a:pt x="2151" y="388"/>
                  </a:lnTo>
                  <a:lnTo>
                    <a:pt x="2344" y="253"/>
                  </a:lnTo>
                  <a:lnTo>
                    <a:pt x="2519" y="98"/>
                  </a:lnTo>
                  <a:lnTo>
                    <a:pt x="2519" y="98"/>
                  </a:lnTo>
                  <a:lnTo>
                    <a:pt x="21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0146000" y="4256000"/>
              <a:ext cx="29575" cy="31025"/>
            </a:xfrm>
            <a:custGeom>
              <a:avLst/>
              <a:gdLst/>
              <a:ahLst/>
              <a:cxnLst/>
              <a:rect l="l" t="t" r="r" b="b"/>
              <a:pathLst>
                <a:path w="1183" h="1241" fill="none" extrusionOk="0">
                  <a:moveTo>
                    <a:pt x="292" y="0"/>
                  </a:moveTo>
                  <a:lnTo>
                    <a:pt x="292" y="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75" y="407"/>
                  </a:lnTo>
                  <a:lnTo>
                    <a:pt x="369" y="678"/>
                  </a:lnTo>
                  <a:lnTo>
                    <a:pt x="602" y="969"/>
                  </a:lnTo>
                  <a:lnTo>
                    <a:pt x="873" y="1240"/>
                  </a:lnTo>
                  <a:lnTo>
                    <a:pt x="873" y="1240"/>
                  </a:lnTo>
                  <a:lnTo>
                    <a:pt x="1183" y="1105"/>
                  </a:lnTo>
                  <a:lnTo>
                    <a:pt x="1183" y="1105"/>
                  </a:lnTo>
                  <a:lnTo>
                    <a:pt x="912" y="814"/>
                  </a:lnTo>
                  <a:lnTo>
                    <a:pt x="660" y="543"/>
                  </a:lnTo>
                  <a:lnTo>
                    <a:pt x="466" y="272"/>
                  </a:lnTo>
                  <a:lnTo>
                    <a:pt x="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0177000" y="4222100"/>
              <a:ext cx="37825" cy="60550"/>
            </a:xfrm>
            <a:custGeom>
              <a:avLst/>
              <a:gdLst/>
              <a:ahLst/>
              <a:cxnLst/>
              <a:rect l="l" t="t" r="r" b="b"/>
              <a:pathLst>
                <a:path w="1513" h="2422" fill="none" extrusionOk="0">
                  <a:moveTo>
                    <a:pt x="1512" y="0"/>
                  </a:moveTo>
                  <a:lnTo>
                    <a:pt x="1512" y="0"/>
                  </a:lnTo>
                  <a:lnTo>
                    <a:pt x="1047" y="271"/>
                  </a:lnTo>
                  <a:lnTo>
                    <a:pt x="1047" y="271"/>
                  </a:lnTo>
                  <a:lnTo>
                    <a:pt x="834" y="756"/>
                  </a:lnTo>
                  <a:lnTo>
                    <a:pt x="602" y="1279"/>
                  </a:lnTo>
                  <a:lnTo>
                    <a:pt x="311" y="1841"/>
                  </a:lnTo>
                  <a:lnTo>
                    <a:pt x="1" y="2422"/>
                  </a:lnTo>
                  <a:lnTo>
                    <a:pt x="1" y="2422"/>
                  </a:lnTo>
                  <a:lnTo>
                    <a:pt x="505" y="2189"/>
                  </a:lnTo>
                  <a:lnTo>
                    <a:pt x="505" y="2189"/>
                  </a:lnTo>
                  <a:lnTo>
                    <a:pt x="815" y="1569"/>
                  </a:lnTo>
                  <a:lnTo>
                    <a:pt x="1067" y="1008"/>
                  </a:lnTo>
                  <a:lnTo>
                    <a:pt x="1299" y="485"/>
                  </a:lnTo>
                  <a:lnTo>
                    <a:pt x="15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fill="none" extrusionOk="0">
                  <a:moveTo>
                    <a:pt x="1532" y="7711"/>
                  </a:move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9583200" y="4086950"/>
              <a:ext cx="632575" cy="167625"/>
            </a:xfrm>
            <a:custGeom>
              <a:avLst/>
              <a:gdLst/>
              <a:ahLst/>
              <a:cxnLst/>
              <a:rect l="l" t="t" r="r" b="b"/>
              <a:pathLst>
                <a:path w="25303" h="6705" fill="none" extrusionOk="0">
                  <a:moveTo>
                    <a:pt x="21951" y="543"/>
                  </a:moveTo>
                  <a:lnTo>
                    <a:pt x="21951" y="543"/>
                  </a:lnTo>
                  <a:lnTo>
                    <a:pt x="21331" y="505"/>
                  </a:lnTo>
                  <a:lnTo>
                    <a:pt x="20692" y="466"/>
                  </a:lnTo>
                  <a:lnTo>
                    <a:pt x="19413" y="369"/>
                  </a:lnTo>
                  <a:lnTo>
                    <a:pt x="18774" y="330"/>
                  </a:lnTo>
                  <a:lnTo>
                    <a:pt x="18134" y="311"/>
                  </a:lnTo>
                  <a:lnTo>
                    <a:pt x="17495" y="311"/>
                  </a:lnTo>
                  <a:lnTo>
                    <a:pt x="16875" y="330"/>
                  </a:lnTo>
                  <a:lnTo>
                    <a:pt x="16875" y="330"/>
                  </a:lnTo>
                  <a:lnTo>
                    <a:pt x="16275" y="388"/>
                  </a:lnTo>
                  <a:lnTo>
                    <a:pt x="15674" y="466"/>
                  </a:lnTo>
                  <a:lnTo>
                    <a:pt x="14473" y="640"/>
                  </a:lnTo>
                  <a:lnTo>
                    <a:pt x="13892" y="737"/>
                  </a:lnTo>
                  <a:lnTo>
                    <a:pt x="13291" y="795"/>
                  </a:lnTo>
                  <a:lnTo>
                    <a:pt x="12690" y="834"/>
                  </a:lnTo>
                  <a:lnTo>
                    <a:pt x="12070" y="834"/>
                  </a:lnTo>
                  <a:lnTo>
                    <a:pt x="12070" y="834"/>
                  </a:lnTo>
                  <a:lnTo>
                    <a:pt x="11509" y="795"/>
                  </a:lnTo>
                  <a:lnTo>
                    <a:pt x="10966" y="737"/>
                  </a:lnTo>
                  <a:lnTo>
                    <a:pt x="10424" y="640"/>
                  </a:lnTo>
                  <a:lnTo>
                    <a:pt x="9900" y="543"/>
                  </a:lnTo>
                  <a:lnTo>
                    <a:pt x="8816" y="330"/>
                  </a:lnTo>
                  <a:lnTo>
                    <a:pt x="7731" y="136"/>
                  </a:lnTo>
                  <a:lnTo>
                    <a:pt x="7731" y="136"/>
                  </a:lnTo>
                  <a:lnTo>
                    <a:pt x="7324" y="59"/>
                  </a:lnTo>
                  <a:lnTo>
                    <a:pt x="6917" y="20"/>
                  </a:lnTo>
                  <a:lnTo>
                    <a:pt x="6529" y="1"/>
                  </a:lnTo>
                  <a:lnTo>
                    <a:pt x="6142" y="1"/>
                  </a:lnTo>
                  <a:lnTo>
                    <a:pt x="5754" y="20"/>
                  </a:lnTo>
                  <a:lnTo>
                    <a:pt x="5386" y="78"/>
                  </a:lnTo>
                  <a:lnTo>
                    <a:pt x="5018" y="136"/>
                  </a:lnTo>
                  <a:lnTo>
                    <a:pt x="4669" y="233"/>
                  </a:lnTo>
                  <a:lnTo>
                    <a:pt x="4321" y="350"/>
                  </a:lnTo>
                  <a:lnTo>
                    <a:pt x="3991" y="485"/>
                  </a:lnTo>
                  <a:lnTo>
                    <a:pt x="3662" y="660"/>
                  </a:lnTo>
                  <a:lnTo>
                    <a:pt x="3333" y="853"/>
                  </a:lnTo>
                  <a:lnTo>
                    <a:pt x="3023" y="1086"/>
                  </a:lnTo>
                  <a:lnTo>
                    <a:pt x="2713" y="1318"/>
                  </a:lnTo>
                  <a:lnTo>
                    <a:pt x="2422" y="1609"/>
                  </a:lnTo>
                  <a:lnTo>
                    <a:pt x="2131" y="1919"/>
                  </a:lnTo>
                  <a:lnTo>
                    <a:pt x="2131" y="1919"/>
                  </a:lnTo>
                  <a:lnTo>
                    <a:pt x="1841" y="2268"/>
                  </a:lnTo>
                  <a:lnTo>
                    <a:pt x="1589" y="2636"/>
                  </a:lnTo>
                  <a:lnTo>
                    <a:pt x="1357" y="3023"/>
                  </a:lnTo>
                  <a:lnTo>
                    <a:pt x="1124" y="3411"/>
                  </a:lnTo>
                  <a:lnTo>
                    <a:pt x="892" y="3798"/>
                  </a:lnTo>
                  <a:lnTo>
                    <a:pt x="659" y="4186"/>
                  </a:lnTo>
                  <a:lnTo>
                    <a:pt x="388" y="4554"/>
                  </a:lnTo>
                  <a:lnTo>
                    <a:pt x="252" y="4728"/>
                  </a:lnTo>
                  <a:lnTo>
                    <a:pt x="97" y="4883"/>
                  </a:lnTo>
                  <a:lnTo>
                    <a:pt x="97" y="4883"/>
                  </a:lnTo>
                  <a:lnTo>
                    <a:pt x="0" y="4961"/>
                  </a:lnTo>
                  <a:lnTo>
                    <a:pt x="0" y="4961"/>
                  </a:lnTo>
                  <a:lnTo>
                    <a:pt x="543" y="5174"/>
                  </a:lnTo>
                  <a:lnTo>
                    <a:pt x="1105" y="5348"/>
                  </a:lnTo>
                  <a:lnTo>
                    <a:pt x="1686" y="5542"/>
                  </a:lnTo>
                  <a:lnTo>
                    <a:pt x="2306" y="5716"/>
                  </a:lnTo>
                  <a:lnTo>
                    <a:pt x="2965" y="5891"/>
                  </a:lnTo>
                  <a:lnTo>
                    <a:pt x="3623" y="6046"/>
                  </a:lnTo>
                  <a:lnTo>
                    <a:pt x="4340" y="6181"/>
                  </a:lnTo>
                  <a:lnTo>
                    <a:pt x="5057" y="6297"/>
                  </a:lnTo>
                  <a:lnTo>
                    <a:pt x="5813" y="6414"/>
                  </a:lnTo>
                  <a:lnTo>
                    <a:pt x="6607" y="6510"/>
                  </a:lnTo>
                  <a:lnTo>
                    <a:pt x="7421" y="6588"/>
                  </a:lnTo>
                  <a:lnTo>
                    <a:pt x="8273" y="6646"/>
                  </a:lnTo>
                  <a:lnTo>
                    <a:pt x="9145" y="6685"/>
                  </a:lnTo>
                  <a:lnTo>
                    <a:pt x="10055" y="6704"/>
                  </a:lnTo>
                  <a:lnTo>
                    <a:pt x="11005" y="6704"/>
                  </a:lnTo>
                  <a:lnTo>
                    <a:pt x="11974" y="6665"/>
                  </a:lnTo>
                  <a:lnTo>
                    <a:pt x="11974" y="6665"/>
                  </a:lnTo>
                  <a:lnTo>
                    <a:pt x="13213" y="6588"/>
                  </a:lnTo>
                  <a:lnTo>
                    <a:pt x="14376" y="6491"/>
                  </a:lnTo>
                  <a:lnTo>
                    <a:pt x="15500" y="6355"/>
                  </a:lnTo>
                  <a:lnTo>
                    <a:pt x="16565" y="6181"/>
                  </a:lnTo>
                  <a:lnTo>
                    <a:pt x="17573" y="5987"/>
                  </a:lnTo>
                  <a:lnTo>
                    <a:pt x="18522" y="5774"/>
                  </a:lnTo>
                  <a:lnTo>
                    <a:pt x="19413" y="5542"/>
                  </a:lnTo>
                  <a:lnTo>
                    <a:pt x="20266" y="5290"/>
                  </a:lnTo>
                  <a:lnTo>
                    <a:pt x="21060" y="5019"/>
                  </a:lnTo>
                  <a:lnTo>
                    <a:pt x="21796" y="4728"/>
                  </a:lnTo>
                  <a:lnTo>
                    <a:pt x="22494" y="4437"/>
                  </a:lnTo>
                  <a:lnTo>
                    <a:pt x="23152" y="4127"/>
                  </a:lnTo>
                  <a:lnTo>
                    <a:pt x="23753" y="3837"/>
                  </a:lnTo>
                  <a:lnTo>
                    <a:pt x="24315" y="3527"/>
                  </a:lnTo>
                  <a:lnTo>
                    <a:pt x="24819" y="3198"/>
                  </a:lnTo>
                  <a:lnTo>
                    <a:pt x="25303" y="2888"/>
                  </a:lnTo>
                  <a:lnTo>
                    <a:pt x="25303" y="2888"/>
                  </a:lnTo>
                  <a:lnTo>
                    <a:pt x="25167" y="2655"/>
                  </a:lnTo>
                  <a:lnTo>
                    <a:pt x="25032" y="2423"/>
                  </a:lnTo>
                  <a:lnTo>
                    <a:pt x="24877" y="2209"/>
                  </a:lnTo>
                  <a:lnTo>
                    <a:pt x="24722" y="1996"/>
                  </a:lnTo>
                  <a:lnTo>
                    <a:pt x="24547" y="1803"/>
                  </a:lnTo>
                  <a:lnTo>
                    <a:pt x="24354" y="1609"/>
                  </a:lnTo>
                  <a:lnTo>
                    <a:pt x="24160" y="1434"/>
                  </a:lnTo>
                  <a:lnTo>
                    <a:pt x="23947" y="1260"/>
                  </a:lnTo>
                  <a:lnTo>
                    <a:pt x="23714" y="1124"/>
                  </a:lnTo>
                  <a:lnTo>
                    <a:pt x="23501" y="989"/>
                  </a:lnTo>
                  <a:lnTo>
                    <a:pt x="23249" y="853"/>
                  </a:lnTo>
                  <a:lnTo>
                    <a:pt x="23017" y="756"/>
                  </a:lnTo>
                  <a:lnTo>
                    <a:pt x="22745" y="679"/>
                  </a:lnTo>
                  <a:lnTo>
                    <a:pt x="22494" y="621"/>
                  </a:lnTo>
                  <a:lnTo>
                    <a:pt x="22222" y="563"/>
                  </a:lnTo>
                  <a:lnTo>
                    <a:pt x="21951" y="5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extrusionOk="0">
                  <a:moveTo>
                    <a:pt x="2209" y="0"/>
                  </a:moveTo>
                  <a:lnTo>
                    <a:pt x="1977" y="20"/>
                  </a:lnTo>
                  <a:lnTo>
                    <a:pt x="1763" y="78"/>
                  </a:lnTo>
                  <a:lnTo>
                    <a:pt x="1531" y="155"/>
                  </a:lnTo>
                  <a:lnTo>
                    <a:pt x="1318" y="252"/>
                  </a:lnTo>
                  <a:lnTo>
                    <a:pt x="1105" y="388"/>
                  </a:lnTo>
                  <a:lnTo>
                    <a:pt x="892" y="543"/>
                  </a:lnTo>
                  <a:lnTo>
                    <a:pt x="717" y="736"/>
                  </a:lnTo>
                  <a:lnTo>
                    <a:pt x="523" y="950"/>
                  </a:lnTo>
                  <a:lnTo>
                    <a:pt x="368" y="1182"/>
                  </a:lnTo>
                  <a:lnTo>
                    <a:pt x="233" y="1395"/>
                  </a:lnTo>
                  <a:lnTo>
                    <a:pt x="136" y="1608"/>
                  </a:lnTo>
                  <a:lnTo>
                    <a:pt x="58" y="1802"/>
                  </a:lnTo>
                  <a:lnTo>
                    <a:pt x="20" y="1996"/>
                  </a:lnTo>
                  <a:lnTo>
                    <a:pt x="0" y="2170"/>
                  </a:lnTo>
                  <a:lnTo>
                    <a:pt x="0" y="2325"/>
                  </a:lnTo>
                  <a:lnTo>
                    <a:pt x="20" y="2480"/>
                  </a:lnTo>
                  <a:lnTo>
                    <a:pt x="58" y="2616"/>
                  </a:lnTo>
                  <a:lnTo>
                    <a:pt x="117" y="2732"/>
                  </a:lnTo>
                  <a:lnTo>
                    <a:pt x="194" y="2868"/>
                  </a:lnTo>
                  <a:lnTo>
                    <a:pt x="291" y="2964"/>
                  </a:lnTo>
                  <a:lnTo>
                    <a:pt x="388" y="3081"/>
                  </a:lnTo>
                  <a:lnTo>
                    <a:pt x="504" y="3158"/>
                  </a:lnTo>
                  <a:lnTo>
                    <a:pt x="756" y="3333"/>
                  </a:lnTo>
                  <a:lnTo>
                    <a:pt x="1027" y="3449"/>
                  </a:lnTo>
                  <a:lnTo>
                    <a:pt x="1298" y="3565"/>
                  </a:lnTo>
                  <a:lnTo>
                    <a:pt x="1570" y="3643"/>
                  </a:lnTo>
                  <a:lnTo>
                    <a:pt x="1841" y="3701"/>
                  </a:lnTo>
                  <a:lnTo>
                    <a:pt x="2228" y="3778"/>
                  </a:lnTo>
                  <a:lnTo>
                    <a:pt x="2383" y="3778"/>
                  </a:lnTo>
                  <a:lnTo>
                    <a:pt x="2383" y="3817"/>
                  </a:lnTo>
                  <a:lnTo>
                    <a:pt x="2403" y="3875"/>
                  </a:lnTo>
                  <a:lnTo>
                    <a:pt x="2422" y="3894"/>
                  </a:lnTo>
                  <a:lnTo>
                    <a:pt x="2461" y="3914"/>
                  </a:lnTo>
                  <a:lnTo>
                    <a:pt x="2519" y="3933"/>
                  </a:lnTo>
                  <a:lnTo>
                    <a:pt x="2596" y="3952"/>
                  </a:lnTo>
                  <a:lnTo>
                    <a:pt x="2693" y="3933"/>
                  </a:lnTo>
                  <a:lnTo>
                    <a:pt x="2810" y="3894"/>
                  </a:lnTo>
                  <a:lnTo>
                    <a:pt x="2984" y="3836"/>
                  </a:lnTo>
                  <a:lnTo>
                    <a:pt x="3158" y="3759"/>
                  </a:lnTo>
                  <a:lnTo>
                    <a:pt x="3391" y="3643"/>
                  </a:lnTo>
                  <a:lnTo>
                    <a:pt x="3662" y="3488"/>
                  </a:lnTo>
                  <a:lnTo>
                    <a:pt x="3972" y="3294"/>
                  </a:lnTo>
                  <a:lnTo>
                    <a:pt x="4340" y="3061"/>
                  </a:lnTo>
                  <a:lnTo>
                    <a:pt x="4515" y="2926"/>
                  </a:lnTo>
                  <a:lnTo>
                    <a:pt x="4670" y="2771"/>
                  </a:lnTo>
                  <a:lnTo>
                    <a:pt x="4766" y="2616"/>
                  </a:lnTo>
                  <a:lnTo>
                    <a:pt x="4844" y="2461"/>
                  </a:lnTo>
                  <a:lnTo>
                    <a:pt x="4902" y="2286"/>
                  </a:lnTo>
                  <a:lnTo>
                    <a:pt x="4921" y="2112"/>
                  </a:lnTo>
                  <a:lnTo>
                    <a:pt x="4921" y="1957"/>
                  </a:lnTo>
                  <a:lnTo>
                    <a:pt x="4883" y="1783"/>
                  </a:lnTo>
                  <a:lnTo>
                    <a:pt x="4825" y="1608"/>
                  </a:lnTo>
                  <a:lnTo>
                    <a:pt x="4747" y="1434"/>
                  </a:lnTo>
                  <a:lnTo>
                    <a:pt x="4650" y="1260"/>
                  </a:lnTo>
                  <a:lnTo>
                    <a:pt x="4534" y="1105"/>
                  </a:lnTo>
                  <a:lnTo>
                    <a:pt x="4398" y="950"/>
                  </a:lnTo>
                  <a:lnTo>
                    <a:pt x="4263" y="795"/>
                  </a:lnTo>
                  <a:lnTo>
                    <a:pt x="4088" y="659"/>
                  </a:lnTo>
                  <a:lnTo>
                    <a:pt x="3914" y="523"/>
                  </a:lnTo>
                  <a:lnTo>
                    <a:pt x="3720" y="407"/>
                  </a:lnTo>
                  <a:lnTo>
                    <a:pt x="3526" y="291"/>
                  </a:lnTo>
                  <a:lnTo>
                    <a:pt x="3313" y="194"/>
                  </a:lnTo>
                  <a:lnTo>
                    <a:pt x="3100" y="116"/>
                  </a:lnTo>
                  <a:lnTo>
                    <a:pt x="2887" y="58"/>
                  </a:lnTo>
                  <a:lnTo>
                    <a:pt x="2655" y="20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fill="none" extrusionOk="0">
                  <a:moveTo>
                    <a:pt x="2383" y="3778"/>
                  </a:moveTo>
                  <a:lnTo>
                    <a:pt x="2383" y="3778"/>
                  </a:lnTo>
                  <a:lnTo>
                    <a:pt x="2228" y="3778"/>
                  </a:lnTo>
                  <a:lnTo>
                    <a:pt x="1841" y="3701"/>
                  </a:lnTo>
                  <a:lnTo>
                    <a:pt x="1570" y="3643"/>
                  </a:lnTo>
                  <a:lnTo>
                    <a:pt x="1298" y="3565"/>
                  </a:lnTo>
                  <a:lnTo>
                    <a:pt x="1027" y="3449"/>
                  </a:lnTo>
                  <a:lnTo>
                    <a:pt x="756" y="3333"/>
                  </a:lnTo>
                  <a:lnTo>
                    <a:pt x="504" y="3158"/>
                  </a:lnTo>
                  <a:lnTo>
                    <a:pt x="388" y="3081"/>
                  </a:lnTo>
                  <a:lnTo>
                    <a:pt x="291" y="2964"/>
                  </a:lnTo>
                  <a:lnTo>
                    <a:pt x="194" y="2868"/>
                  </a:lnTo>
                  <a:lnTo>
                    <a:pt x="117" y="2732"/>
                  </a:lnTo>
                  <a:lnTo>
                    <a:pt x="58" y="2616"/>
                  </a:lnTo>
                  <a:lnTo>
                    <a:pt x="20" y="2480"/>
                  </a:lnTo>
                  <a:lnTo>
                    <a:pt x="0" y="2325"/>
                  </a:lnTo>
                  <a:lnTo>
                    <a:pt x="0" y="2170"/>
                  </a:lnTo>
                  <a:lnTo>
                    <a:pt x="20" y="1996"/>
                  </a:lnTo>
                  <a:lnTo>
                    <a:pt x="58" y="1802"/>
                  </a:lnTo>
                  <a:lnTo>
                    <a:pt x="136" y="1608"/>
                  </a:lnTo>
                  <a:lnTo>
                    <a:pt x="233" y="1395"/>
                  </a:lnTo>
                  <a:lnTo>
                    <a:pt x="368" y="1182"/>
                  </a:lnTo>
                  <a:lnTo>
                    <a:pt x="523" y="950"/>
                  </a:lnTo>
                  <a:lnTo>
                    <a:pt x="523" y="950"/>
                  </a:lnTo>
                  <a:lnTo>
                    <a:pt x="717" y="736"/>
                  </a:lnTo>
                  <a:lnTo>
                    <a:pt x="892" y="543"/>
                  </a:lnTo>
                  <a:lnTo>
                    <a:pt x="1105" y="388"/>
                  </a:lnTo>
                  <a:lnTo>
                    <a:pt x="1318" y="252"/>
                  </a:lnTo>
                  <a:lnTo>
                    <a:pt x="1531" y="155"/>
                  </a:lnTo>
                  <a:lnTo>
                    <a:pt x="1763" y="78"/>
                  </a:lnTo>
                  <a:lnTo>
                    <a:pt x="1977" y="20"/>
                  </a:lnTo>
                  <a:lnTo>
                    <a:pt x="2209" y="0"/>
                  </a:lnTo>
                  <a:lnTo>
                    <a:pt x="2441" y="0"/>
                  </a:lnTo>
                  <a:lnTo>
                    <a:pt x="2655" y="20"/>
                  </a:lnTo>
                  <a:lnTo>
                    <a:pt x="2887" y="58"/>
                  </a:lnTo>
                  <a:lnTo>
                    <a:pt x="3100" y="116"/>
                  </a:lnTo>
                  <a:lnTo>
                    <a:pt x="3313" y="194"/>
                  </a:lnTo>
                  <a:lnTo>
                    <a:pt x="3526" y="291"/>
                  </a:lnTo>
                  <a:lnTo>
                    <a:pt x="3720" y="407"/>
                  </a:lnTo>
                  <a:lnTo>
                    <a:pt x="3914" y="523"/>
                  </a:lnTo>
                  <a:lnTo>
                    <a:pt x="4088" y="659"/>
                  </a:lnTo>
                  <a:lnTo>
                    <a:pt x="4263" y="795"/>
                  </a:lnTo>
                  <a:lnTo>
                    <a:pt x="4398" y="950"/>
                  </a:lnTo>
                  <a:lnTo>
                    <a:pt x="4534" y="1105"/>
                  </a:lnTo>
                  <a:lnTo>
                    <a:pt x="4650" y="1260"/>
                  </a:lnTo>
                  <a:lnTo>
                    <a:pt x="4747" y="1434"/>
                  </a:lnTo>
                  <a:lnTo>
                    <a:pt x="4825" y="1608"/>
                  </a:lnTo>
                  <a:lnTo>
                    <a:pt x="4883" y="1783"/>
                  </a:lnTo>
                  <a:lnTo>
                    <a:pt x="4921" y="1957"/>
                  </a:lnTo>
                  <a:lnTo>
                    <a:pt x="4921" y="2112"/>
                  </a:lnTo>
                  <a:lnTo>
                    <a:pt x="4902" y="2286"/>
                  </a:lnTo>
                  <a:lnTo>
                    <a:pt x="4844" y="2461"/>
                  </a:lnTo>
                  <a:lnTo>
                    <a:pt x="4766" y="2616"/>
                  </a:lnTo>
                  <a:lnTo>
                    <a:pt x="4670" y="2771"/>
                  </a:lnTo>
                  <a:lnTo>
                    <a:pt x="4515" y="2926"/>
                  </a:lnTo>
                  <a:lnTo>
                    <a:pt x="4340" y="3061"/>
                  </a:lnTo>
                  <a:lnTo>
                    <a:pt x="4340" y="3061"/>
                  </a:lnTo>
                  <a:lnTo>
                    <a:pt x="3972" y="3294"/>
                  </a:lnTo>
                  <a:lnTo>
                    <a:pt x="3662" y="3488"/>
                  </a:lnTo>
                  <a:lnTo>
                    <a:pt x="3391" y="3643"/>
                  </a:lnTo>
                  <a:lnTo>
                    <a:pt x="3158" y="3759"/>
                  </a:lnTo>
                  <a:lnTo>
                    <a:pt x="2984" y="3836"/>
                  </a:lnTo>
                  <a:lnTo>
                    <a:pt x="2810" y="3894"/>
                  </a:lnTo>
                  <a:lnTo>
                    <a:pt x="2693" y="3933"/>
                  </a:lnTo>
                  <a:lnTo>
                    <a:pt x="2596" y="3952"/>
                  </a:lnTo>
                  <a:lnTo>
                    <a:pt x="2519" y="3933"/>
                  </a:lnTo>
                  <a:lnTo>
                    <a:pt x="2461" y="3914"/>
                  </a:lnTo>
                  <a:lnTo>
                    <a:pt x="2422" y="3894"/>
                  </a:lnTo>
                  <a:lnTo>
                    <a:pt x="2403" y="3875"/>
                  </a:lnTo>
                  <a:lnTo>
                    <a:pt x="2383" y="3817"/>
                  </a:lnTo>
                  <a:lnTo>
                    <a:pt x="2383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151825" y="4152350"/>
              <a:ext cx="39750" cy="21325"/>
            </a:xfrm>
            <a:custGeom>
              <a:avLst/>
              <a:gdLst/>
              <a:ahLst/>
              <a:cxnLst/>
              <a:rect l="l" t="t" r="r" b="b"/>
              <a:pathLst>
                <a:path w="1590" h="853" extrusionOk="0">
                  <a:moveTo>
                    <a:pt x="97" y="833"/>
                  </a:moveTo>
                  <a:lnTo>
                    <a:pt x="97" y="83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97" y="833"/>
                  </a:lnTo>
                  <a:lnTo>
                    <a:pt x="97" y="833"/>
                  </a:lnTo>
                  <a:close/>
                  <a:moveTo>
                    <a:pt x="1531" y="39"/>
                  </a:moveTo>
                  <a:lnTo>
                    <a:pt x="1531" y="39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531" y="39"/>
                  </a:lnTo>
                  <a:close/>
                  <a:moveTo>
                    <a:pt x="1550" y="20"/>
                  </a:moveTo>
                  <a:lnTo>
                    <a:pt x="1550" y="20"/>
                  </a:lnTo>
                  <a:lnTo>
                    <a:pt x="1531" y="39"/>
                  </a:lnTo>
                  <a:lnTo>
                    <a:pt x="1531" y="39"/>
                  </a:lnTo>
                  <a:lnTo>
                    <a:pt x="1550" y="20"/>
                  </a:lnTo>
                  <a:close/>
                  <a:moveTo>
                    <a:pt x="1589" y="0"/>
                  </a:moveTo>
                  <a:lnTo>
                    <a:pt x="1589" y="0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0151825" y="4173175"/>
              <a:ext cx="2450" cy="500"/>
            </a:xfrm>
            <a:custGeom>
              <a:avLst/>
              <a:gdLst/>
              <a:ahLst/>
              <a:cxnLst/>
              <a:rect l="l" t="t" r="r" b="b"/>
              <a:pathLst>
                <a:path w="98" h="20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0177000" y="4153325"/>
              <a:ext cx="13125" cy="8250"/>
            </a:xfrm>
            <a:custGeom>
              <a:avLst/>
              <a:gdLst/>
              <a:ahLst/>
              <a:cxnLst/>
              <a:rect l="l" t="t" r="r" b="b"/>
              <a:pathLst>
                <a:path w="525" h="330" fill="none" extrusionOk="0">
                  <a:moveTo>
                    <a:pt x="524" y="0"/>
                  </a:moveTo>
                  <a:lnTo>
                    <a:pt x="524" y="0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0190100" y="415282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0191050" y="41523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extrusionOk="0">
                  <a:moveTo>
                    <a:pt x="4476" y="0"/>
                  </a:moveTo>
                  <a:lnTo>
                    <a:pt x="4360" y="271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fill="none" extrusionOk="0">
                  <a:moveTo>
                    <a:pt x="4476" y="0"/>
                  </a:moveTo>
                  <a:lnTo>
                    <a:pt x="4476" y="0"/>
                  </a:lnTo>
                  <a:lnTo>
                    <a:pt x="4360" y="271"/>
                  </a:lnTo>
                  <a:lnTo>
                    <a:pt x="4205" y="523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938" y="1782"/>
                  </a:lnTo>
                  <a:lnTo>
                    <a:pt x="1938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extrusionOk="0">
                  <a:moveTo>
                    <a:pt x="2654" y="1"/>
                  </a:moveTo>
                  <a:lnTo>
                    <a:pt x="2480" y="20"/>
                  </a:lnTo>
                  <a:lnTo>
                    <a:pt x="2286" y="59"/>
                  </a:lnTo>
                  <a:lnTo>
                    <a:pt x="2093" y="98"/>
                  </a:lnTo>
                  <a:lnTo>
                    <a:pt x="1899" y="156"/>
                  </a:lnTo>
                  <a:lnTo>
                    <a:pt x="1724" y="214"/>
                  </a:lnTo>
                  <a:lnTo>
                    <a:pt x="1531" y="292"/>
                  </a:lnTo>
                  <a:lnTo>
                    <a:pt x="1356" y="388"/>
                  </a:lnTo>
                  <a:lnTo>
                    <a:pt x="1182" y="505"/>
                  </a:lnTo>
                  <a:lnTo>
                    <a:pt x="1008" y="602"/>
                  </a:lnTo>
                  <a:lnTo>
                    <a:pt x="853" y="737"/>
                  </a:lnTo>
                  <a:lnTo>
                    <a:pt x="698" y="853"/>
                  </a:lnTo>
                  <a:lnTo>
                    <a:pt x="562" y="1008"/>
                  </a:lnTo>
                  <a:lnTo>
                    <a:pt x="426" y="1144"/>
                  </a:lnTo>
                  <a:lnTo>
                    <a:pt x="310" y="1318"/>
                  </a:lnTo>
                  <a:lnTo>
                    <a:pt x="213" y="1473"/>
                  </a:lnTo>
                  <a:lnTo>
                    <a:pt x="136" y="1648"/>
                  </a:lnTo>
                  <a:lnTo>
                    <a:pt x="78" y="1822"/>
                  </a:lnTo>
                  <a:lnTo>
                    <a:pt x="19" y="2016"/>
                  </a:lnTo>
                  <a:lnTo>
                    <a:pt x="0" y="2210"/>
                  </a:lnTo>
                  <a:lnTo>
                    <a:pt x="0" y="2403"/>
                  </a:lnTo>
                  <a:lnTo>
                    <a:pt x="19" y="2616"/>
                  </a:lnTo>
                  <a:lnTo>
                    <a:pt x="78" y="2810"/>
                  </a:lnTo>
                  <a:lnTo>
                    <a:pt x="155" y="3023"/>
                  </a:lnTo>
                  <a:lnTo>
                    <a:pt x="233" y="3236"/>
                  </a:lnTo>
                  <a:lnTo>
                    <a:pt x="329" y="3411"/>
                  </a:lnTo>
                  <a:lnTo>
                    <a:pt x="446" y="3566"/>
                  </a:lnTo>
                  <a:lnTo>
                    <a:pt x="562" y="3701"/>
                  </a:lnTo>
                  <a:lnTo>
                    <a:pt x="678" y="3818"/>
                  </a:lnTo>
                  <a:lnTo>
                    <a:pt x="794" y="3914"/>
                  </a:lnTo>
                  <a:lnTo>
                    <a:pt x="930" y="4011"/>
                  </a:lnTo>
                  <a:lnTo>
                    <a:pt x="1066" y="4069"/>
                  </a:lnTo>
                  <a:lnTo>
                    <a:pt x="1201" y="4108"/>
                  </a:lnTo>
                  <a:lnTo>
                    <a:pt x="1337" y="4147"/>
                  </a:lnTo>
                  <a:lnTo>
                    <a:pt x="1473" y="4166"/>
                  </a:lnTo>
                  <a:lnTo>
                    <a:pt x="1628" y="4186"/>
                  </a:lnTo>
                  <a:lnTo>
                    <a:pt x="1899" y="4166"/>
                  </a:lnTo>
                  <a:lnTo>
                    <a:pt x="2170" y="4128"/>
                  </a:lnTo>
                  <a:lnTo>
                    <a:pt x="2441" y="4050"/>
                  </a:lnTo>
                  <a:lnTo>
                    <a:pt x="2693" y="3953"/>
                  </a:lnTo>
                  <a:lnTo>
                    <a:pt x="2926" y="3856"/>
                  </a:lnTo>
                  <a:lnTo>
                    <a:pt x="3119" y="3759"/>
                  </a:lnTo>
                  <a:lnTo>
                    <a:pt x="3410" y="3585"/>
                  </a:lnTo>
                  <a:lnTo>
                    <a:pt x="3507" y="3508"/>
                  </a:lnTo>
                  <a:lnTo>
                    <a:pt x="3565" y="3430"/>
                  </a:lnTo>
                  <a:lnTo>
                    <a:pt x="3720" y="3236"/>
                  </a:lnTo>
                  <a:lnTo>
                    <a:pt x="3914" y="2926"/>
                  </a:lnTo>
                  <a:lnTo>
                    <a:pt x="4011" y="2733"/>
                  </a:lnTo>
                  <a:lnTo>
                    <a:pt x="4107" y="2520"/>
                  </a:lnTo>
                  <a:lnTo>
                    <a:pt x="4185" y="2306"/>
                  </a:lnTo>
                  <a:lnTo>
                    <a:pt x="4243" y="2055"/>
                  </a:lnTo>
                  <a:lnTo>
                    <a:pt x="4282" y="1822"/>
                  </a:lnTo>
                  <a:lnTo>
                    <a:pt x="4301" y="1551"/>
                  </a:lnTo>
                  <a:lnTo>
                    <a:pt x="4282" y="1299"/>
                  </a:lnTo>
                  <a:lnTo>
                    <a:pt x="4224" y="1028"/>
                  </a:lnTo>
                  <a:lnTo>
                    <a:pt x="4127" y="776"/>
                  </a:lnTo>
                  <a:lnTo>
                    <a:pt x="4049" y="640"/>
                  </a:lnTo>
                  <a:lnTo>
                    <a:pt x="3972" y="505"/>
                  </a:lnTo>
                  <a:lnTo>
                    <a:pt x="3875" y="388"/>
                  </a:lnTo>
                  <a:lnTo>
                    <a:pt x="3759" y="272"/>
                  </a:lnTo>
                  <a:lnTo>
                    <a:pt x="3642" y="195"/>
                  </a:lnTo>
                  <a:lnTo>
                    <a:pt x="3487" y="117"/>
                  </a:lnTo>
                  <a:lnTo>
                    <a:pt x="3352" y="78"/>
                  </a:lnTo>
                  <a:lnTo>
                    <a:pt x="3177" y="20"/>
                  </a:lnTo>
                  <a:lnTo>
                    <a:pt x="30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fill="none" extrusionOk="0">
                  <a:moveTo>
                    <a:pt x="3507" y="3508"/>
                  </a:moveTo>
                  <a:lnTo>
                    <a:pt x="3507" y="3508"/>
                  </a:lnTo>
                  <a:lnTo>
                    <a:pt x="3410" y="3585"/>
                  </a:lnTo>
                  <a:lnTo>
                    <a:pt x="3119" y="3759"/>
                  </a:lnTo>
                  <a:lnTo>
                    <a:pt x="2926" y="3856"/>
                  </a:lnTo>
                  <a:lnTo>
                    <a:pt x="2693" y="3953"/>
                  </a:lnTo>
                  <a:lnTo>
                    <a:pt x="2441" y="4050"/>
                  </a:lnTo>
                  <a:lnTo>
                    <a:pt x="2170" y="4128"/>
                  </a:lnTo>
                  <a:lnTo>
                    <a:pt x="1899" y="4166"/>
                  </a:lnTo>
                  <a:lnTo>
                    <a:pt x="1628" y="4186"/>
                  </a:lnTo>
                  <a:lnTo>
                    <a:pt x="1473" y="4166"/>
                  </a:lnTo>
                  <a:lnTo>
                    <a:pt x="1337" y="4147"/>
                  </a:lnTo>
                  <a:lnTo>
                    <a:pt x="1201" y="4108"/>
                  </a:lnTo>
                  <a:lnTo>
                    <a:pt x="1066" y="4069"/>
                  </a:lnTo>
                  <a:lnTo>
                    <a:pt x="930" y="4011"/>
                  </a:lnTo>
                  <a:lnTo>
                    <a:pt x="794" y="3914"/>
                  </a:lnTo>
                  <a:lnTo>
                    <a:pt x="678" y="3818"/>
                  </a:lnTo>
                  <a:lnTo>
                    <a:pt x="562" y="3701"/>
                  </a:lnTo>
                  <a:lnTo>
                    <a:pt x="446" y="3566"/>
                  </a:lnTo>
                  <a:lnTo>
                    <a:pt x="329" y="3411"/>
                  </a:lnTo>
                  <a:lnTo>
                    <a:pt x="233" y="3236"/>
                  </a:lnTo>
                  <a:lnTo>
                    <a:pt x="155" y="3023"/>
                  </a:lnTo>
                  <a:lnTo>
                    <a:pt x="155" y="3023"/>
                  </a:lnTo>
                  <a:lnTo>
                    <a:pt x="78" y="2810"/>
                  </a:lnTo>
                  <a:lnTo>
                    <a:pt x="19" y="2616"/>
                  </a:lnTo>
                  <a:lnTo>
                    <a:pt x="0" y="2403"/>
                  </a:lnTo>
                  <a:lnTo>
                    <a:pt x="0" y="2210"/>
                  </a:lnTo>
                  <a:lnTo>
                    <a:pt x="19" y="2016"/>
                  </a:lnTo>
                  <a:lnTo>
                    <a:pt x="78" y="1822"/>
                  </a:lnTo>
                  <a:lnTo>
                    <a:pt x="136" y="1648"/>
                  </a:lnTo>
                  <a:lnTo>
                    <a:pt x="213" y="1473"/>
                  </a:lnTo>
                  <a:lnTo>
                    <a:pt x="310" y="1318"/>
                  </a:lnTo>
                  <a:lnTo>
                    <a:pt x="426" y="1144"/>
                  </a:lnTo>
                  <a:lnTo>
                    <a:pt x="562" y="1008"/>
                  </a:lnTo>
                  <a:lnTo>
                    <a:pt x="698" y="853"/>
                  </a:lnTo>
                  <a:lnTo>
                    <a:pt x="853" y="737"/>
                  </a:lnTo>
                  <a:lnTo>
                    <a:pt x="1008" y="602"/>
                  </a:lnTo>
                  <a:lnTo>
                    <a:pt x="1182" y="505"/>
                  </a:lnTo>
                  <a:lnTo>
                    <a:pt x="1356" y="388"/>
                  </a:lnTo>
                  <a:lnTo>
                    <a:pt x="1531" y="292"/>
                  </a:lnTo>
                  <a:lnTo>
                    <a:pt x="1724" y="214"/>
                  </a:lnTo>
                  <a:lnTo>
                    <a:pt x="1899" y="156"/>
                  </a:lnTo>
                  <a:lnTo>
                    <a:pt x="2093" y="98"/>
                  </a:lnTo>
                  <a:lnTo>
                    <a:pt x="2286" y="59"/>
                  </a:lnTo>
                  <a:lnTo>
                    <a:pt x="2480" y="20"/>
                  </a:lnTo>
                  <a:lnTo>
                    <a:pt x="2654" y="1"/>
                  </a:lnTo>
                  <a:lnTo>
                    <a:pt x="2848" y="1"/>
                  </a:lnTo>
                  <a:lnTo>
                    <a:pt x="3022" y="1"/>
                  </a:lnTo>
                  <a:lnTo>
                    <a:pt x="3177" y="20"/>
                  </a:lnTo>
                  <a:lnTo>
                    <a:pt x="3352" y="78"/>
                  </a:lnTo>
                  <a:lnTo>
                    <a:pt x="3487" y="117"/>
                  </a:lnTo>
                  <a:lnTo>
                    <a:pt x="3642" y="195"/>
                  </a:lnTo>
                  <a:lnTo>
                    <a:pt x="3759" y="272"/>
                  </a:lnTo>
                  <a:lnTo>
                    <a:pt x="3875" y="388"/>
                  </a:lnTo>
                  <a:lnTo>
                    <a:pt x="3972" y="505"/>
                  </a:lnTo>
                  <a:lnTo>
                    <a:pt x="3972" y="505"/>
                  </a:lnTo>
                  <a:lnTo>
                    <a:pt x="4049" y="640"/>
                  </a:lnTo>
                  <a:lnTo>
                    <a:pt x="4127" y="776"/>
                  </a:lnTo>
                  <a:lnTo>
                    <a:pt x="4224" y="1028"/>
                  </a:lnTo>
                  <a:lnTo>
                    <a:pt x="4282" y="1299"/>
                  </a:lnTo>
                  <a:lnTo>
                    <a:pt x="4301" y="1551"/>
                  </a:lnTo>
                  <a:lnTo>
                    <a:pt x="4282" y="1822"/>
                  </a:lnTo>
                  <a:lnTo>
                    <a:pt x="4243" y="2055"/>
                  </a:lnTo>
                  <a:lnTo>
                    <a:pt x="4185" y="2306"/>
                  </a:lnTo>
                  <a:lnTo>
                    <a:pt x="4107" y="2520"/>
                  </a:lnTo>
                  <a:lnTo>
                    <a:pt x="4011" y="2733"/>
                  </a:lnTo>
                  <a:lnTo>
                    <a:pt x="3914" y="2926"/>
                  </a:lnTo>
                  <a:lnTo>
                    <a:pt x="3720" y="3236"/>
                  </a:lnTo>
                  <a:lnTo>
                    <a:pt x="3565" y="3430"/>
                  </a:lnTo>
                  <a:lnTo>
                    <a:pt x="3507" y="3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0016200" y="4096650"/>
              <a:ext cx="69775" cy="29075"/>
            </a:xfrm>
            <a:custGeom>
              <a:avLst/>
              <a:gdLst/>
              <a:ahLst/>
              <a:cxnLst/>
              <a:rect l="l" t="t" r="r" b="b"/>
              <a:pathLst>
                <a:path w="2791" h="1163" extrusionOk="0">
                  <a:moveTo>
                    <a:pt x="2791" y="833"/>
                  </a:moveTo>
                  <a:lnTo>
                    <a:pt x="2791" y="833"/>
                  </a:lnTo>
                  <a:lnTo>
                    <a:pt x="2519" y="950"/>
                  </a:lnTo>
                  <a:lnTo>
                    <a:pt x="2209" y="1066"/>
                  </a:lnTo>
                  <a:lnTo>
                    <a:pt x="1880" y="1124"/>
                  </a:lnTo>
                  <a:lnTo>
                    <a:pt x="1706" y="1163"/>
                  </a:lnTo>
                  <a:lnTo>
                    <a:pt x="1551" y="1163"/>
                  </a:lnTo>
                  <a:lnTo>
                    <a:pt x="1551" y="1163"/>
                  </a:lnTo>
                  <a:lnTo>
                    <a:pt x="1706" y="1163"/>
                  </a:lnTo>
                  <a:lnTo>
                    <a:pt x="1880" y="1124"/>
                  </a:lnTo>
                  <a:lnTo>
                    <a:pt x="2209" y="1066"/>
                  </a:lnTo>
                  <a:lnTo>
                    <a:pt x="2519" y="950"/>
                  </a:lnTo>
                  <a:lnTo>
                    <a:pt x="2791" y="833"/>
                  </a:lnTo>
                  <a:lnTo>
                    <a:pt x="2791" y="833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0054950" y="4117475"/>
              <a:ext cx="31025" cy="8250"/>
            </a:xfrm>
            <a:custGeom>
              <a:avLst/>
              <a:gdLst/>
              <a:ahLst/>
              <a:cxnLst/>
              <a:rect l="l" t="t" r="r" b="b"/>
              <a:pathLst>
                <a:path w="1241" h="330" fill="none" extrusionOk="0">
                  <a:moveTo>
                    <a:pt x="1241" y="0"/>
                  </a:moveTo>
                  <a:lnTo>
                    <a:pt x="1241" y="0"/>
                  </a:lnTo>
                  <a:lnTo>
                    <a:pt x="969" y="117"/>
                  </a:lnTo>
                  <a:lnTo>
                    <a:pt x="659" y="233"/>
                  </a:lnTo>
                  <a:lnTo>
                    <a:pt x="330" y="291"/>
                  </a:lnTo>
                  <a:lnTo>
                    <a:pt x="156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56" y="330"/>
                  </a:lnTo>
                  <a:lnTo>
                    <a:pt x="330" y="291"/>
                  </a:lnTo>
                  <a:lnTo>
                    <a:pt x="659" y="233"/>
                  </a:lnTo>
                  <a:lnTo>
                    <a:pt x="969" y="117"/>
                  </a:lnTo>
                  <a:lnTo>
                    <a:pt x="1241" y="0"/>
                  </a:lnTo>
                  <a:lnTo>
                    <a:pt x="1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016700" y="40966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0085950" y="4108750"/>
              <a:ext cx="14550" cy="8750"/>
            </a:xfrm>
            <a:custGeom>
              <a:avLst/>
              <a:gdLst/>
              <a:ahLst/>
              <a:cxnLst/>
              <a:rect l="l" t="t" r="r" b="b"/>
              <a:pathLst>
                <a:path w="582" h="350" extrusionOk="0">
                  <a:moveTo>
                    <a:pt x="1" y="349"/>
                  </a:move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close/>
                  <a:moveTo>
                    <a:pt x="582" y="1"/>
                  </a:moveTo>
                  <a:lnTo>
                    <a:pt x="582" y="1"/>
                  </a:lnTo>
                  <a:lnTo>
                    <a:pt x="407" y="117"/>
                  </a:lnTo>
                  <a:lnTo>
                    <a:pt x="233" y="214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33" y="214"/>
                  </a:lnTo>
                  <a:lnTo>
                    <a:pt x="407" y="117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085950" y="411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0086425" y="4108750"/>
              <a:ext cx="14075" cy="8250"/>
            </a:xfrm>
            <a:custGeom>
              <a:avLst/>
              <a:gdLst/>
              <a:ahLst/>
              <a:cxnLst/>
              <a:rect l="l" t="t" r="r" b="b"/>
              <a:pathLst>
                <a:path w="563" h="330" fill="none" extrusionOk="0">
                  <a:moveTo>
                    <a:pt x="563" y="1"/>
                  </a:moveTo>
                  <a:lnTo>
                    <a:pt x="563" y="1"/>
                  </a:lnTo>
                  <a:lnTo>
                    <a:pt x="388" y="117"/>
                  </a:lnTo>
                  <a:lnTo>
                    <a:pt x="214" y="214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214" y="214"/>
                  </a:lnTo>
                  <a:lnTo>
                    <a:pt x="388" y="117"/>
                  </a:lnTo>
                  <a:lnTo>
                    <a:pt x="5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extrusionOk="0">
                  <a:moveTo>
                    <a:pt x="213" y="1"/>
                  </a:move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fill="none" extrusionOk="0">
                  <a:moveTo>
                    <a:pt x="213" y="1"/>
                  </a:moveTo>
                  <a:lnTo>
                    <a:pt x="213" y="1"/>
                  </a:ln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66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extrusionOk="0">
                  <a:moveTo>
                    <a:pt x="2442" y="0"/>
                  </a:move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fill="none" extrusionOk="0">
                  <a:moveTo>
                    <a:pt x="1957" y="3429"/>
                  </a:move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lnTo>
                    <a:pt x="2442" y="0"/>
                  </a:ln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816175" y="4035125"/>
              <a:ext cx="3400" cy="4400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136" y="20"/>
                  </a:moveTo>
                  <a:lnTo>
                    <a:pt x="13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6" y="20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E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9816175" y="4035625"/>
              <a:ext cx="3400" cy="3900"/>
            </a:xfrm>
            <a:custGeom>
              <a:avLst/>
              <a:gdLst/>
              <a:ahLst/>
              <a:cxnLst/>
              <a:rect l="l" t="t" r="r" b="b"/>
              <a:pathLst>
                <a:path w="136" h="15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9819550" y="40351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9816175" y="4025925"/>
              <a:ext cx="108525" cy="55250"/>
            </a:xfrm>
            <a:custGeom>
              <a:avLst/>
              <a:gdLst/>
              <a:ahLst/>
              <a:cxnLst/>
              <a:rect l="l" t="t" r="r" b="b"/>
              <a:pathLst>
                <a:path w="4341" h="2210" extrusionOk="0">
                  <a:moveTo>
                    <a:pt x="3778" y="1"/>
                  </a:moveTo>
                  <a:lnTo>
                    <a:pt x="3836" y="253"/>
                  </a:lnTo>
                  <a:lnTo>
                    <a:pt x="3856" y="504"/>
                  </a:lnTo>
                  <a:lnTo>
                    <a:pt x="3836" y="756"/>
                  </a:lnTo>
                  <a:lnTo>
                    <a:pt x="3778" y="989"/>
                  </a:lnTo>
                  <a:lnTo>
                    <a:pt x="4049" y="872"/>
                  </a:lnTo>
                  <a:lnTo>
                    <a:pt x="4340" y="776"/>
                  </a:lnTo>
                  <a:lnTo>
                    <a:pt x="4224" y="563"/>
                  </a:lnTo>
                  <a:lnTo>
                    <a:pt x="4088" y="349"/>
                  </a:lnTo>
                  <a:lnTo>
                    <a:pt x="3933" y="175"/>
                  </a:lnTo>
                  <a:lnTo>
                    <a:pt x="3778" y="1"/>
                  </a:lnTo>
                  <a:close/>
                  <a:moveTo>
                    <a:pt x="504" y="20"/>
                  </a:moveTo>
                  <a:lnTo>
                    <a:pt x="310" y="175"/>
                  </a:lnTo>
                  <a:lnTo>
                    <a:pt x="136" y="369"/>
                  </a:lnTo>
                  <a:lnTo>
                    <a:pt x="136" y="388"/>
                  </a:lnTo>
                  <a:lnTo>
                    <a:pt x="117" y="388"/>
                  </a:lnTo>
                  <a:lnTo>
                    <a:pt x="0" y="543"/>
                  </a:lnTo>
                  <a:lnTo>
                    <a:pt x="117" y="737"/>
                  </a:lnTo>
                  <a:lnTo>
                    <a:pt x="194" y="931"/>
                  </a:lnTo>
                  <a:lnTo>
                    <a:pt x="271" y="1144"/>
                  </a:lnTo>
                  <a:lnTo>
                    <a:pt x="330" y="1376"/>
                  </a:lnTo>
                  <a:lnTo>
                    <a:pt x="330" y="1396"/>
                  </a:lnTo>
                  <a:lnTo>
                    <a:pt x="330" y="1415"/>
                  </a:lnTo>
                  <a:lnTo>
                    <a:pt x="330" y="1434"/>
                  </a:lnTo>
                  <a:lnTo>
                    <a:pt x="368" y="1725"/>
                  </a:lnTo>
                  <a:lnTo>
                    <a:pt x="349" y="1938"/>
                  </a:lnTo>
                  <a:lnTo>
                    <a:pt x="310" y="2132"/>
                  </a:lnTo>
                  <a:lnTo>
                    <a:pt x="543" y="2074"/>
                  </a:lnTo>
                  <a:lnTo>
                    <a:pt x="795" y="2035"/>
                  </a:lnTo>
                  <a:lnTo>
                    <a:pt x="1046" y="2016"/>
                  </a:lnTo>
                  <a:lnTo>
                    <a:pt x="1570" y="2016"/>
                  </a:lnTo>
                  <a:lnTo>
                    <a:pt x="1841" y="2054"/>
                  </a:lnTo>
                  <a:lnTo>
                    <a:pt x="2112" y="2112"/>
                  </a:lnTo>
                  <a:lnTo>
                    <a:pt x="2345" y="2209"/>
                  </a:lnTo>
                  <a:lnTo>
                    <a:pt x="2500" y="1977"/>
                  </a:lnTo>
                  <a:lnTo>
                    <a:pt x="2655" y="1783"/>
                  </a:lnTo>
                  <a:lnTo>
                    <a:pt x="2558" y="1783"/>
                  </a:lnTo>
                  <a:lnTo>
                    <a:pt x="2325" y="1764"/>
                  </a:lnTo>
                  <a:lnTo>
                    <a:pt x="2093" y="1725"/>
                  </a:lnTo>
                  <a:lnTo>
                    <a:pt x="1880" y="1647"/>
                  </a:lnTo>
                  <a:lnTo>
                    <a:pt x="1647" y="1570"/>
                  </a:lnTo>
                  <a:lnTo>
                    <a:pt x="1453" y="1454"/>
                  </a:lnTo>
                  <a:lnTo>
                    <a:pt x="1260" y="1318"/>
                  </a:lnTo>
                  <a:lnTo>
                    <a:pt x="1085" y="1163"/>
                  </a:lnTo>
                  <a:lnTo>
                    <a:pt x="930" y="989"/>
                  </a:lnTo>
                  <a:lnTo>
                    <a:pt x="775" y="776"/>
                  </a:lnTo>
                  <a:lnTo>
                    <a:pt x="659" y="524"/>
                  </a:lnTo>
                  <a:lnTo>
                    <a:pt x="562" y="272"/>
                  </a:lnTo>
                  <a:lnTo>
                    <a:pt x="504" y="2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9816175" y="4026425"/>
              <a:ext cx="66375" cy="54750"/>
            </a:xfrm>
            <a:custGeom>
              <a:avLst/>
              <a:gdLst/>
              <a:ahLst/>
              <a:cxnLst/>
              <a:rect l="l" t="t" r="r" b="b"/>
              <a:pathLst>
                <a:path w="2655" h="2190" fill="none" extrusionOk="0">
                  <a:moveTo>
                    <a:pt x="504" y="0"/>
                  </a:moveTo>
                  <a:lnTo>
                    <a:pt x="504" y="0"/>
                  </a:lnTo>
                  <a:lnTo>
                    <a:pt x="310" y="155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17" y="368"/>
                  </a:lnTo>
                  <a:lnTo>
                    <a:pt x="117" y="368"/>
                  </a:lnTo>
                  <a:lnTo>
                    <a:pt x="0" y="523"/>
                  </a:lnTo>
                  <a:lnTo>
                    <a:pt x="0" y="523"/>
                  </a:lnTo>
                  <a:lnTo>
                    <a:pt x="117" y="717"/>
                  </a:lnTo>
                  <a:lnTo>
                    <a:pt x="194" y="911"/>
                  </a:lnTo>
                  <a:lnTo>
                    <a:pt x="271" y="1124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68" y="1705"/>
                  </a:lnTo>
                  <a:lnTo>
                    <a:pt x="368" y="1705"/>
                  </a:lnTo>
                  <a:lnTo>
                    <a:pt x="349" y="1918"/>
                  </a:lnTo>
                  <a:lnTo>
                    <a:pt x="310" y="2112"/>
                  </a:lnTo>
                  <a:lnTo>
                    <a:pt x="310" y="2112"/>
                  </a:lnTo>
                  <a:lnTo>
                    <a:pt x="543" y="2054"/>
                  </a:lnTo>
                  <a:lnTo>
                    <a:pt x="795" y="2015"/>
                  </a:lnTo>
                  <a:lnTo>
                    <a:pt x="1046" y="1996"/>
                  </a:lnTo>
                  <a:lnTo>
                    <a:pt x="1279" y="1996"/>
                  </a:lnTo>
                  <a:lnTo>
                    <a:pt x="1279" y="1996"/>
                  </a:lnTo>
                  <a:lnTo>
                    <a:pt x="1570" y="1996"/>
                  </a:lnTo>
                  <a:lnTo>
                    <a:pt x="1841" y="2034"/>
                  </a:lnTo>
                  <a:lnTo>
                    <a:pt x="2112" y="2092"/>
                  </a:lnTo>
                  <a:lnTo>
                    <a:pt x="2345" y="2189"/>
                  </a:lnTo>
                  <a:lnTo>
                    <a:pt x="2345" y="2189"/>
                  </a:lnTo>
                  <a:lnTo>
                    <a:pt x="2500" y="1957"/>
                  </a:lnTo>
                  <a:lnTo>
                    <a:pt x="2655" y="1763"/>
                  </a:lnTo>
                  <a:lnTo>
                    <a:pt x="2655" y="1763"/>
                  </a:lnTo>
                  <a:lnTo>
                    <a:pt x="2558" y="1763"/>
                  </a:lnTo>
                  <a:lnTo>
                    <a:pt x="2558" y="1763"/>
                  </a:lnTo>
                  <a:lnTo>
                    <a:pt x="2325" y="1744"/>
                  </a:lnTo>
                  <a:lnTo>
                    <a:pt x="2093" y="1705"/>
                  </a:lnTo>
                  <a:lnTo>
                    <a:pt x="1880" y="1627"/>
                  </a:lnTo>
                  <a:lnTo>
                    <a:pt x="1647" y="1550"/>
                  </a:lnTo>
                  <a:lnTo>
                    <a:pt x="1453" y="1434"/>
                  </a:lnTo>
                  <a:lnTo>
                    <a:pt x="1260" y="1298"/>
                  </a:lnTo>
                  <a:lnTo>
                    <a:pt x="1085" y="1143"/>
                  </a:lnTo>
                  <a:lnTo>
                    <a:pt x="930" y="969"/>
                  </a:lnTo>
                  <a:lnTo>
                    <a:pt x="930" y="969"/>
                  </a:lnTo>
                  <a:lnTo>
                    <a:pt x="775" y="756"/>
                  </a:lnTo>
                  <a:lnTo>
                    <a:pt x="659" y="504"/>
                  </a:lnTo>
                  <a:lnTo>
                    <a:pt x="562" y="252"/>
                  </a:lnTo>
                  <a:lnTo>
                    <a:pt x="5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9910625" y="4025925"/>
              <a:ext cx="14075" cy="24725"/>
            </a:xfrm>
            <a:custGeom>
              <a:avLst/>
              <a:gdLst/>
              <a:ahLst/>
              <a:cxnLst/>
              <a:rect l="l" t="t" r="r" b="b"/>
              <a:pathLst>
                <a:path w="563" h="9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8" y="253"/>
                  </a:lnTo>
                  <a:lnTo>
                    <a:pt x="78" y="504"/>
                  </a:lnTo>
                  <a:lnTo>
                    <a:pt x="58" y="756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271" y="872"/>
                  </a:lnTo>
                  <a:lnTo>
                    <a:pt x="562" y="776"/>
                  </a:lnTo>
                  <a:lnTo>
                    <a:pt x="562" y="776"/>
                  </a:lnTo>
                  <a:lnTo>
                    <a:pt x="446" y="563"/>
                  </a:lnTo>
                  <a:lnTo>
                    <a:pt x="310" y="349"/>
                  </a:lnTo>
                  <a:lnTo>
                    <a:pt x="155" y="1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extrusionOk="0">
                  <a:moveTo>
                    <a:pt x="2190" y="0"/>
                  </a:move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fill="none" extrusionOk="0">
                  <a:moveTo>
                    <a:pt x="5716" y="2732"/>
                  </a:move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extrusionOk="0">
                  <a:moveTo>
                    <a:pt x="271" y="1"/>
                  </a:move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fill="none" extrusionOk="0">
                  <a:moveTo>
                    <a:pt x="271" y="1"/>
                  </a:moveTo>
                  <a:lnTo>
                    <a:pt x="271" y="1"/>
                  </a:ln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240" y="1744"/>
                  </a:lnTo>
                  <a:lnTo>
                    <a:pt x="1414" y="1744"/>
                  </a:lnTo>
                  <a:lnTo>
                    <a:pt x="1414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extrusionOk="0">
                  <a:moveTo>
                    <a:pt x="2616" y="0"/>
                  </a:move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fill="none" extrusionOk="0">
                  <a:moveTo>
                    <a:pt x="4282" y="3546"/>
                  </a:move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lnTo>
                    <a:pt x="3061" y="0"/>
                  </a:lnTo>
                  <a:lnTo>
                    <a:pt x="2848" y="0"/>
                  </a:lnTo>
                  <a:lnTo>
                    <a:pt x="2616" y="0"/>
                  </a:ln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9535250" y="4101000"/>
              <a:ext cx="114800" cy="94475"/>
            </a:xfrm>
            <a:custGeom>
              <a:avLst/>
              <a:gdLst/>
              <a:ahLst/>
              <a:cxnLst/>
              <a:rect l="l" t="t" r="r" b="b"/>
              <a:pathLst>
                <a:path w="4592" h="3779" extrusionOk="0">
                  <a:moveTo>
                    <a:pt x="446" y="621"/>
                  </a:moveTo>
                  <a:lnTo>
                    <a:pt x="310" y="795"/>
                  </a:lnTo>
                  <a:lnTo>
                    <a:pt x="194" y="989"/>
                  </a:lnTo>
                  <a:lnTo>
                    <a:pt x="97" y="1182"/>
                  </a:lnTo>
                  <a:lnTo>
                    <a:pt x="39" y="1396"/>
                  </a:lnTo>
                  <a:lnTo>
                    <a:pt x="0" y="1589"/>
                  </a:lnTo>
                  <a:lnTo>
                    <a:pt x="0" y="1802"/>
                  </a:lnTo>
                  <a:lnTo>
                    <a:pt x="39" y="1996"/>
                  </a:lnTo>
                  <a:lnTo>
                    <a:pt x="117" y="2209"/>
                  </a:lnTo>
                  <a:lnTo>
                    <a:pt x="272" y="1938"/>
                  </a:lnTo>
                  <a:lnTo>
                    <a:pt x="427" y="1686"/>
                  </a:lnTo>
                  <a:lnTo>
                    <a:pt x="601" y="1454"/>
                  </a:lnTo>
                  <a:lnTo>
                    <a:pt x="795" y="1279"/>
                  </a:lnTo>
                  <a:lnTo>
                    <a:pt x="698" y="1124"/>
                  </a:lnTo>
                  <a:lnTo>
                    <a:pt x="601" y="969"/>
                  </a:lnTo>
                  <a:lnTo>
                    <a:pt x="523" y="795"/>
                  </a:lnTo>
                  <a:lnTo>
                    <a:pt x="446" y="621"/>
                  </a:lnTo>
                  <a:close/>
                  <a:moveTo>
                    <a:pt x="4146" y="1"/>
                  </a:moveTo>
                  <a:lnTo>
                    <a:pt x="4185" y="253"/>
                  </a:lnTo>
                  <a:lnTo>
                    <a:pt x="4204" y="504"/>
                  </a:lnTo>
                  <a:lnTo>
                    <a:pt x="4185" y="679"/>
                  </a:lnTo>
                  <a:lnTo>
                    <a:pt x="4166" y="853"/>
                  </a:lnTo>
                  <a:lnTo>
                    <a:pt x="4127" y="1008"/>
                  </a:lnTo>
                  <a:lnTo>
                    <a:pt x="4069" y="1163"/>
                  </a:lnTo>
                  <a:lnTo>
                    <a:pt x="3991" y="1299"/>
                  </a:lnTo>
                  <a:lnTo>
                    <a:pt x="3914" y="1454"/>
                  </a:lnTo>
                  <a:lnTo>
                    <a:pt x="3817" y="1570"/>
                  </a:lnTo>
                  <a:lnTo>
                    <a:pt x="3720" y="1686"/>
                  </a:lnTo>
                  <a:lnTo>
                    <a:pt x="3604" y="1783"/>
                  </a:lnTo>
                  <a:lnTo>
                    <a:pt x="3488" y="1880"/>
                  </a:lnTo>
                  <a:lnTo>
                    <a:pt x="3352" y="1957"/>
                  </a:lnTo>
                  <a:lnTo>
                    <a:pt x="3197" y="2035"/>
                  </a:lnTo>
                  <a:lnTo>
                    <a:pt x="3061" y="2093"/>
                  </a:lnTo>
                  <a:lnTo>
                    <a:pt x="2887" y="2132"/>
                  </a:lnTo>
                  <a:lnTo>
                    <a:pt x="2732" y="2151"/>
                  </a:lnTo>
                  <a:lnTo>
                    <a:pt x="2364" y="2151"/>
                  </a:lnTo>
                  <a:lnTo>
                    <a:pt x="2596" y="2539"/>
                  </a:lnTo>
                  <a:lnTo>
                    <a:pt x="2829" y="2945"/>
                  </a:lnTo>
                  <a:lnTo>
                    <a:pt x="3042" y="3352"/>
                  </a:lnTo>
                  <a:lnTo>
                    <a:pt x="3236" y="3759"/>
                  </a:lnTo>
                  <a:lnTo>
                    <a:pt x="3430" y="3779"/>
                  </a:lnTo>
                  <a:lnTo>
                    <a:pt x="3468" y="3488"/>
                  </a:lnTo>
                  <a:lnTo>
                    <a:pt x="3526" y="3178"/>
                  </a:lnTo>
                  <a:lnTo>
                    <a:pt x="3604" y="2907"/>
                  </a:lnTo>
                  <a:lnTo>
                    <a:pt x="3720" y="2616"/>
                  </a:lnTo>
                  <a:lnTo>
                    <a:pt x="3875" y="2364"/>
                  </a:lnTo>
                  <a:lnTo>
                    <a:pt x="3972" y="2248"/>
                  </a:lnTo>
                  <a:lnTo>
                    <a:pt x="4069" y="2132"/>
                  </a:lnTo>
                  <a:lnTo>
                    <a:pt x="4185" y="2016"/>
                  </a:lnTo>
                  <a:lnTo>
                    <a:pt x="4301" y="1919"/>
                  </a:lnTo>
                  <a:lnTo>
                    <a:pt x="4437" y="1822"/>
                  </a:lnTo>
                  <a:lnTo>
                    <a:pt x="4592" y="1744"/>
                  </a:lnTo>
                  <a:lnTo>
                    <a:pt x="4592" y="1512"/>
                  </a:lnTo>
                  <a:lnTo>
                    <a:pt x="4592" y="1279"/>
                  </a:lnTo>
                  <a:lnTo>
                    <a:pt x="4573" y="1027"/>
                  </a:lnTo>
                  <a:lnTo>
                    <a:pt x="4553" y="795"/>
                  </a:lnTo>
                  <a:lnTo>
                    <a:pt x="4476" y="582"/>
                  </a:lnTo>
                  <a:lnTo>
                    <a:pt x="4398" y="369"/>
                  </a:lnTo>
                  <a:lnTo>
                    <a:pt x="4282" y="175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9535250" y="4116500"/>
              <a:ext cx="19875" cy="39750"/>
            </a:xfrm>
            <a:custGeom>
              <a:avLst/>
              <a:gdLst/>
              <a:ahLst/>
              <a:cxnLst/>
              <a:rect l="l" t="t" r="r" b="b"/>
              <a:pathLst>
                <a:path w="795" h="1590" fill="none" extrusionOk="0">
                  <a:moveTo>
                    <a:pt x="446" y="1"/>
                  </a:moveTo>
                  <a:lnTo>
                    <a:pt x="446" y="1"/>
                  </a:lnTo>
                  <a:lnTo>
                    <a:pt x="310" y="175"/>
                  </a:lnTo>
                  <a:lnTo>
                    <a:pt x="194" y="369"/>
                  </a:lnTo>
                  <a:lnTo>
                    <a:pt x="97" y="562"/>
                  </a:lnTo>
                  <a:lnTo>
                    <a:pt x="39" y="776"/>
                  </a:lnTo>
                  <a:lnTo>
                    <a:pt x="0" y="969"/>
                  </a:lnTo>
                  <a:lnTo>
                    <a:pt x="0" y="1182"/>
                  </a:lnTo>
                  <a:lnTo>
                    <a:pt x="39" y="1376"/>
                  </a:lnTo>
                  <a:lnTo>
                    <a:pt x="117" y="1589"/>
                  </a:lnTo>
                  <a:lnTo>
                    <a:pt x="117" y="1589"/>
                  </a:lnTo>
                  <a:lnTo>
                    <a:pt x="272" y="1318"/>
                  </a:lnTo>
                  <a:lnTo>
                    <a:pt x="427" y="1066"/>
                  </a:lnTo>
                  <a:lnTo>
                    <a:pt x="601" y="834"/>
                  </a:lnTo>
                  <a:lnTo>
                    <a:pt x="795" y="659"/>
                  </a:lnTo>
                  <a:lnTo>
                    <a:pt x="795" y="659"/>
                  </a:lnTo>
                  <a:lnTo>
                    <a:pt x="698" y="504"/>
                  </a:lnTo>
                  <a:lnTo>
                    <a:pt x="601" y="349"/>
                  </a:lnTo>
                  <a:lnTo>
                    <a:pt x="523" y="175"/>
                  </a:lnTo>
                  <a:lnTo>
                    <a:pt x="4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9594325" y="4101000"/>
              <a:ext cx="55725" cy="94475"/>
            </a:xfrm>
            <a:custGeom>
              <a:avLst/>
              <a:gdLst/>
              <a:ahLst/>
              <a:cxnLst/>
              <a:rect l="l" t="t" r="r" b="b"/>
              <a:pathLst>
                <a:path w="2229" h="3779" fill="none" extrusionOk="0">
                  <a:moveTo>
                    <a:pt x="1783" y="1"/>
                  </a:moveTo>
                  <a:lnTo>
                    <a:pt x="1783" y="1"/>
                  </a:lnTo>
                  <a:lnTo>
                    <a:pt x="1822" y="253"/>
                  </a:lnTo>
                  <a:lnTo>
                    <a:pt x="1841" y="504"/>
                  </a:lnTo>
                  <a:lnTo>
                    <a:pt x="1841" y="504"/>
                  </a:lnTo>
                  <a:lnTo>
                    <a:pt x="1822" y="679"/>
                  </a:lnTo>
                  <a:lnTo>
                    <a:pt x="1803" y="853"/>
                  </a:lnTo>
                  <a:lnTo>
                    <a:pt x="1764" y="1008"/>
                  </a:lnTo>
                  <a:lnTo>
                    <a:pt x="1706" y="1163"/>
                  </a:lnTo>
                  <a:lnTo>
                    <a:pt x="1628" y="1299"/>
                  </a:lnTo>
                  <a:lnTo>
                    <a:pt x="1551" y="1454"/>
                  </a:lnTo>
                  <a:lnTo>
                    <a:pt x="1454" y="1570"/>
                  </a:lnTo>
                  <a:lnTo>
                    <a:pt x="1357" y="1686"/>
                  </a:lnTo>
                  <a:lnTo>
                    <a:pt x="1241" y="1783"/>
                  </a:lnTo>
                  <a:lnTo>
                    <a:pt x="1125" y="1880"/>
                  </a:lnTo>
                  <a:lnTo>
                    <a:pt x="989" y="1957"/>
                  </a:lnTo>
                  <a:lnTo>
                    <a:pt x="834" y="2035"/>
                  </a:lnTo>
                  <a:lnTo>
                    <a:pt x="698" y="2093"/>
                  </a:lnTo>
                  <a:lnTo>
                    <a:pt x="524" y="2132"/>
                  </a:lnTo>
                  <a:lnTo>
                    <a:pt x="369" y="2151"/>
                  </a:lnTo>
                  <a:lnTo>
                    <a:pt x="175" y="2151"/>
                  </a:lnTo>
                  <a:lnTo>
                    <a:pt x="175" y="2151"/>
                  </a:lnTo>
                  <a:lnTo>
                    <a:pt x="137" y="2151"/>
                  </a:lnTo>
                  <a:lnTo>
                    <a:pt x="137" y="2151"/>
                  </a:lnTo>
                  <a:lnTo>
                    <a:pt x="1" y="2151"/>
                  </a:lnTo>
                  <a:lnTo>
                    <a:pt x="1" y="2151"/>
                  </a:lnTo>
                  <a:lnTo>
                    <a:pt x="233" y="2539"/>
                  </a:lnTo>
                  <a:lnTo>
                    <a:pt x="466" y="2945"/>
                  </a:lnTo>
                  <a:lnTo>
                    <a:pt x="679" y="3352"/>
                  </a:lnTo>
                  <a:lnTo>
                    <a:pt x="873" y="3759"/>
                  </a:lnTo>
                  <a:lnTo>
                    <a:pt x="873" y="3759"/>
                  </a:lnTo>
                  <a:lnTo>
                    <a:pt x="1067" y="3779"/>
                  </a:lnTo>
                  <a:lnTo>
                    <a:pt x="1067" y="3779"/>
                  </a:lnTo>
                  <a:lnTo>
                    <a:pt x="1105" y="3488"/>
                  </a:lnTo>
                  <a:lnTo>
                    <a:pt x="1163" y="3178"/>
                  </a:lnTo>
                  <a:lnTo>
                    <a:pt x="1241" y="2907"/>
                  </a:lnTo>
                  <a:lnTo>
                    <a:pt x="1357" y="2616"/>
                  </a:lnTo>
                  <a:lnTo>
                    <a:pt x="1512" y="2364"/>
                  </a:lnTo>
                  <a:lnTo>
                    <a:pt x="1609" y="2248"/>
                  </a:lnTo>
                  <a:lnTo>
                    <a:pt x="1706" y="2132"/>
                  </a:lnTo>
                  <a:lnTo>
                    <a:pt x="1822" y="2016"/>
                  </a:lnTo>
                  <a:lnTo>
                    <a:pt x="1938" y="1919"/>
                  </a:lnTo>
                  <a:lnTo>
                    <a:pt x="2074" y="1822"/>
                  </a:lnTo>
                  <a:lnTo>
                    <a:pt x="2229" y="1744"/>
                  </a:lnTo>
                  <a:lnTo>
                    <a:pt x="2229" y="1744"/>
                  </a:lnTo>
                  <a:lnTo>
                    <a:pt x="2229" y="1512"/>
                  </a:lnTo>
                  <a:lnTo>
                    <a:pt x="2229" y="1279"/>
                  </a:lnTo>
                  <a:lnTo>
                    <a:pt x="2210" y="1027"/>
                  </a:lnTo>
                  <a:lnTo>
                    <a:pt x="2190" y="795"/>
                  </a:lnTo>
                  <a:lnTo>
                    <a:pt x="2113" y="582"/>
                  </a:lnTo>
                  <a:lnTo>
                    <a:pt x="2035" y="369"/>
                  </a:lnTo>
                  <a:lnTo>
                    <a:pt x="1919" y="175"/>
                  </a:lnTo>
                  <a:lnTo>
                    <a:pt x="17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extrusionOk="0">
                  <a:moveTo>
                    <a:pt x="3158" y="1"/>
                  </a:move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fill="none" extrusionOk="0">
                  <a:moveTo>
                    <a:pt x="2945" y="3933"/>
                  </a:move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lnTo>
                    <a:pt x="3158" y="1"/>
                  </a:ln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fill="none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extrusionOk="0">
                  <a:moveTo>
                    <a:pt x="291" y="1"/>
                  </a:move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fill="none" extrusionOk="0">
                  <a:moveTo>
                    <a:pt x="291" y="1"/>
                  </a:moveTo>
                  <a:lnTo>
                    <a:pt x="291" y="1"/>
                  </a:ln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extrusionOk="0">
                  <a:moveTo>
                    <a:pt x="3217" y="0"/>
                  </a:move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fill="none" extrusionOk="0">
                  <a:moveTo>
                    <a:pt x="2849" y="3700"/>
                  </a:moveTo>
                  <a:lnTo>
                    <a:pt x="2849" y="3700"/>
                  </a:lnTo>
                  <a:lnTo>
                    <a:pt x="2985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lnTo>
                    <a:pt x="3217" y="0"/>
                  </a:ln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9824400" y="4060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9824400" y="4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9824400" y="40608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9824400" y="406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9824400" y="40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extrusionOk="0">
                  <a:moveTo>
                    <a:pt x="5251" y="0"/>
                  </a:move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fill="none" extrusionOk="0">
                  <a:moveTo>
                    <a:pt x="5251" y="0"/>
                  </a:moveTo>
                  <a:lnTo>
                    <a:pt x="5251" y="0"/>
                  </a:ln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2830" y="3022"/>
                  </a:lnTo>
                  <a:lnTo>
                    <a:pt x="2849" y="3022"/>
                  </a:lnTo>
                  <a:lnTo>
                    <a:pt x="2849" y="3022"/>
                  </a:lnTo>
                  <a:lnTo>
                    <a:pt x="2965" y="3022"/>
                  </a:lnTo>
                  <a:lnTo>
                    <a:pt x="2965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extrusionOk="0">
                  <a:moveTo>
                    <a:pt x="2422" y="0"/>
                  </a:moveTo>
                  <a:lnTo>
                    <a:pt x="2190" y="20"/>
                  </a:lnTo>
                  <a:lnTo>
                    <a:pt x="1976" y="58"/>
                  </a:lnTo>
                  <a:lnTo>
                    <a:pt x="1783" y="117"/>
                  </a:lnTo>
                  <a:lnTo>
                    <a:pt x="1608" y="194"/>
                  </a:lnTo>
                  <a:lnTo>
                    <a:pt x="1434" y="291"/>
                  </a:lnTo>
                  <a:lnTo>
                    <a:pt x="1279" y="407"/>
                  </a:lnTo>
                  <a:lnTo>
                    <a:pt x="1124" y="523"/>
                  </a:lnTo>
                  <a:lnTo>
                    <a:pt x="988" y="659"/>
                  </a:lnTo>
                  <a:lnTo>
                    <a:pt x="872" y="814"/>
                  </a:lnTo>
                  <a:lnTo>
                    <a:pt x="756" y="950"/>
                  </a:lnTo>
                  <a:lnTo>
                    <a:pt x="659" y="1124"/>
                  </a:lnTo>
                  <a:lnTo>
                    <a:pt x="562" y="1279"/>
                  </a:lnTo>
                  <a:lnTo>
                    <a:pt x="407" y="1628"/>
                  </a:lnTo>
                  <a:lnTo>
                    <a:pt x="272" y="1996"/>
                  </a:lnTo>
                  <a:lnTo>
                    <a:pt x="175" y="2325"/>
                  </a:lnTo>
                  <a:lnTo>
                    <a:pt x="117" y="2655"/>
                  </a:lnTo>
                  <a:lnTo>
                    <a:pt x="58" y="2945"/>
                  </a:lnTo>
                  <a:lnTo>
                    <a:pt x="0" y="3391"/>
                  </a:lnTo>
                  <a:lnTo>
                    <a:pt x="0" y="3565"/>
                  </a:lnTo>
                  <a:lnTo>
                    <a:pt x="155" y="3643"/>
                  </a:lnTo>
                  <a:lnTo>
                    <a:pt x="310" y="3681"/>
                  </a:lnTo>
                  <a:lnTo>
                    <a:pt x="485" y="3739"/>
                  </a:lnTo>
                  <a:lnTo>
                    <a:pt x="659" y="3759"/>
                  </a:lnTo>
                  <a:lnTo>
                    <a:pt x="1027" y="3778"/>
                  </a:lnTo>
                  <a:lnTo>
                    <a:pt x="1395" y="3778"/>
                  </a:lnTo>
                  <a:lnTo>
                    <a:pt x="1783" y="3720"/>
                  </a:lnTo>
                  <a:lnTo>
                    <a:pt x="2151" y="3643"/>
                  </a:lnTo>
                  <a:lnTo>
                    <a:pt x="2538" y="3546"/>
                  </a:lnTo>
                  <a:lnTo>
                    <a:pt x="2887" y="3430"/>
                  </a:lnTo>
                  <a:lnTo>
                    <a:pt x="3236" y="3294"/>
                  </a:lnTo>
                  <a:lnTo>
                    <a:pt x="3546" y="3158"/>
                  </a:lnTo>
                  <a:lnTo>
                    <a:pt x="4088" y="2926"/>
                  </a:lnTo>
                  <a:lnTo>
                    <a:pt x="4437" y="2732"/>
                  </a:lnTo>
                  <a:lnTo>
                    <a:pt x="4573" y="2655"/>
                  </a:lnTo>
                  <a:lnTo>
                    <a:pt x="4611" y="2558"/>
                  </a:lnTo>
                  <a:lnTo>
                    <a:pt x="4708" y="2306"/>
                  </a:lnTo>
                  <a:lnTo>
                    <a:pt x="4747" y="2131"/>
                  </a:lnTo>
                  <a:lnTo>
                    <a:pt x="4786" y="1938"/>
                  </a:lnTo>
                  <a:lnTo>
                    <a:pt x="4805" y="1744"/>
                  </a:lnTo>
                  <a:lnTo>
                    <a:pt x="4805" y="1511"/>
                  </a:lnTo>
                  <a:lnTo>
                    <a:pt x="4766" y="1279"/>
                  </a:lnTo>
                  <a:lnTo>
                    <a:pt x="4689" y="1066"/>
                  </a:lnTo>
                  <a:lnTo>
                    <a:pt x="4631" y="950"/>
                  </a:lnTo>
                  <a:lnTo>
                    <a:pt x="4553" y="833"/>
                  </a:lnTo>
                  <a:lnTo>
                    <a:pt x="4476" y="737"/>
                  </a:lnTo>
                  <a:lnTo>
                    <a:pt x="4379" y="640"/>
                  </a:lnTo>
                  <a:lnTo>
                    <a:pt x="4263" y="543"/>
                  </a:lnTo>
                  <a:lnTo>
                    <a:pt x="4127" y="446"/>
                  </a:lnTo>
                  <a:lnTo>
                    <a:pt x="3972" y="349"/>
                  </a:lnTo>
                  <a:lnTo>
                    <a:pt x="3798" y="272"/>
                  </a:lnTo>
                  <a:lnTo>
                    <a:pt x="3623" y="213"/>
                  </a:lnTo>
                  <a:lnTo>
                    <a:pt x="3410" y="136"/>
                  </a:lnTo>
                  <a:lnTo>
                    <a:pt x="3178" y="78"/>
                  </a:lnTo>
                  <a:lnTo>
                    <a:pt x="2926" y="3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fill="none" extrusionOk="0">
                  <a:moveTo>
                    <a:pt x="0" y="3565"/>
                  </a:moveTo>
                  <a:lnTo>
                    <a:pt x="0" y="3565"/>
                  </a:lnTo>
                  <a:lnTo>
                    <a:pt x="0" y="3391"/>
                  </a:lnTo>
                  <a:lnTo>
                    <a:pt x="58" y="2945"/>
                  </a:lnTo>
                  <a:lnTo>
                    <a:pt x="117" y="2655"/>
                  </a:lnTo>
                  <a:lnTo>
                    <a:pt x="175" y="2325"/>
                  </a:lnTo>
                  <a:lnTo>
                    <a:pt x="272" y="1996"/>
                  </a:lnTo>
                  <a:lnTo>
                    <a:pt x="407" y="1628"/>
                  </a:lnTo>
                  <a:lnTo>
                    <a:pt x="562" y="1279"/>
                  </a:lnTo>
                  <a:lnTo>
                    <a:pt x="659" y="1124"/>
                  </a:lnTo>
                  <a:lnTo>
                    <a:pt x="756" y="950"/>
                  </a:lnTo>
                  <a:lnTo>
                    <a:pt x="872" y="814"/>
                  </a:lnTo>
                  <a:lnTo>
                    <a:pt x="988" y="659"/>
                  </a:lnTo>
                  <a:lnTo>
                    <a:pt x="1124" y="523"/>
                  </a:lnTo>
                  <a:lnTo>
                    <a:pt x="1279" y="407"/>
                  </a:lnTo>
                  <a:lnTo>
                    <a:pt x="1434" y="291"/>
                  </a:lnTo>
                  <a:lnTo>
                    <a:pt x="1608" y="194"/>
                  </a:lnTo>
                  <a:lnTo>
                    <a:pt x="1783" y="117"/>
                  </a:lnTo>
                  <a:lnTo>
                    <a:pt x="1976" y="58"/>
                  </a:lnTo>
                  <a:lnTo>
                    <a:pt x="2190" y="20"/>
                  </a:lnTo>
                  <a:lnTo>
                    <a:pt x="2422" y="0"/>
                  </a:lnTo>
                  <a:lnTo>
                    <a:pt x="2655" y="0"/>
                  </a:lnTo>
                  <a:lnTo>
                    <a:pt x="2926" y="39"/>
                  </a:lnTo>
                  <a:lnTo>
                    <a:pt x="2926" y="39"/>
                  </a:lnTo>
                  <a:lnTo>
                    <a:pt x="3178" y="78"/>
                  </a:lnTo>
                  <a:lnTo>
                    <a:pt x="3410" y="136"/>
                  </a:lnTo>
                  <a:lnTo>
                    <a:pt x="3623" y="213"/>
                  </a:lnTo>
                  <a:lnTo>
                    <a:pt x="3798" y="272"/>
                  </a:lnTo>
                  <a:lnTo>
                    <a:pt x="3972" y="349"/>
                  </a:lnTo>
                  <a:lnTo>
                    <a:pt x="4127" y="446"/>
                  </a:lnTo>
                  <a:lnTo>
                    <a:pt x="4263" y="543"/>
                  </a:lnTo>
                  <a:lnTo>
                    <a:pt x="4379" y="640"/>
                  </a:lnTo>
                  <a:lnTo>
                    <a:pt x="4476" y="737"/>
                  </a:lnTo>
                  <a:lnTo>
                    <a:pt x="4553" y="833"/>
                  </a:lnTo>
                  <a:lnTo>
                    <a:pt x="4631" y="950"/>
                  </a:lnTo>
                  <a:lnTo>
                    <a:pt x="4689" y="1066"/>
                  </a:lnTo>
                  <a:lnTo>
                    <a:pt x="4766" y="1279"/>
                  </a:lnTo>
                  <a:lnTo>
                    <a:pt x="4805" y="1511"/>
                  </a:lnTo>
                  <a:lnTo>
                    <a:pt x="4805" y="1744"/>
                  </a:lnTo>
                  <a:lnTo>
                    <a:pt x="4786" y="1938"/>
                  </a:lnTo>
                  <a:lnTo>
                    <a:pt x="4747" y="2131"/>
                  </a:lnTo>
                  <a:lnTo>
                    <a:pt x="4708" y="2306"/>
                  </a:lnTo>
                  <a:lnTo>
                    <a:pt x="4611" y="2558"/>
                  </a:lnTo>
                  <a:lnTo>
                    <a:pt x="4573" y="2655"/>
                  </a:lnTo>
                  <a:lnTo>
                    <a:pt x="4573" y="2655"/>
                  </a:lnTo>
                  <a:lnTo>
                    <a:pt x="4437" y="2732"/>
                  </a:lnTo>
                  <a:lnTo>
                    <a:pt x="4088" y="2926"/>
                  </a:lnTo>
                  <a:lnTo>
                    <a:pt x="3546" y="3158"/>
                  </a:lnTo>
                  <a:lnTo>
                    <a:pt x="3236" y="3294"/>
                  </a:lnTo>
                  <a:lnTo>
                    <a:pt x="2887" y="3430"/>
                  </a:lnTo>
                  <a:lnTo>
                    <a:pt x="2538" y="3546"/>
                  </a:lnTo>
                  <a:lnTo>
                    <a:pt x="2151" y="3643"/>
                  </a:lnTo>
                  <a:lnTo>
                    <a:pt x="1783" y="3720"/>
                  </a:lnTo>
                  <a:lnTo>
                    <a:pt x="1395" y="3778"/>
                  </a:lnTo>
                  <a:lnTo>
                    <a:pt x="1027" y="3778"/>
                  </a:lnTo>
                  <a:lnTo>
                    <a:pt x="659" y="3759"/>
                  </a:lnTo>
                  <a:lnTo>
                    <a:pt x="485" y="3739"/>
                  </a:lnTo>
                  <a:lnTo>
                    <a:pt x="310" y="3681"/>
                  </a:lnTo>
                  <a:lnTo>
                    <a:pt x="155" y="3643"/>
                  </a:lnTo>
                  <a:lnTo>
                    <a:pt x="0" y="3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0044300" y="4167350"/>
              <a:ext cx="107550" cy="48950"/>
            </a:xfrm>
            <a:custGeom>
              <a:avLst/>
              <a:gdLst/>
              <a:ahLst/>
              <a:cxnLst/>
              <a:rect l="l" t="t" r="r" b="b"/>
              <a:pathLst>
                <a:path w="4302" h="1958" extrusionOk="0">
                  <a:moveTo>
                    <a:pt x="4127" y="1"/>
                  </a:moveTo>
                  <a:lnTo>
                    <a:pt x="4050" y="233"/>
                  </a:lnTo>
                  <a:lnTo>
                    <a:pt x="3953" y="446"/>
                  </a:lnTo>
                  <a:lnTo>
                    <a:pt x="4301" y="272"/>
                  </a:lnTo>
                  <a:lnTo>
                    <a:pt x="4224" y="137"/>
                  </a:lnTo>
                  <a:lnTo>
                    <a:pt x="4127" y="1"/>
                  </a:lnTo>
                  <a:close/>
                  <a:moveTo>
                    <a:pt x="233" y="466"/>
                  </a:moveTo>
                  <a:lnTo>
                    <a:pt x="97" y="698"/>
                  </a:lnTo>
                  <a:lnTo>
                    <a:pt x="0" y="950"/>
                  </a:lnTo>
                  <a:lnTo>
                    <a:pt x="39" y="1221"/>
                  </a:lnTo>
                  <a:lnTo>
                    <a:pt x="39" y="1473"/>
                  </a:lnTo>
                  <a:lnTo>
                    <a:pt x="39" y="1725"/>
                  </a:lnTo>
                  <a:lnTo>
                    <a:pt x="0" y="1958"/>
                  </a:lnTo>
                  <a:lnTo>
                    <a:pt x="698" y="1745"/>
                  </a:lnTo>
                  <a:lnTo>
                    <a:pt x="1395" y="1493"/>
                  </a:lnTo>
                  <a:lnTo>
                    <a:pt x="1144" y="1415"/>
                  </a:lnTo>
                  <a:lnTo>
                    <a:pt x="911" y="1299"/>
                  </a:lnTo>
                  <a:lnTo>
                    <a:pt x="795" y="1221"/>
                  </a:lnTo>
                  <a:lnTo>
                    <a:pt x="679" y="1144"/>
                  </a:lnTo>
                  <a:lnTo>
                    <a:pt x="582" y="1047"/>
                  </a:lnTo>
                  <a:lnTo>
                    <a:pt x="504" y="931"/>
                  </a:lnTo>
                  <a:lnTo>
                    <a:pt x="349" y="698"/>
                  </a:lnTo>
                  <a:lnTo>
                    <a:pt x="233" y="466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0044300" y="4178975"/>
              <a:ext cx="34900" cy="37325"/>
            </a:xfrm>
            <a:custGeom>
              <a:avLst/>
              <a:gdLst/>
              <a:ahLst/>
              <a:cxnLst/>
              <a:rect l="l" t="t" r="r" b="b"/>
              <a:pathLst>
                <a:path w="1396" h="1493" fill="none" extrusionOk="0">
                  <a:moveTo>
                    <a:pt x="233" y="1"/>
                  </a:moveTo>
                  <a:lnTo>
                    <a:pt x="233" y="1"/>
                  </a:lnTo>
                  <a:lnTo>
                    <a:pt x="97" y="233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39" y="756"/>
                  </a:lnTo>
                  <a:lnTo>
                    <a:pt x="39" y="1008"/>
                  </a:lnTo>
                  <a:lnTo>
                    <a:pt x="39" y="1008"/>
                  </a:lnTo>
                  <a:lnTo>
                    <a:pt x="39" y="1260"/>
                  </a:lnTo>
                  <a:lnTo>
                    <a:pt x="0" y="1493"/>
                  </a:lnTo>
                  <a:lnTo>
                    <a:pt x="0" y="1493"/>
                  </a:lnTo>
                  <a:lnTo>
                    <a:pt x="698" y="1280"/>
                  </a:lnTo>
                  <a:lnTo>
                    <a:pt x="1395" y="1028"/>
                  </a:lnTo>
                  <a:lnTo>
                    <a:pt x="1395" y="1028"/>
                  </a:lnTo>
                  <a:lnTo>
                    <a:pt x="1144" y="950"/>
                  </a:lnTo>
                  <a:lnTo>
                    <a:pt x="911" y="834"/>
                  </a:lnTo>
                  <a:lnTo>
                    <a:pt x="795" y="756"/>
                  </a:lnTo>
                  <a:lnTo>
                    <a:pt x="679" y="679"/>
                  </a:lnTo>
                  <a:lnTo>
                    <a:pt x="582" y="582"/>
                  </a:lnTo>
                  <a:lnTo>
                    <a:pt x="504" y="466"/>
                  </a:lnTo>
                  <a:lnTo>
                    <a:pt x="504" y="466"/>
                  </a:lnTo>
                  <a:lnTo>
                    <a:pt x="349" y="233"/>
                  </a:lnTo>
                  <a:lnTo>
                    <a:pt x="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0143100" y="4167350"/>
              <a:ext cx="8750" cy="11175"/>
            </a:xfrm>
            <a:custGeom>
              <a:avLst/>
              <a:gdLst/>
              <a:ahLst/>
              <a:cxnLst/>
              <a:rect l="l" t="t" r="r" b="b"/>
              <a:pathLst>
                <a:path w="350" h="447" fill="none" extrusionOk="0">
                  <a:moveTo>
                    <a:pt x="175" y="1"/>
                  </a:moveTo>
                  <a:lnTo>
                    <a:pt x="175" y="1"/>
                  </a:lnTo>
                  <a:lnTo>
                    <a:pt x="98" y="233"/>
                  </a:lnTo>
                  <a:lnTo>
                    <a:pt x="1" y="446"/>
                  </a:lnTo>
                  <a:lnTo>
                    <a:pt x="1" y="446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272" y="137"/>
                  </a:lnTo>
                  <a:lnTo>
                    <a:pt x="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extrusionOk="0">
                  <a:moveTo>
                    <a:pt x="3255" y="0"/>
                  </a:moveTo>
                  <a:lnTo>
                    <a:pt x="3042" y="20"/>
                  </a:lnTo>
                  <a:lnTo>
                    <a:pt x="2810" y="58"/>
                  </a:lnTo>
                  <a:lnTo>
                    <a:pt x="2577" y="97"/>
                  </a:lnTo>
                  <a:lnTo>
                    <a:pt x="2364" y="155"/>
                  </a:lnTo>
                  <a:lnTo>
                    <a:pt x="2132" y="213"/>
                  </a:lnTo>
                  <a:lnTo>
                    <a:pt x="1919" y="291"/>
                  </a:lnTo>
                  <a:lnTo>
                    <a:pt x="1706" y="388"/>
                  </a:lnTo>
                  <a:lnTo>
                    <a:pt x="1492" y="485"/>
                  </a:lnTo>
                  <a:lnTo>
                    <a:pt x="1299" y="581"/>
                  </a:lnTo>
                  <a:lnTo>
                    <a:pt x="1105" y="717"/>
                  </a:lnTo>
                  <a:lnTo>
                    <a:pt x="931" y="833"/>
                  </a:lnTo>
                  <a:lnTo>
                    <a:pt x="756" y="988"/>
                  </a:lnTo>
                  <a:lnTo>
                    <a:pt x="601" y="1143"/>
                  </a:lnTo>
                  <a:lnTo>
                    <a:pt x="466" y="1298"/>
                  </a:lnTo>
                  <a:lnTo>
                    <a:pt x="330" y="1473"/>
                  </a:lnTo>
                  <a:lnTo>
                    <a:pt x="233" y="1647"/>
                  </a:lnTo>
                  <a:lnTo>
                    <a:pt x="136" y="1841"/>
                  </a:lnTo>
                  <a:lnTo>
                    <a:pt x="78" y="2054"/>
                  </a:lnTo>
                  <a:lnTo>
                    <a:pt x="20" y="2267"/>
                  </a:lnTo>
                  <a:lnTo>
                    <a:pt x="1" y="2480"/>
                  </a:lnTo>
                  <a:lnTo>
                    <a:pt x="1" y="2693"/>
                  </a:lnTo>
                  <a:lnTo>
                    <a:pt x="20" y="2887"/>
                  </a:lnTo>
                  <a:lnTo>
                    <a:pt x="59" y="3081"/>
                  </a:lnTo>
                  <a:lnTo>
                    <a:pt x="136" y="3236"/>
                  </a:lnTo>
                  <a:lnTo>
                    <a:pt x="214" y="3391"/>
                  </a:lnTo>
                  <a:lnTo>
                    <a:pt x="330" y="3546"/>
                  </a:lnTo>
                  <a:lnTo>
                    <a:pt x="446" y="3662"/>
                  </a:lnTo>
                  <a:lnTo>
                    <a:pt x="582" y="3778"/>
                  </a:lnTo>
                  <a:lnTo>
                    <a:pt x="737" y="3875"/>
                  </a:lnTo>
                  <a:lnTo>
                    <a:pt x="892" y="3972"/>
                  </a:lnTo>
                  <a:lnTo>
                    <a:pt x="1066" y="4049"/>
                  </a:lnTo>
                  <a:lnTo>
                    <a:pt x="1241" y="4108"/>
                  </a:lnTo>
                  <a:lnTo>
                    <a:pt x="1609" y="4224"/>
                  </a:lnTo>
                  <a:lnTo>
                    <a:pt x="2016" y="4282"/>
                  </a:lnTo>
                  <a:lnTo>
                    <a:pt x="2403" y="4340"/>
                  </a:lnTo>
                  <a:lnTo>
                    <a:pt x="2791" y="4359"/>
                  </a:lnTo>
                  <a:lnTo>
                    <a:pt x="3469" y="4359"/>
                  </a:lnTo>
                  <a:lnTo>
                    <a:pt x="3953" y="4321"/>
                  </a:lnTo>
                  <a:lnTo>
                    <a:pt x="4147" y="4301"/>
                  </a:lnTo>
                  <a:lnTo>
                    <a:pt x="4321" y="4224"/>
                  </a:lnTo>
                  <a:lnTo>
                    <a:pt x="4515" y="4108"/>
                  </a:lnTo>
                  <a:lnTo>
                    <a:pt x="4689" y="3991"/>
                  </a:lnTo>
                  <a:lnTo>
                    <a:pt x="4883" y="3817"/>
                  </a:lnTo>
                  <a:lnTo>
                    <a:pt x="5057" y="3643"/>
                  </a:lnTo>
                  <a:lnTo>
                    <a:pt x="5232" y="3449"/>
                  </a:lnTo>
                  <a:lnTo>
                    <a:pt x="5387" y="3216"/>
                  </a:lnTo>
                  <a:lnTo>
                    <a:pt x="5503" y="2984"/>
                  </a:lnTo>
                  <a:lnTo>
                    <a:pt x="5619" y="2732"/>
                  </a:lnTo>
                  <a:lnTo>
                    <a:pt x="5716" y="2480"/>
                  </a:lnTo>
                  <a:lnTo>
                    <a:pt x="5755" y="2209"/>
                  </a:lnTo>
                  <a:lnTo>
                    <a:pt x="5774" y="1918"/>
                  </a:lnTo>
                  <a:lnTo>
                    <a:pt x="5755" y="1647"/>
                  </a:lnTo>
                  <a:lnTo>
                    <a:pt x="5677" y="1356"/>
                  </a:lnTo>
                  <a:lnTo>
                    <a:pt x="5619" y="1201"/>
                  </a:lnTo>
                  <a:lnTo>
                    <a:pt x="5561" y="1066"/>
                  </a:lnTo>
                  <a:lnTo>
                    <a:pt x="5484" y="911"/>
                  </a:lnTo>
                  <a:lnTo>
                    <a:pt x="5387" y="775"/>
                  </a:lnTo>
                  <a:lnTo>
                    <a:pt x="5290" y="640"/>
                  </a:lnTo>
                  <a:lnTo>
                    <a:pt x="5154" y="504"/>
                  </a:lnTo>
                  <a:lnTo>
                    <a:pt x="5019" y="407"/>
                  </a:lnTo>
                  <a:lnTo>
                    <a:pt x="4864" y="310"/>
                  </a:lnTo>
                  <a:lnTo>
                    <a:pt x="4689" y="213"/>
                  </a:lnTo>
                  <a:lnTo>
                    <a:pt x="4515" y="155"/>
                  </a:lnTo>
                  <a:lnTo>
                    <a:pt x="4321" y="97"/>
                  </a:lnTo>
                  <a:lnTo>
                    <a:pt x="4127" y="58"/>
                  </a:lnTo>
                  <a:lnTo>
                    <a:pt x="3914" y="20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fill="none" extrusionOk="0">
                  <a:moveTo>
                    <a:pt x="4147" y="4301"/>
                  </a:moveTo>
                  <a:lnTo>
                    <a:pt x="4147" y="4301"/>
                  </a:lnTo>
                  <a:lnTo>
                    <a:pt x="3953" y="4321"/>
                  </a:lnTo>
                  <a:lnTo>
                    <a:pt x="3469" y="4359"/>
                  </a:lnTo>
                  <a:lnTo>
                    <a:pt x="3139" y="4359"/>
                  </a:lnTo>
                  <a:lnTo>
                    <a:pt x="2791" y="4359"/>
                  </a:lnTo>
                  <a:lnTo>
                    <a:pt x="2403" y="4340"/>
                  </a:lnTo>
                  <a:lnTo>
                    <a:pt x="2016" y="4282"/>
                  </a:lnTo>
                  <a:lnTo>
                    <a:pt x="1609" y="4224"/>
                  </a:lnTo>
                  <a:lnTo>
                    <a:pt x="1241" y="4108"/>
                  </a:lnTo>
                  <a:lnTo>
                    <a:pt x="1066" y="4049"/>
                  </a:lnTo>
                  <a:lnTo>
                    <a:pt x="892" y="3972"/>
                  </a:lnTo>
                  <a:lnTo>
                    <a:pt x="737" y="3875"/>
                  </a:lnTo>
                  <a:lnTo>
                    <a:pt x="582" y="3778"/>
                  </a:lnTo>
                  <a:lnTo>
                    <a:pt x="446" y="3662"/>
                  </a:lnTo>
                  <a:lnTo>
                    <a:pt x="330" y="3546"/>
                  </a:lnTo>
                  <a:lnTo>
                    <a:pt x="214" y="3391"/>
                  </a:lnTo>
                  <a:lnTo>
                    <a:pt x="136" y="3236"/>
                  </a:lnTo>
                  <a:lnTo>
                    <a:pt x="59" y="3081"/>
                  </a:lnTo>
                  <a:lnTo>
                    <a:pt x="20" y="2887"/>
                  </a:lnTo>
                  <a:lnTo>
                    <a:pt x="1" y="2693"/>
                  </a:lnTo>
                  <a:lnTo>
                    <a:pt x="1" y="2480"/>
                  </a:lnTo>
                  <a:lnTo>
                    <a:pt x="1" y="2480"/>
                  </a:lnTo>
                  <a:lnTo>
                    <a:pt x="20" y="2267"/>
                  </a:lnTo>
                  <a:lnTo>
                    <a:pt x="78" y="2054"/>
                  </a:lnTo>
                  <a:lnTo>
                    <a:pt x="136" y="1841"/>
                  </a:lnTo>
                  <a:lnTo>
                    <a:pt x="233" y="1647"/>
                  </a:lnTo>
                  <a:lnTo>
                    <a:pt x="330" y="1473"/>
                  </a:lnTo>
                  <a:lnTo>
                    <a:pt x="466" y="1298"/>
                  </a:lnTo>
                  <a:lnTo>
                    <a:pt x="601" y="1143"/>
                  </a:lnTo>
                  <a:lnTo>
                    <a:pt x="756" y="988"/>
                  </a:lnTo>
                  <a:lnTo>
                    <a:pt x="931" y="833"/>
                  </a:lnTo>
                  <a:lnTo>
                    <a:pt x="1105" y="717"/>
                  </a:lnTo>
                  <a:lnTo>
                    <a:pt x="1299" y="581"/>
                  </a:lnTo>
                  <a:lnTo>
                    <a:pt x="1492" y="485"/>
                  </a:lnTo>
                  <a:lnTo>
                    <a:pt x="1706" y="388"/>
                  </a:lnTo>
                  <a:lnTo>
                    <a:pt x="1919" y="291"/>
                  </a:lnTo>
                  <a:lnTo>
                    <a:pt x="2132" y="213"/>
                  </a:lnTo>
                  <a:lnTo>
                    <a:pt x="2364" y="155"/>
                  </a:lnTo>
                  <a:lnTo>
                    <a:pt x="2577" y="97"/>
                  </a:lnTo>
                  <a:lnTo>
                    <a:pt x="2810" y="58"/>
                  </a:lnTo>
                  <a:lnTo>
                    <a:pt x="3042" y="20"/>
                  </a:lnTo>
                  <a:lnTo>
                    <a:pt x="3255" y="0"/>
                  </a:lnTo>
                  <a:lnTo>
                    <a:pt x="3488" y="0"/>
                  </a:lnTo>
                  <a:lnTo>
                    <a:pt x="3701" y="0"/>
                  </a:lnTo>
                  <a:lnTo>
                    <a:pt x="3914" y="20"/>
                  </a:lnTo>
                  <a:lnTo>
                    <a:pt x="4127" y="58"/>
                  </a:lnTo>
                  <a:lnTo>
                    <a:pt x="4321" y="97"/>
                  </a:lnTo>
                  <a:lnTo>
                    <a:pt x="4515" y="155"/>
                  </a:lnTo>
                  <a:lnTo>
                    <a:pt x="4689" y="213"/>
                  </a:lnTo>
                  <a:lnTo>
                    <a:pt x="4864" y="310"/>
                  </a:lnTo>
                  <a:lnTo>
                    <a:pt x="5019" y="407"/>
                  </a:lnTo>
                  <a:lnTo>
                    <a:pt x="5154" y="504"/>
                  </a:lnTo>
                  <a:lnTo>
                    <a:pt x="5290" y="640"/>
                  </a:lnTo>
                  <a:lnTo>
                    <a:pt x="5387" y="775"/>
                  </a:lnTo>
                  <a:lnTo>
                    <a:pt x="5387" y="775"/>
                  </a:lnTo>
                  <a:lnTo>
                    <a:pt x="5484" y="911"/>
                  </a:lnTo>
                  <a:lnTo>
                    <a:pt x="5561" y="1066"/>
                  </a:lnTo>
                  <a:lnTo>
                    <a:pt x="5619" y="1201"/>
                  </a:lnTo>
                  <a:lnTo>
                    <a:pt x="5677" y="1356"/>
                  </a:lnTo>
                  <a:lnTo>
                    <a:pt x="5755" y="1647"/>
                  </a:lnTo>
                  <a:lnTo>
                    <a:pt x="5774" y="1918"/>
                  </a:lnTo>
                  <a:lnTo>
                    <a:pt x="5755" y="2209"/>
                  </a:lnTo>
                  <a:lnTo>
                    <a:pt x="5716" y="2480"/>
                  </a:lnTo>
                  <a:lnTo>
                    <a:pt x="5619" y="2732"/>
                  </a:lnTo>
                  <a:lnTo>
                    <a:pt x="5503" y="2984"/>
                  </a:lnTo>
                  <a:lnTo>
                    <a:pt x="5387" y="3216"/>
                  </a:lnTo>
                  <a:lnTo>
                    <a:pt x="5232" y="3449"/>
                  </a:lnTo>
                  <a:lnTo>
                    <a:pt x="5057" y="3643"/>
                  </a:lnTo>
                  <a:lnTo>
                    <a:pt x="4883" y="3817"/>
                  </a:lnTo>
                  <a:lnTo>
                    <a:pt x="4689" y="3991"/>
                  </a:lnTo>
                  <a:lnTo>
                    <a:pt x="4515" y="4108"/>
                  </a:lnTo>
                  <a:lnTo>
                    <a:pt x="4321" y="4224"/>
                  </a:lnTo>
                  <a:lnTo>
                    <a:pt x="4147" y="43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5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fill="none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9868475" y="4099075"/>
              <a:ext cx="525" cy="3900"/>
            </a:xfrm>
            <a:custGeom>
              <a:avLst/>
              <a:gdLst/>
              <a:ahLst/>
              <a:cxnLst/>
              <a:rect l="l" t="t" r="r" b="b"/>
              <a:pathLst>
                <a:path w="21" h="156" extrusionOk="0">
                  <a:moveTo>
                    <a:pt x="1" y="136"/>
                  </a:moveTo>
                  <a:lnTo>
                    <a:pt x="1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36"/>
                  </a:lnTo>
                  <a:close/>
                  <a:moveTo>
                    <a:pt x="1" y="136"/>
                  </a:move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close/>
                  <a:moveTo>
                    <a:pt x="1" y="116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close/>
                  <a:moveTo>
                    <a:pt x="1" y="97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78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5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9868475" y="41024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9868475" y="410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9868475" y="410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9868475" y="41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9868475" y="41010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9868475" y="410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9868475" y="4100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9868475" y="410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9868475" y="4100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9868475" y="41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9868475" y="40995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9868975" y="409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9945000" y="4149450"/>
              <a:ext cx="17475" cy="500"/>
            </a:xfrm>
            <a:custGeom>
              <a:avLst/>
              <a:gdLst/>
              <a:ahLst/>
              <a:cxnLst/>
              <a:rect l="l" t="t" r="r" b="b"/>
              <a:pathLst>
                <a:path w="699" h="20" extrusionOk="0">
                  <a:moveTo>
                    <a:pt x="1" y="19"/>
                  </a:moveTo>
                  <a:lnTo>
                    <a:pt x="1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" y="19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lnTo>
                    <a:pt x="38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8" y="19"/>
                  </a:lnTo>
                  <a:lnTo>
                    <a:pt x="698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9945000" y="41499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9945975" y="4149450"/>
              <a:ext cx="16500" cy="500"/>
            </a:xfrm>
            <a:custGeom>
              <a:avLst/>
              <a:gdLst/>
              <a:ahLst/>
              <a:cxnLst/>
              <a:rect l="l" t="t" r="r" b="b"/>
              <a:pathLst>
                <a:path w="660" h="20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349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49" y="19"/>
                  </a:lnTo>
                  <a:lnTo>
                    <a:pt x="659" y="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extrusionOk="0">
                  <a:moveTo>
                    <a:pt x="5232" y="1"/>
                  </a:move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fill="none" extrusionOk="0">
                  <a:moveTo>
                    <a:pt x="5232" y="1"/>
                  </a:moveTo>
                  <a:lnTo>
                    <a:pt x="5232" y="1"/>
                  </a:ln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062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367" y="156"/>
                  </a:lnTo>
                  <a:lnTo>
                    <a:pt x="52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extrusionOk="0">
                  <a:moveTo>
                    <a:pt x="2170" y="0"/>
                  </a:moveTo>
                  <a:lnTo>
                    <a:pt x="1899" y="20"/>
                  </a:lnTo>
                  <a:lnTo>
                    <a:pt x="1666" y="78"/>
                  </a:lnTo>
                  <a:lnTo>
                    <a:pt x="1434" y="136"/>
                  </a:lnTo>
                  <a:lnTo>
                    <a:pt x="1240" y="214"/>
                  </a:lnTo>
                  <a:lnTo>
                    <a:pt x="1046" y="310"/>
                  </a:lnTo>
                  <a:lnTo>
                    <a:pt x="891" y="427"/>
                  </a:lnTo>
                  <a:lnTo>
                    <a:pt x="736" y="543"/>
                  </a:lnTo>
                  <a:lnTo>
                    <a:pt x="620" y="679"/>
                  </a:lnTo>
                  <a:lnTo>
                    <a:pt x="504" y="834"/>
                  </a:lnTo>
                  <a:lnTo>
                    <a:pt x="407" y="989"/>
                  </a:lnTo>
                  <a:lnTo>
                    <a:pt x="310" y="1144"/>
                  </a:lnTo>
                  <a:lnTo>
                    <a:pt x="233" y="1318"/>
                  </a:lnTo>
                  <a:lnTo>
                    <a:pt x="175" y="1473"/>
                  </a:lnTo>
                  <a:lnTo>
                    <a:pt x="136" y="1667"/>
                  </a:lnTo>
                  <a:lnTo>
                    <a:pt x="58" y="2015"/>
                  </a:lnTo>
                  <a:lnTo>
                    <a:pt x="20" y="2364"/>
                  </a:lnTo>
                  <a:lnTo>
                    <a:pt x="0" y="2713"/>
                  </a:lnTo>
                  <a:lnTo>
                    <a:pt x="20" y="3023"/>
                  </a:lnTo>
                  <a:lnTo>
                    <a:pt x="39" y="3313"/>
                  </a:lnTo>
                  <a:lnTo>
                    <a:pt x="116" y="3740"/>
                  </a:lnTo>
                  <a:lnTo>
                    <a:pt x="136" y="3895"/>
                  </a:lnTo>
                  <a:lnTo>
                    <a:pt x="252" y="4030"/>
                  </a:lnTo>
                  <a:lnTo>
                    <a:pt x="368" y="4166"/>
                  </a:lnTo>
                  <a:lnTo>
                    <a:pt x="504" y="4282"/>
                  </a:lnTo>
                  <a:lnTo>
                    <a:pt x="659" y="4398"/>
                  </a:lnTo>
                  <a:lnTo>
                    <a:pt x="969" y="4611"/>
                  </a:lnTo>
                  <a:lnTo>
                    <a:pt x="1298" y="4786"/>
                  </a:lnTo>
                  <a:lnTo>
                    <a:pt x="1666" y="4921"/>
                  </a:lnTo>
                  <a:lnTo>
                    <a:pt x="2034" y="5038"/>
                  </a:lnTo>
                  <a:lnTo>
                    <a:pt x="2422" y="5115"/>
                  </a:lnTo>
                  <a:lnTo>
                    <a:pt x="2790" y="5173"/>
                  </a:lnTo>
                  <a:lnTo>
                    <a:pt x="3177" y="5193"/>
                  </a:lnTo>
                  <a:lnTo>
                    <a:pt x="3546" y="5212"/>
                  </a:lnTo>
                  <a:lnTo>
                    <a:pt x="3875" y="5193"/>
                  </a:lnTo>
                  <a:lnTo>
                    <a:pt x="4204" y="5135"/>
                  </a:lnTo>
                  <a:lnTo>
                    <a:pt x="4495" y="5076"/>
                  </a:lnTo>
                  <a:lnTo>
                    <a:pt x="4747" y="4980"/>
                  </a:lnTo>
                  <a:lnTo>
                    <a:pt x="4960" y="4863"/>
                  </a:lnTo>
                  <a:lnTo>
                    <a:pt x="5057" y="4805"/>
                  </a:lnTo>
                  <a:lnTo>
                    <a:pt x="5115" y="4747"/>
                  </a:lnTo>
                  <a:lnTo>
                    <a:pt x="5192" y="4670"/>
                  </a:lnTo>
                  <a:lnTo>
                    <a:pt x="5231" y="4573"/>
                  </a:lnTo>
                  <a:lnTo>
                    <a:pt x="5289" y="4456"/>
                  </a:lnTo>
                  <a:lnTo>
                    <a:pt x="5309" y="4321"/>
                  </a:lnTo>
                  <a:lnTo>
                    <a:pt x="5367" y="4011"/>
                  </a:lnTo>
                  <a:lnTo>
                    <a:pt x="5367" y="3662"/>
                  </a:lnTo>
                  <a:lnTo>
                    <a:pt x="5328" y="3275"/>
                  </a:lnTo>
                  <a:lnTo>
                    <a:pt x="5270" y="2868"/>
                  </a:lnTo>
                  <a:lnTo>
                    <a:pt x="5154" y="2442"/>
                  </a:lnTo>
                  <a:lnTo>
                    <a:pt x="4999" y="2035"/>
                  </a:lnTo>
                  <a:lnTo>
                    <a:pt x="4902" y="1822"/>
                  </a:lnTo>
                  <a:lnTo>
                    <a:pt x="4805" y="1608"/>
                  </a:lnTo>
                  <a:lnTo>
                    <a:pt x="4689" y="1415"/>
                  </a:lnTo>
                  <a:lnTo>
                    <a:pt x="4572" y="1221"/>
                  </a:lnTo>
                  <a:lnTo>
                    <a:pt x="4437" y="1047"/>
                  </a:lnTo>
                  <a:lnTo>
                    <a:pt x="4282" y="872"/>
                  </a:lnTo>
                  <a:lnTo>
                    <a:pt x="4127" y="717"/>
                  </a:lnTo>
                  <a:lnTo>
                    <a:pt x="3952" y="562"/>
                  </a:lnTo>
                  <a:lnTo>
                    <a:pt x="3778" y="427"/>
                  </a:lnTo>
                  <a:lnTo>
                    <a:pt x="3584" y="310"/>
                  </a:lnTo>
                  <a:lnTo>
                    <a:pt x="3371" y="214"/>
                  </a:lnTo>
                  <a:lnTo>
                    <a:pt x="3158" y="117"/>
                  </a:lnTo>
                  <a:lnTo>
                    <a:pt x="2926" y="59"/>
                  </a:lnTo>
                  <a:lnTo>
                    <a:pt x="2693" y="2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fill="none" extrusionOk="0">
                  <a:moveTo>
                    <a:pt x="136" y="3895"/>
                  </a:moveTo>
                  <a:lnTo>
                    <a:pt x="136" y="3895"/>
                  </a:lnTo>
                  <a:lnTo>
                    <a:pt x="116" y="3740"/>
                  </a:lnTo>
                  <a:lnTo>
                    <a:pt x="39" y="3313"/>
                  </a:lnTo>
                  <a:lnTo>
                    <a:pt x="20" y="3023"/>
                  </a:lnTo>
                  <a:lnTo>
                    <a:pt x="0" y="2713"/>
                  </a:lnTo>
                  <a:lnTo>
                    <a:pt x="20" y="2364"/>
                  </a:lnTo>
                  <a:lnTo>
                    <a:pt x="58" y="2015"/>
                  </a:lnTo>
                  <a:lnTo>
                    <a:pt x="136" y="1667"/>
                  </a:lnTo>
                  <a:lnTo>
                    <a:pt x="175" y="1473"/>
                  </a:lnTo>
                  <a:lnTo>
                    <a:pt x="233" y="1318"/>
                  </a:lnTo>
                  <a:lnTo>
                    <a:pt x="310" y="1144"/>
                  </a:lnTo>
                  <a:lnTo>
                    <a:pt x="407" y="989"/>
                  </a:lnTo>
                  <a:lnTo>
                    <a:pt x="504" y="834"/>
                  </a:lnTo>
                  <a:lnTo>
                    <a:pt x="620" y="679"/>
                  </a:lnTo>
                  <a:lnTo>
                    <a:pt x="736" y="543"/>
                  </a:lnTo>
                  <a:lnTo>
                    <a:pt x="891" y="427"/>
                  </a:lnTo>
                  <a:lnTo>
                    <a:pt x="1046" y="310"/>
                  </a:lnTo>
                  <a:lnTo>
                    <a:pt x="1240" y="214"/>
                  </a:lnTo>
                  <a:lnTo>
                    <a:pt x="1434" y="136"/>
                  </a:lnTo>
                  <a:lnTo>
                    <a:pt x="1666" y="78"/>
                  </a:lnTo>
                  <a:lnTo>
                    <a:pt x="1899" y="2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422" y="0"/>
                  </a:lnTo>
                  <a:lnTo>
                    <a:pt x="2693" y="20"/>
                  </a:lnTo>
                  <a:lnTo>
                    <a:pt x="2926" y="59"/>
                  </a:lnTo>
                  <a:lnTo>
                    <a:pt x="3158" y="117"/>
                  </a:lnTo>
                  <a:lnTo>
                    <a:pt x="3371" y="214"/>
                  </a:lnTo>
                  <a:lnTo>
                    <a:pt x="3584" y="310"/>
                  </a:lnTo>
                  <a:lnTo>
                    <a:pt x="3778" y="427"/>
                  </a:lnTo>
                  <a:lnTo>
                    <a:pt x="3952" y="562"/>
                  </a:lnTo>
                  <a:lnTo>
                    <a:pt x="4127" y="717"/>
                  </a:lnTo>
                  <a:lnTo>
                    <a:pt x="4282" y="872"/>
                  </a:lnTo>
                  <a:lnTo>
                    <a:pt x="4437" y="1047"/>
                  </a:lnTo>
                  <a:lnTo>
                    <a:pt x="4572" y="1221"/>
                  </a:lnTo>
                  <a:lnTo>
                    <a:pt x="4689" y="1415"/>
                  </a:lnTo>
                  <a:lnTo>
                    <a:pt x="4805" y="1608"/>
                  </a:lnTo>
                  <a:lnTo>
                    <a:pt x="4902" y="1822"/>
                  </a:lnTo>
                  <a:lnTo>
                    <a:pt x="4999" y="2035"/>
                  </a:lnTo>
                  <a:lnTo>
                    <a:pt x="5154" y="2442"/>
                  </a:lnTo>
                  <a:lnTo>
                    <a:pt x="5270" y="2868"/>
                  </a:lnTo>
                  <a:lnTo>
                    <a:pt x="5328" y="3275"/>
                  </a:lnTo>
                  <a:lnTo>
                    <a:pt x="5367" y="3662"/>
                  </a:lnTo>
                  <a:lnTo>
                    <a:pt x="5367" y="4011"/>
                  </a:lnTo>
                  <a:lnTo>
                    <a:pt x="5309" y="4321"/>
                  </a:lnTo>
                  <a:lnTo>
                    <a:pt x="5289" y="4456"/>
                  </a:lnTo>
                  <a:lnTo>
                    <a:pt x="5231" y="4573"/>
                  </a:lnTo>
                  <a:lnTo>
                    <a:pt x="5192" y="4670"/>
                  </a:lnTo>
                  <a:lnTo>
                    <a:pt x="5115" y="4747"/>
                  </a:lnTo>
                  <a:lnTo>
                    <a:pt x="5115" y="4747"/>
                  </a:lnTo>
                  <a:lnTo>
                    <a:pt x="5057" y="4805"/>
                  </a:lnTo>
                  <a:lnTo>
                    <a:pt x="4960" y="4863"/>
                  </a:lnTo>
                  <a:lnTo>
                    <a:pt x="4747" y="4980"/>
                  </a:lnTo>
                  <a:lnTo>
                    <a:pt x="4495" y="5076"/>
                  </a:lnTo>
                  <a:lnTo>
                    <a:pt x="4204" y="5135"/>
                  </a:lnTo>
                  <a:lnTo>
                    <a:pt x="3875" y="5193"/>
                  </a:lnTo>
                  <a:lnTo>
                    <a:pt x="3546" y="5212"/>
                  </a:lnTo>
                  <a:lnTo>
                    <a:pt x="3177" y="5193"/>
                  </a:lnTo>
                  <a:lnTo>
                    <a:pt x="2790" y="5173"/>
                  </a:lnTo>
                  <a:lnTo>
                    <a:pt x="2422" y="5115"/>
                  </a:lnTo>
                  <a:lnTo>
                    <a:pt x="2034" y="5038"/>
                  </a:lnTo>
                  <a:lnTo>
                    <a:pt x="1666" y="4921"/>
                  </a:lnTo>
                  <a:lnTo>
                    <a:pt x="1298" y="4786"/>
                  </a:lnTo>
                  <a:lnTo>
                    <a:pt x="969" y="4611"/>
                  </a:lnTo>
                  <a:lnTo>
                    <a:pt x="659" y="4398"/>
                  </a:lnTo>
                  <a:lnTo>
                    <a:pt x="504" y="4282"/>
                  </a:lnTo>
                  <a:lnTo>
                    <a:pt x="368" y="4166"/>
                  </a:lnTo>
                  <a:lnTo>
                    <a:pt x="252" y="4030"/>
                  </a:lnTo>
                  <a:lnTo>
                    <a:pt x="136" y="38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extrusionOk="0">
                  <a:moveTo>
                    <a:pt x="484" y="1"/>
                  </a:move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fill="none" extrusionOk="0">
                  <a:moveTo>
                    <a:pt x="484" y="1"/>
                  </a:moveTo>
                  <a:lnTo>
                    <a:pt x="484" y="1"/>
                  </a:ln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848" y="1977"/>
                  </a:lnTo>
                  <a:lnTo>
                    <a:pt x="284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extrusionOk="0">
                  <a:moveTo>
                    <a:pt x="3042" y="1"/>
                  </a:move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fill="none" extrusionOk="0">
                  <a:moveTo>
                    <a:pt x="6220" y="4457"/>
                  </a:move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lnTo>
                    <a:pt x="3042" y="1"/>
                  </a:lnTo>
                  <a:lnTo>
                    <a:pt x="2616" y="20"/>
                  </a:ln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extrusionOk="0">
                  <a:moveTo>
                    <a:pt x="466" y="1"/>
                  </a:move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fill="none" extrusionOk="0">
                  <a:moveTo>
                    <a:pt x="466" y="1"/>
                  </a:moveTo>
                  <a:lnTo>
                    <a:pt x="466" y="1"/>
                  </a:ln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5871" y="2713"/>
                  </a:lnTo>
                  <a:lnTo>
                    <a:pt x="5871" y="2713"/>
                  </a:lnTo>
                  <a:lnTo>
                    <a:pt x="6317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extrusionOk="0">
                  <a:moveTo>
                    <a:pt x="3488" y="0"/>
                  </a:move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fill="none" extrusionOk="0">
                  <a:moveTo>
                    <a:pt x="3895" y="4785"/>
                  </a:move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lnTo>
                    <a:pt x="3488" y="0"/>
                  </a:ln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686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9911575" y="4209025"/>
              <a:ext cx="525" cy="1475"/>
            </a:xfrm>
            <a:custGeom>
              <a:avLst/>
              <a:gdLst/>
              <a:ahLst/>
              <a:cxnLst/>
              <a:rect l="l" t="t" r="r" b="b"/>
              <a:pathLst>
                <a:path w="21" h="59" extrusionOk="0"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9911575" y="421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9912075" y="42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extrusionOk="0">
                  <a:moveTo>
                    <a:pt x="1531" y="1"/>
                  </a:move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fill="none" extrusionOk="0">
                  <a:moveTo>
                    <a:pt x="1531" y="1"/>
                  </a:moveTo>
                  <a:lnTo>
                    <a:pt x="1531" y="1"/>
                  </a:ln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524" y="1"/>
                  </a:move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extrusionOk="0">
                  <a:moveTo>
                    <a:pt x="659" y="1"/>
                  </a:move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extrusionOk="0">
                  <a:moveTo>
                    <a:pt x="524" y="1"/>
                  </a:move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659" y="1183"/>
                  </a:lnTo>
                  <a:lnTo>
                    <a:pt x="659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extrusionOk="0">
                  <a:moveTo>
                    <a:pt x="660" y="1"/>
                  </a:move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fill="none" extrusionOk="0">
                  <a:moveTo>
                    <a:pt x="660" y="1"/>
                  </a:moveTo>
                  <a:lnTo>
                    <a:pt x="660" y="1"/>
                  </a:ln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extrusionOk="0">
                  <a:moveTo>
                    <a:pt x="524" y="0"/>
                  </a:move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fill="none" extrusionOk="0">
                  <a:moveTo>
                    <a:pt x="660" y="0"/>
                  </a:moveTo>
                  <a:lnTo>
                    <a:pt x="660" y="0"/>
                  </a:lnTo>
                  <a:lnTo>
                    <a:pt x="524" y="0"/>
                  </a:ln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660" y="1182"/>
                  </a:lnTo>
                  <a:lnTo>
                    <a:pt x="660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lnTo>
                    <a:pt x="6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extrusionOk="0">
                  <a:moveTo>
                    <a:pt x="1628" y="1"/>
                  </a:moveTo>
                  <a:lnTo>
                    <a:pt x="1531" y="39"/>
                  </a:lnTo>
                  <a:lnTo>
                    <a:pt x="1453" y="59"/>
                  </a:lnTo>
                  <a:lnTo>
                    <a:pt x="1357" y="117"/>
                  </a:lnTo>
                  <a:lnTo>
                    <a:pt x="1260" y="194"/>
                  </a:lnTo>
                  <a:lnTo>
                    <a:pt x="1085" y="349"/>
                  </a:lnTo>
                  <a:lnTo>
                    <a:pt x="930" y="562"/>
                  </a:lnTo>
                  <a:lnTo>
                    <a:pt x="775" y="776"/>
                  </a:lnTo>
                  <a:lnTo>
                    <a:pt x="620" y="1027"/>
                  </a:lnTo>
                  <a:lnTo>
                    <a:pt x="485" y="1279"/>
                  </a:lnTo>
                  <a:lnTo>
                    <a:pt x="368" y="1551"/>
                  </a:lnTo>
                  <a:lnTo>
                    <a:pt x="175" y="2015"/>
                  </a:lnTo>
                  <a:lnTo>
                    <a:pt x="0" y="2480"/>
                  </a:lnTo>
                  <a:lnTo>
                    <a:pt x="272" y="2616"/>
                  </a:lnTo>
                  <a:lnTo>
                    <a:pt x="582" y="2752"/>
                  </a:lnTo>
                  <a:lnTo>
                    <a:pt x="1279" y="3042"/>
                  </a:lnTo>
                  <a:lnTo>
                    <a:pt x="1996" y="3314"/>
                  </a:lnTo>
                  <a:lnTo>
                    <a:pt x="2693" y="3565"/>
                  </a:lnTo>
                  <a:lnTo>
                    <a:pt x="3856" y="3934"/>
                  </a:lnTo>
                  <a:lnTo>
                    <a:pt x="4321" y="4069"/>
                  </a:lnTo>
                  <a:lnTo>
                    <a:pt x="4108" y="3546"/>
                  </a:lnTo>
                  <a:lnTo>
                    <a:pt x="3856" y="2984"/>
                  </a:lnTo>
                  <a:lnTo>
                    <a:pt x="3546" y="2345"/>
                  </a:lnTo>
                  <a:lnTo>
                    <a:pt x="3178" y="1667"/>
                  </a:lnTo>
                  <a:lnTo>
                    <a:pt x="2984" y="1318"/>
                  </a:lnTo>
                  <a:lnTo>
                    <a:pt x="2790" y="1008"/>
                  </a:lnTo>
                  <a:lnTo>
                    <a:pt x="2596" y="717"/>
                  </a:lnTo>
                  <a:lnTo>
                    <a:pt x="2403" y="466"/>
                  </a:lnTo>
                  <a:lnTo>
                    <a:pt x="2190" y="252"/>
                  </a:lnTo>
                  <a:lnTo>
                    <a:pt x="2015" y="97"/>
                  </a:lnTo>
                  <a:lnTo>
                    <a:pt x="1918" y="59"/>
                  </a:lnTo>
                  <a:lnTo>
                    <a:pt x="1821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fill="none" extrusionOk="0">
                  <a:moveTo>
                    <a:pt x="0" y="2480"/>
                  </a:moveTo>
                  <a:lnTo>
                    <a:pt x="0" y="2480"/>
                  </a:lnTo>
                  <a:lnTo>
                    <a:pt x="175" y="2015"/>
                  </a:lnTo>
                  <a:lnTo>
                    <a:pt x="368" y="1551"/>
                  </a:lnTo>
                  <a:lnTo>
                    <a:pt x="485" y="1279"/>
                  </a:lnTo>
                  <a:lnTo>
                    <a:pt x="620" y="1027"/>
                  </a:lnTo>
                  <a:lnTo>
                    <a:pt x="775" y="776"/>
                  </a:lnTo>
                  <a:lnTo>
                    <a:pt x="930" y="562"/>
                  </a:lnTo>
                  <a:lnTo>
                    <a:pt x="1085" y="349"/>
                  </a:lnTo>
                  <a:lnTo>
                    <a:pt x="1260" y="194"/>
                  </a:lnTo>
                  <a:lnTo>
                    <a:pt x="1357" y="117"/>
                  </a:lnTo>
                  <a:lnTo>
                    <a:pt x="1453" y="59"/>
                  </a:lnTo>
                  <a:lnTo>
                    <a:pt x="1531" y="39"/>
                  </a:lnTo>
                  <a:lnTo>
                    <a:pt x="1628" y="1"/>
                  </a:lnTo>
                  <a:lnTo>
                    <a:pt x="1725" y="1"/>
                  </a:lnTo>
                  <a:lnTo>
                    <a:pt x="1821" y="20"/>
                  </a:lnTo>
                  <a:lnTo>
                    <a:pt x="1918" y="59"/>
                  </a:lnTo>
                  <a:lnTo>
                    <a:pt x="2015" y="97"/>
                  </a:lnTo>
                  <a:lnTo>
                    <a:pt x="2015" y="97"/>
                  </a:lnTo>
                  <a:lnTo>
                    <a:pt x="2190" y="252"/>
                  </a:lnTo>
                  <a:lnTo>
                    <a:pt x="2403" y="466"/>
                  </a:lnTo>
                  <a:lnTo>
                    <a:pt x="2596" y="717"/>
                  </a:lnTo>
                  <a:lnTo>
                    <a:pt x="2790" y="1008"/>
                  </a:lnTo>
                  <a:lnTo>
                    <a:pt x="2984" y="1318"/>
                  </a:lnTo>
                  <a:lnTo>
                    <a:pt x="3178" y="1667"/>
                  </a:lnTo>
                  <a:lnTo>
                    <a:pt x="3546" y="2345"/>
                  </a:lnTo>
                  <a:lnTo>
                    <a:pt x="3856" y="2984"/>
                  </a:lnTo>
                  <a:lnTo>
                    <a:pt x="4108" y="3546"/>
                  </a:lnTo>
                  <a:lnTo>
                    <a:pt x="4321" y="4069"/>
                  </a:lnTo>
                  <a:lnTo>
                    <a:pt x="4321" y="4069"/>
                  </a:lnTo>
                  <a:lnTo>
                    <a:pt x="3856" y="3934"/>
                  </a:lnTo>
                  <a:lnTo>
                    <a:pt x="2693" y="3565"/>
                  </a:lnTo>
                  <a:lnTo>
                    <a:pt x="1996" y="3314"/>
                  </a:lnTo>
                  <a:lnTo>
                    <a:pt x="1279" y="3042"/>
                  </a:lnTo>
                  <a:lnTo>
                    <a:pt x="582" y="2752"/>
                  </a:lnTo>
                  <a:lnTo>
                    <a:pt x="272" y="2616"/>
                  </a:lnTo>
                  <a:lnTo>
                    <a:pt x="0" y="24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9536700" y="4082125"/>
              <a:ext cx="75100" cy="70250"/>
            </a:xfrm>
            <a:custGeom>
              <a:avLst/>
              <a:gdLst/>
              <a:ahLst/>
              <a:cxnLst/>
              <a:rect l="l" t="t" r="r" b="b"/>
              <a:pathLst>
                <a:path w="3004" h="2810" extrusionOk="0">
                  <a:moveTo>
                    <a:pt x="1395" y="0"/>
                  </a:moveTo>
                  <a:lnTo>
                    <a:pt x="1298" y="19"/>
                  </a:lnTo>
                  <a:lnTo>
                    <a:pt x="1202" y="39"/>
                  </a:lnTo>
                  <a:lnTo>
                    <a:pt x="1027" y="97"/>
                  </a:lnTo>
                  <a:lnTo>
                    <a:pt x="872" y="194"/>
                  </a:lnTo>
                  <a:lnTo>
                    <a:pt x="717" y="329"/>
                  </a:lnTo>
                  <a:lnTo>
                    <a:pt x="582" y="504"/>
                  </a:lnTo>
                  <a:lnTo>
                    <a:pt x="465" y="659"/>
                  </a:lnTo>
                  <a:lnTo>
                    <a:pt x="349" y="853"/>
                  </a:lnTo>
                  <a:lnTo>
                    <a:pt x="272" y="1027"/>
                  </a:lnTo>
                  <a:lnTo>
                    <a:pt x="136" y="1356"/>
                  </a:lnTo>
                  <a:lnTo>
                    <a:pt x="39" y="1608"/>
                  </a:lnTo>
                  <a:lnTo>
                    <a:pt x="20" y="1705"/>
                  </a:lnTo>
                  <a:lnTo>
                    <a:pt x="0" y="1841"/>
                  </a:lnTo>
                  <a:lnTo>
                    <a:pt x="39" y="1976"/>
                  </a:lnTo>
                  <a:lnTo>
                    <a:pt x="97" y="2112"/>
                  </a:lnTo>
                  <a:lnTo>
                    <a:pt x="175" y="2209"/>
                  </a:lnTo>
                  <a:lnTo>
                    <a:pt x="291" y="2306"/>
                  </a:lnTo>
                  <a:lnTo>
                    <a:pt x="427" y="2383"/>
                  </a:lnTo>
                  <a:lnTo>
                    <a:pt x="562" y="2461"/>
                  </a:lnTo>
                  <a:lnTo>
                    <a:pt x="737" y="2519"/>
                  </a:lnTo>
                  <a:lnTo>
                    <a:pt x="1124" y="2616"/>
                  </a:lnTo>
                  <a:lnTo>
                    <a:pt x="1550" y="2693"/>
                  </a:lnTo>
                  <a:lnTo>
                    <a:pt x="2480" y="2790"/>
                  </a:lnTo>
                  <a:lnTo>
                    <a:pt x="2558" y="2809"/>
                  </a:lnTo>
                  <a:lnTo>
                    <a:pt x="2635" y="2790"/>
                  </a:lnTo>
                  <a:lnTo>
                    <a:pt x="2713" y="2771"/>
                  </a:lnTo>
                  <a:lnTo>
                    <a:pt x="2771" y="2732"/>
                  </a:lnTo>
                  <a:lnTo>
                    <a:pt x="2829" y="2693"/>
                  </a:lnTo>
                  <a:lnTo>
                    <a:pt x="2887" y="2654"/>
                  </a:lnTo>
                  <a:lnTo>
                    <a:pt x="2945" y="2519"/>
                  </a:lnTo>
                  <a:lnTo>
                    <a:pt x="3003" y="2364"/>
                  </a:lnTo>
                  <a:lnTo>
                    <a:pt x="3003" y="2170"/>
                  </a:lnTo>
                  <a:lnTo>
                    <a:pt x="3003" y="1976"/>
                  </a:lnTo>
                  <a:lnTo>
                    <a:pt x="2965" y="1744"/>
                  </a:lnTo>
                  <a:lnTo>
                    <a:pt x="2887" y="1531"/>
                  </a:lnTo>
                  <a:lnTo>
                    <a:pt x="2810" y="1298"/>
                  </a:lnTo>
                  <a:lnTo>
                    <a:pt x="2693" y="1066"/>
                  </a:lnTo>
                  <a:lnTo>
                    <a:pt x="2558" y="833"/>
                  </a:lnTo>
                  <a:lnTo>
                    <a:pt x="2403" y="620"/>
                  </a:lnTo>
                  <a:lnTo>
                    <a:pt x="2228" y="446"/>
                  </a:lnTo>
                  <a:lnTo>
                    <a:pt x="2035" y="271"/>
                  </a:lnTo>
                  <a:lnTo>
                    <a:pt x="1802" y="136"/>
                  </a:lnTo>
                  <a:lnTo>
                    <a:pt x="1705" y="78"/>
                  </a:lnTo>
                  <a:lnTo>
                    <a:pt x="1589" y="39"/>
                  </a:lnTo>
                  <a:lnTo>
                    <a:pt x="1492" y="19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560425" y="3420975"/>
              <a:ext cx="607900" cy="673275"/>
            </a:xfrm>
            <a:custGeom>
              <a:avLst/>
              <a:gdLst/>
              <a:ahLst/>
              <a:cxnLst/>
              <a:rect l="l" t="t" r="r" b="b"/>
              <a:pathLst>
                <a:path w="24316" h="26931" extrusionOk="0">
                  <a:moveTo>
                    <a:pt x="9591" y="0"/>
                  </a:moveTo>
                  <a:lnTo>
                    <a:pt x="9068" y="20"/>
                  </a:lnTo>
                  <a:lnTo>
                    <a:pt x="8583" y="97"/>
                  </a:lnTo>
                  <a:lnTo>
                    <a:pt x="8099" y="214"/>
                  </a:lnTo>
                  <a:lnTo>
                    <a:pt x="7654" y="369"/>
                  </a:lnTo>
                  <a:lnTo>
                    <a:pt x="7208" y="543"/>
                  </a:lnTo>
                  <a:lnTo>
                    <a:pt x="6782" y="756"/>
                  </a:lnTo>
                  <a:lnTo>
                    <a:pt x="6375" y="1008"/>
                  </a:lnTo>
                  <a:lnTo>
                    <a:pt x="5987" y="1279"/>
                  </a:lnTo>
                  <a:lnTo>
                    <a:pt x="5600" y="1570"/>
                  </a:lnTo>
                  <a:lnTo>
                    <a:pt x="5251" y="1918"/>
                  </a:lnTo>
                  <a:lnTo>
                    <a:pt x="4902" y="2267"/>
                  </a:lnTo>
                  <a:lnTo>
                    <a:pt x="4573" y="2655"/>
                  </a:lnTo>
                  <a:lnTo>
                    <a:pt x="4263" y="3062"/>
                  </a:lnTo>
                  <a:lnTo>
                    <a:pt x="3972" y="3488"/>
                  </a:lnTo>
                  <a:lnTo>
                    <a:pt x="3682" y="3933"/>
                  </a:lnTo>
                  <a:lnTo>
                    <a:pt x="3411" y="4418"/>
                  </a:lnTo>
                  <a:lnTo>
                    <a:pt x="3159" y="4902"/>
                  </a:lnTo>
                  <a:lnTo>
                    <a:pt x="2907" y="5425"/>
                  </a:lnTo>
                  <a:lnTo>
                    <a:pt x="2674" y="5948"/>
                  </a:lnTo>
                  <a:lnTo>
                    <a:pt x="2461" y="6491"/>
                  </a:lnTo>
                  <a:lnTo>
                    <a:pt x="2248" y="7033"/>
                  </a:lnTo>
                  <a:lnTo>
                    <a:pt x="2054" y="7614"/>
                  </a:lnTo>
                  <a:lnTo>
                    <a:pt x="1861" y="8196"/>
                  </a:lnTo>
                  <a:lnTo>
                    <a:pt x="1706" y="8777"/>
                  </a:lnTo>
                  <a:lnTo>
                    <a:pt x="1531" y="9377"/>
                  </a:lnTo>
                  <a:lnTo>
                    <a:pt x="1241" y="10598"/>
                  </a:lnTo>
                  <a:lnTo>
                    <a:pt x="989" y="11838"/>
                  </a:lnTo>
                  <a:lnTo>
                    <a:pt x="776" y="13097"/>
                  </a:lnTo>
                  <a:lnTo>
                    <a:pt x="582" y="14357"/>
                  </a:lnTo>
                  <a:lnTo>
                    <a:pt x="427" y="15597"/>
                  </a:lnTo>
                  <a:lnTo>
                    <a:pt x="311" y="16817"/>
                  </a:lnTo>
                  <a:lnTo>
                    <a:pt x="214" y="18018"/>
                  </a:lnTo>
                  <a:lnTo>
                    <a:pt x="136" y="19181"/>
                  </a:lnTo>
                  <a:lnTo>
                    <a:pt x="78" y="20304"/>
                  </a:lnTo>
                  <a:lnTo>
                    <a:pt x="40" y="21351"/>
                  </a:lnTo>
                  <a:lnTo>
                    <a:pt x="20" y="22339"/>
                  </a:lnTo>
                  <a:lnTo>
                    <a:pt x="1" y="24063"/>
                  </a:lnTo>
                  <a:lnTo>
                    <a:pt x="20" y="25380"/>
                  </a:lnTo>
                  <a:lnTo>
                    <a:pt x="59" y="26252"/>
                  </a:lnTo>
                  <a:lnTo>
                    <a:pt x="59" y="26543"/>
                  </a:lnTo>
                  <a:lnTo>
                    <a:pt x="156" y="26504"/>
                  </a:lnTo>
                  <a:lnTo>
                    <a:pt x="253" y="26465"/>
                  </a:lnTo>
                  <a:lnTo>
                    <a:pt x="466" y="26465"/>
                  </a:lnTo>
                  <a:lnTo>
                    <a:pt x="582" y="26485"/>
                  </a:lnTo>
                  <a:lnTo>
                    <a:pt x="679" y="26524"/>
                  </a:lnTo>
                  <a:lnTo>
                    <a:pt x="873" y="26620"/>
                  </a:lnTo>
                  <a:lnTo>
                    <a:pt x="1047" y="26717"/>
                  </a:lnTo>
                  <a:lnTo>
                    <a:pt x="1183" y="26814"/>
                  </a:lnTo>
                  <a:lnTo>
                    <a:pt x="1318" y="26930"/>
                  </a:lnTo>
                  <a:lnTo>
                    <a:pt x="1396" y="25245"/>
                  </a:lnTo>
                  <a:lnTo>
                    <a:pt x="1493" y="23424"/>
                  </a:lnTo>
                  <a:lnTo>
                    <a:pt x="1648" y="21486"/>
                  </a:lnTo>
                  <a:lnTo>
                    <a:pt x="1744" y="20498"/>
                  </a:lnTo>
                  <a:lnTo>
                    <a:pt x="1841" y="19471"/>
                  </a:lnTo>
                  <a:lnTo>
                    <a:pt x="1958" y="18445"/>
                  </a:lnTo>
                  <a:lnTo>
                    <a:pt x="2093" y="17418"/>
                  </a:lnTo>
                  <a:lnTo>
                    <a:pt x="2248" y="16372"/>
                  </a:lnTo>
                  <a:lnTo>
                    <a:pt x="2423" y="15345"/>
                  </a:lnTo>
                  <a:lnTo>
                    <a:pt x="2597" y="14318"/>
                  </a:lnTo>
                  <a:lnTo>
                    <a:pt x="2810" y="13310"/>
                  </a:lnTo>
                  <a:lnTo>
                    <a:pt x="3042" y="12303"/>
                  </a:lnTo>
                  <a:lnTo>
                    <a:pt x="3294" y="11334"/>
                  </a:lnTo>
                  <a:lnTo>
                    <a:pt x="3585" y="10385"/>
                  </a:lnTo>
                  <a:lnTo>
                    <a:pt x="3876" y="9455"/>
                  </a:lnTo>
                  <a:lnTo>
                    <a:pt x="4224" y="8583"/>
                  </a:lnTo>
                  <a:lnTo>
                    <a:pt x="4573" y="7731"/>
                  </a:lnTo>
                  <a:lnTo>
                    <a:pt x="4767" y="7324"/>
                  </a:lnTo>
                  <a:lnTo>
                    <a:pt x="4961" y="6917"/>
                  </a:lnTo>
                  <a:lnTo>
                    <a:pt x="5174" y="6529"/>
                  </a:lnTo>
                  <a:lnTo>
                    <a:pt x="5387" y="6161"/>
                  </a:lnTo>
                  <a:lnTo>
                    <a:pt x="5600" y="5813"/>
                  </a:lnTo>
                  <a:lnTo>
                    <a:pt x="5832" y="5464"/>
                  </a:lnTo>
                  <a:lnTo>
                    <a:pt x="6065" y="5135"/>
                  </a:lnTo>
                  <a:lnTo>
                    <a:pt x="6317" y="4805"/>
                  </a:lnTo>
                  <a:lnTo>
                    <a:pt x="6569" y="4515"/>
                  </a:lnTo>
                  <a:lnTo>
                    <a:pt x="6840" y="4224"/>
                  </a:lnTo>
                  <a:lnTo>
                    <a:pt x="7111" y="3953"/>
                  </a:lnTo>
                  <a:lnTo>
                    <a:pt x="7402" y="3701"/>
                  </a:lnTo>
                  <a:lnTo>
                    <a:pt x="7673" y="3468"/>
                  </a:lnTo>
                  <a:lnTo>
                    <a:pt x="7983" y="3255"/>
                  </a:lnTo>
                  <a:lnTo>
                    <a:pt x="8293" y="3062"/>
                  </a:lnTo>
                  <a:lnTo>
                    <a:pt x="8603" y="2887"/>
                  </a:lnTo>
                  <a:lnTo>
                    <a:pt x="8932" y="2732"/>
                  </a:lnTo>
                  <a:lnTo>
                    <a:pt x="9281" y="2597"/>
                  </a:lnTo>
                  <a:lnTo>
                    <a:pt x="9630" y="2480"/>
                  </a:lnTo>
                  <a:lnTo>
                    <a:pt x="9978" y="2383"/>
                  </a:lnTo>
                  <a:lnTo>
                    <a:pt x="10347" y="2306"/>
                  </a:lnTo>
                  <a:lnTo>
                    <a:pt x="10734" y="2248"/>
                  </a:lnTo>
                  <a:lnTo>
                    <a:pt x="11121" y="2228"/>
                  </a:lnTo>
                  <a:lnTo>
                    <a:pt x="11528" y="2228"/>
                  </a:lnTo>
                  <a:lnTo>
                    <a:pt x="12013" y="2248"/>
                  </a:lnTo>
                  <a:lnTo>
                    <a:pt x="12478" y="2306"/>
                  </a:lnTo>
                  <a:lnTo>
                    <a:pt x="12943" y="2383"/>
                  </a:lnTo>
                  <a:lnTo>
                    <a:pt x="13388" y="2480"/>
                  </a:lnTo>
                  <a:lnTo>
                    <a:pt x="13814" y="2597"/>
                  </a:lnTo>
                  <a:lnTo>
                    <a:pt x="14221" y="2752"/>
                  </a:lnTo>
                  <a:lnTo>
                    <a:pt x="14628" y="2926"/>
                  </a:lnTo>
                  <a:lnTo>
                    <a:pt x="15035" y="3120"/>
                  </a:lnTo>
                  <a:lnTo>
                    <a:pt x="15403" y="3313"/>
                  </a:lnTo>
                  <a:lnTo>
                    <a:pt x="15791" y="3546"/>
                  </a:lnTo>
                  <a:lnTo>
                    <a:pt x="16139" y="3798"/>
                  </a:lnTo>
                  <a:lnTo>
                    <a:pt x="16488" y="4069"/>
                  </a:lnTo>
                  <a:lnTo>
                    <a:pt x="16817" y="4360"/>
                  </a:lnTo>
                  <a:lnTo>
                    <a:pt x="17147" y="4650"/>
                  </a:lnTo>
                  <a:lnTo>
                    <a:pt x="17457" y="4960"/>
                  </a:lnTo>
                  <a:lnTo>
                    <a:pt x="17767" y="5290"/>
                  </a:lnTo>
                  <a:lnTo>
                    <a:pt x="18057" y="5638"/>
                  </a:lnTo>
                  <a:lnTo>
                    <a:pt x="18329" y="5987"/>
                  </a:lnTo>
                  <a:lnTo>
                    <a:pt x="18600" y="6355"/>
                  </a:lnTo>
                  <a:lnTo>
                    <a:pt x="18852" y="6743"/>
                  </a:lnTo>
                  <a:lnTo>
                    <a:pt x="19104" y="7130"/>
                  </a:lnTo>
                  <a:lnTo>
                    <a:pt x="19355" y="7518"/>
                  </a:lnTo>
                  <a:lnTo>
                    <a:pt x="19588" y="7924"/>
                  </a:lnTo>
                  <a:lnTo>
                    <a:pt x="19801" y="8331"/>
                  </a:lnTo>
                  <a:lnTo>
                    <a:pt x="20227" y="9184"/>
                  </a:lnTo>
                  <a:lnTo>
                    <a:pt x="20595" y="10056"/>
                  </a:lnTo>
                  <a:lnTo>
                    <a:pt x="20944" y="10927"/>
                  </a:lnTo>
                  <a:lnTo>
                    <a:pt x="21254" y="11819"/>
                  </a:lnTo>
                  <a:lnTo>
                    <a:pt x="21545" y="12690"/>
                  </a:lnTo>
                  <a:lnTo>
                    <a:pt x="21797" y="13562"/>
                  </a:lnTo>
                  <a:lnTo>
                    <a:pt x="22029" y="14434"/>
                  </a:lnTo>
                  <a:lnTo>
                    <a:pt x="22223" y="15267"/>
                  </a:lnTo>
                  <a:lnTo>
                    <a:pt x="22397" y="16081"/>
                  </a:lnTo>
                  <a:lnTo>
                    <a:pt x="22552" y="16856"/>
                  </a:lnTo>
                  <a:lnTo>
                    <a:pt x="22688" y="17592"/>
                  </a:lnTo>
                  <a:lnTo>
                    <a:pt x="22804" y="18290"/>
                  </a:lnTo>
                  <a:lnTo>
                    <a:pt x="22959" y="19491"/>
                  </a:lnTo>
                  <a:lnTo>
                    <a:pt x="23075" y="20421"/>
                  </a:lnTo>
                  <a:lnTo>
                    <a:pt x="23133" y="21215"/>
                  </a:lnTo>
                  <a:lnTo>
                    <a:pt x="23230" y="21138"/>
                  </a:lnTo>
                  <a:lnTo>
                    <a:pt x="23327" y="21060"/>
                  </a:lnTo>
                  <a:lnTo>
                    <a:pt x="23424" y="21002"/>
                  </a:lnTo>
                  <a:lnTo>
                    <a:pt x="23521" y="20963"/>
                  </a:lnTo>
                  <a:lnTo>
                    <a:pt x="23715" y="20924"/>
                  </a:lnTo>
                  <a:lnTo>
                    <a:pt x="23908" y="20905"/>
                  </a:lnTo>
                  <a:lnTo>
                    <a:pt x="24063" y="20924"/>
                  </a:lnTo>
                  <a:lnTo>
                    <a:pt x="24199" y="20944"/>
                  </a:lnTo>
                  <a:lnTo>
                    <a:pt x="24315" y="20983"/>
                  </a:lnTo>
                  <a:lnTo>
                    <a:pt x="24160" y="19161"/>
                  </a:lnTo>
                  <a:lnTo>
                    <a:pt x="24063" y="18251"/>
                  </a:lnTo>
                  <a:lnTo>
                    <a:pt x="23966" y="17321"/>
                  </a:lnTo>
                  <a:lnTo>
                    <a:pt x="23850" y="16410"/>
                  </a:lnTo>
                  <a:lnTo>
                    <a:pt x="23715" y="15500"/>
                  </a:lnTo>
                  <a:lnTo>
                    <a:pt x="23579" y="14589"/>
                  </a:lnTo>
                  <a:lnTo>
                    <a:pt x="23405" y="13698"/>
                  </a:lnTo>
                  <a:lnTo>
                    <a:pt x="23230" y="12807"/>
                  </a:lnTo>
                  <a:lnTo>
                    <a:pt x="23017" y="11935"/>
                  </a:lnTo>
                  <a:lnTo>
                    <a:pt x="22785" y="11063"/>
                  </a:lnTo>
                  <a:lnTo>
                    <a:pt x="22533" y="10230"/>
                  </a:lnTo>
                  <a:lnTo>
                    <a:pt x="22262" y="9397"/>
                  </a:lnTo>
                  <a:lnTo>
                    <a:pt x="21952" y="8583"/>
                  </a:lnTo>
                  <a:lnTo>
                    <a:pt x="21622" y="7808"/>
                  </a:lnTo>
                  <a:lnTo>
                    <a:pt x="21254" y="7053"/>
                  </a:lnTo>
                  <a:lnTo>
                    <a:pt x="20867" y="6316"/>
                  </a:lnTo>
                  <a:lnTo>
                    <a:pt x="20440" y="5619"/>
                  </a:lnTo>
                  <a:lnTo>
                    <a:pt x="20208" y="5270"/>
                  </a:lnTo>
                  <a:lnTo>
                    <a:pt x="19975" y="4941"/>
                  </a:lnTo>
                  <a:lnTo>
                    <a:pt x="19743" y="4611"/>
                  </a:lnTo>
                  <a:lnTo>
                    <a:pt x="19472" y="4301"/>
                  </a:lnTo>
                  <a:lnTo>
                    <a:pt x="19220" y="3991"/>
                  </a:lnTo>
                  <a:lnTo>
                    <a:pt x="18949" y="3701"/>
                  </a:lnTo>
                  <a:lnTo>
                    <a:pt x="18658" y="3410"/>
                  </a:lnTo>
                  <a:lnTo>
                    <a:pt x="18367" y="3120"/>
                  </a:lnTo>
                  <a:lnTo>
                    <a:pt x="18057" y="2868"/>
                  </a:lnTo>
                  <a:lnTo>
                    <a:pt x="17747" y="2597"/>
                  </a:lnTo>
                  <a:lnTo>
                    <a:pt x="17437" y="2364"/>
                  </a:lnTo>
                  <a:lnTo>
                    <a:pt x="17089" y="2112"/>
                  </a:lnTo>
                  <a:lnTo>
                    <a:pt x="16740" y="1899"/>
                  </a:lnTo>
                  <a:lnTo>
                    <a:pt x="16391" y="1686"/>
                  </a:lnTo>
                  <a:lnTo>
                    <a:pt x="16023" y="1473"/>
                  </a:lnTo>
                  <a:lnTo>
                    <a:pt x="15636" y="1279"/>
                  </a:lnTo>
                  <a:lnTo>
                    <a:pt x="15248" y="1105"/>
                  </a:lnTo>
                  <a:lnTo>
                    <a:pt x="14841" y="930"/>
                  </a:lnTo>
                  <a:lnTo>
                    <a:pt x="14434" y="775"/>
                  </a:lnTo>
                  <a:lnTo>
                    <a:pt x="14008" y="640"/>
                  </a:lnTo>
                  <a:lnTo>
                    <a:pt x="13563" y="504"/>
                  </a:lnTo>
                  <a:lnTo>
                    <a:pt x="13117" y="388"/>
                  </a:lnTo>
                  <a:lnTo>
                    <a:pt x="12652" y="291"/>
                  </a:lnTo>
                  <a:lnTo>
                    <a:pt x="12168" y="194"/>
                  </a:lnTo>
                  <a:lnTo>
                    <a:pt x="11683" y="136"/>
                  </a:lnTo>
                  <a:lnTo>
                    <a:pt x="11160" y="78"/>
                  </a:lnTo>
                  <a:lnTo>
                    <a:pt x="10656" y="20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560925" y="4001700"/>
              <a:ext cx="37300" cy="79475"/>
            </a:xfrm>
            <a:custGeom>
              <a:avLst/>
              <a:gdLst/>
              <a:ahLst/>
              <a:cxnLst/>
              <a:rect l="l" t="t" r="r" b="b"/>
              <a:pathLst>
                <a:path w="1492" h="3179" extrusionOk="0">
                  <a:moveTo>
                    <a:pt x="1492" y="1"/>
                  </a:moveTo>
                  <a:lnTo>
                    <a:pt x="736" y="931"/>
                  </a:lnTo>
                  <a:lnTo>
                    <a:pt x="0" y="1861"/>
                  </a:lnTo>
                  <a:lnTo>
                    <a:pt x="39" y="3178"/>
                  </a:lnTo>
                  <a:lnTo>
                    <a:pt x="698" y="2113"/>
                  </a:lnTo>
                  <a:lnTo>
                    <a:pt x="1046" y="1590"/>
                  </a:lnTo>
                  <a:lnTo>
                    <a:pt x="1414" y="1086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9560425" y="3915500"/>
              <a:ext cx="45075" cy="73150"/>
            </a:xfrm>
            <a:custGeom>
              <a:avLst/>
              <a:gdLst/>
              <a:ahLst/>
              <a:cxnLst/>
              <a:rect l="l" t="t" r="r" b="b"/>
              <a:pathLst>
                <a:path w="1803" h="2926" extrusionOk="0">
                  <a:moveTo>
                    <a:pt x="1803" y="0"/>
                  </a:moveTo>
                  <a:lnTo>
                    <a:pt x="1415" y="523"/>
                  </a:lnTo>
                  <a:lnTo>
                    <a:pt x="1028" y="988"/>
                  </a:lnTo>
                  <a:lnTo>
                    <a:pt x="20" y="2228"/>
                  </a:lnTo>
                  <a:lnTo>
                    <a:pt x="1" y="2926"/>
                  </a:lnTo>
                  <a:lnTo>
                    <a:pt x="195" y="2693"/>
                  </a:lnTo>
                  <a:lnTo>
                    <a:pt x="640" y="2209"/>
                  </a:lnTo>
                  <a:lnTo>
                    <a:pt x="911" y="1938"/>
                  </a:lnTo>
                  <a:lnTo>
                    <a:pt x="1183" y="1667"/>
                  </a:lnTo>
                  <a:lnTo>
                    <a:pt x="1454" y="1434"/>
                  </a:lnTo>
                  <a:lnTo>
                    <a:pt x="1686" y="1260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9576425" y="3678650"/>
              <a:ext cx="74125" cy="89625"/>
            </a:xfrm>
            <a:custGeom>
              <a:avLst/>
              <a:gdLst/>
              <a:ahLst/>
              <a:cxnLst/>
              <a:rect l="l" t="t" r="r" b="b"/>
              <a:pathLst>
                <a:path w="2965" h="3585" extrusionOk="0">
                  <a:moveTo>
                    <a:pt x="2964" y="0"/>
                  </a:moveTo>
                  <a:lnTo>
                    <a:pt x="2499" y="349"/>
                  </a:lnTo>
                  <a:lnTo>
                    <a:pt x="2054" y="698"/>
                  </a:lnTo>
                  <a:lnTo>
                    <a:pt x="1201" y="1337"/>
                  </a:lnTo>
                  <a:lnTo>
                    <a:pt x="717" y="1686"/>
                  </a:lnTo>
                  <a:lnTo>
                    <a:pt x="252" y="2035"/>
                  </a:lnTo>
                  <a:lnTo>
                    <a:pt x="116" y="2810"/>
                  </a:lnTo>
                  <a:lnTo>
                    <a:pt x="0" y="3585"/>
                  </a:lnTo>
                  <a:lnTo>
                    <a:pt x="0" y="3585"/>
                  </a:lnTo>
                  <a:lnTo>
                    <a:pt x="252" y="3294"/>
                  </a:lnTo>
                  <a:lnTo>
                    <a:pt x="678" y="2868"/>
                  </a:lnTo>
                  <a:lnTo>
                    <a:pt x="1124" y="2442"/>
                  </a:lnTo>
                  <a:lnTo>
                    <a:pt x="2034" y="1628"/>
                  </a:lnTo>
                  <a:lnTo>
                    <a:pt x="2325" y="1415"/>
                  </a:lnTo>
                  <a:lnTo>
                    <a:pt x="2616" y="1202"/>
                  </a:lnTo>
                  <a:lnTo>
                    <a:pt x="2790" y="601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9597725" y="3575475"/>
              <a:ext cx="97375" cy="84300"/>
            </a:xfrm>
            <a:custGeom>
              <a:avLst/>
              <a:gdLst/>
              <a:ahLst/>
              <a:cxnLst/>
              <a:rect l="l" t="t" r="r" b="b"/>
              <a:pathLst>
                <a:path w="3895" h="3372" extrusionOk="0">
                  <a:moveTo>
                    <a:pt x="3895" y="1"/>
                  </a:moveTo>
                  <a:lnTo>
                    <a:pt x="3449" y="156"/>
                  </a:lnTo>
                  <a:lnTo>
                    <a:pt x="3004" y="330"/>
                  </a:lnTo>
                  <a:lnTo>
                    <a:pt x="2558" y="524"/>
                  </a:lnTo>
                  <a:lnTo>
                    <a:pt x="2132" y="756"/>
                  </a:lnTo>
                  <a:lnTo>
                    <a:pt x="1705" y="969"/>
                  </a:lnTo>
                  <a:lnTo>
                    <a:pt x="1279" y="1221"/>
                  </a:lnTo>
                  <a:lnTo>
                    <a:pt x="872" y="1473"/>
                  </a:lnTo>
                  <a:lnTo>
                    <a:pt x="466" y="1744"/>
                  </a:lnTo>
                  <a:lnTo>
                    <a:pt x="214" y="2539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407" y="3062"/>
                  </a:lnTo>
                  <a:lnTo>
                    <a:pt x="1047" y="2616"/>
                  </a:lnTo>
                  <a:lnTo>
                    <a:pt x="1725" y="2171"/>
                  </a:lnTo>
                  <a:lnTo>
                    <a:pt x="2074" y="1958"/>
                  </a:lnTo>
                  <a:lnTo>
                    <a:pt x="2422" y="1764"/>
                  </a:lnTo>
                  <a:lnTo>
                    <a:pt x="2790" y="1570"/>
                  </a:lnTo>
                  <a:lnTo>
                    <a:pt x="3159" y="1396"/>
                  </a:lnTo>
                  <a:lnTo>
                    <a:pt x="3507" y="679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9637450" y="3503800"/>
              <a:ext cx="113350" cy="44100"/>
            </a:xfrm>
            <a:custGeom>
              <a:avLst/>
              <a:gdLst/>
              <a:ahLst/>
              <a:cxnLst/>
              <a:rect l="l" t="t" r="r" b="b"/>
              <a:pathLst>
                <a:path w="4534" h="1764" extrusionOk="0">
                  <a:moveTo>
                    <a:pt x="2131" y="0"/>
                  </a:moveTo>
                  <a:lnTo>
                    <a:pt x="1531" y="20"/>
                  </a:lnTo>
                  <a:lnTo>
                    <a:pt x="969" y="78"/>
                  </a:lnTo>
                  <a:lnTo>
                    <a:pt x="698" y="465"/>
                  </a:lnTo>
                  <a:lnTo>
                    <a:pt x="446" y="892"/>
                  </a:lnTo>
                  <a:lnTo>
                    <a:pt x="213" y="1318"/>
                  </a:lnTo>
                  <a:lnTo>
                    <a:pt x="0" y="1763"/>
                  </a:lnTo>
                  <a:lnTo>
                    <a:pt x="0" y="1763"/>
                  </a:lnTo>
                  <a:lnTo>
                    <a:pt x="504" y="1531"/>
                  </a:lnTo>
                  <a:lnTo>
                    <a:pt x="1008" y="1298"/>
                  </a:lnTo>
                  <a:lnTo>
                    <a:pt x="1531" y="1105"/>
                  </a:lnTo>
                  <a:lnTo>
                    <a:pt x="2054" y="950"/>
                  </a:lnTo>
                  <a:lnTo>
                    <a:pt x="2577" y="795"/>
                  </a:lnTo>
                  <a:lnTo>
                    <a:pt x="3100" y="678"/>
                  </a:lnTo>
                  <a:lnTo>
                    <a:pt x="3623" y="601"/>
                  </a:lnTo>
                  <a:lnTo>
                    <a:pt x="4146" y="543"/>
                  </a:lnTo>
                  <a:lnTo>
                    <a:pt x="4534" y="214"/>
                  </a:lnTo>
                  <a:lnTo>
                    <a:pt x="3953" y="117"/>
                  </a:lnTo>
                  <a:lnTo>
                    <a:pt x="3333" y="3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9706225" y="3424850"/>
              <a:ext cx="122550" cy="56200"/>
            </a:xfrm>
            <a:custGeom>
              <a:avLst/>
              <a:gdLst/>
              <a:ahLst/>
              <a:cxnLst/>
              <a:rect l="l" t="t" r="r" b="b"/>
              <a:pathLst>
                <a:path w="4902" h="2248" extrusionOk="0">
                  <a:moveTo>
                    <a:pt x="2480" y="0"/>
                  </a:moveTo>
                  <a:lnTo>
                    <a:pt x="2151" y="97"/>
                  </a:lnTo>
                  <a:lnTo>
                    <a:pt x="1802" y="214"/>
                  </a:lnTo>
                  <a:lnTo>
                    <a:pt x="1492" y="330"/>
                  </a:lnTo>
                  <a:lnTo>
                    <a:pt x="1163" y="485"/>
                  </a:lnTo>
                  <a:lnTo>
                    <a:pt x="872" y="659"/>
                  </a:lnTo>
                  <a:lnTo>
                    <a:pt x="562" y="834"/>
                  </a:lnTo>
                  <a:lnTo>
                    <a:pt x="272" y="1027"/>
                  </a:lnTo>
                  <a:lnTo>
                    <a:pt x="0" y="1240"/>
                  </a:lnTo>
                  <a:lnTo>
                    <a:pt x="582" y="1279"/>
                  </a:lnTo>
                  <a:lnTo>
                    <a:pt x="1298" y="1357"/>
                  </a:lnTo>
                  <a:lnTo>
                    <a:pt x="1996" y="1473"/>
                  </a:lnTo>
                  <a:lnTo>
                    <a:pt x="2325" y="1550"/>
                  </a:lnTo>
                  <a:lnTo>
                    <a:pt x="2674" y="1647"/>
                  </a:lnTo>
                  <a:lnTo>
                    <a:pt x="3023" y="1744"/>
                  </a:lnTo>
                  <a:lnTo>
                    <a:pt x="3352" y="1880"/>
                  </a:lnTo>
                  <a:lnTo>
                    <a:pt x="3720" y="2054"/>
                  </a:lnTo>
                  <a:lnTo>
                    <a:pt x="4069" y="2248"/>
                  </a:lnTo>
                  <a:lnTo>
                    <a:pt x="4476" y="2170"/>
                  </a:lnTo>
                  <a:lnTo>
                    <a:pt x="4902" y="2112"/>
                  </a:lnTo>
                  <a:lnTo>
                    <a:pt x="4515" y="1589"/>
                  </a:lnTo>
                  <a:lnTo>
                    <a:pt x="4321" y="1337"/>
                  </a:lnTo>
                  <a:lnTo>
                    <a:pt x="4108" y="1105"/>
                  </a:lnTo>
                  <a:lnTo>
                    <a:pt x="3895" y="872"/>
                  </a:lnTo>
                  <a:lnTo>
                    <a:pt x="3662" y="659"/>
                  </a:lnTo>
                  <a:lnTo>
                    <a:pt x="3410" y="465"/>
                  </a:lnTo>
                  <a:lnTo>
                    <a:pt x="3139" y="310"/>
                  </a:lnTo>
                  <a:lnTo>
                    <a:pt x="2810" y="155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9846200" y="3423400"/>
              <a:ext cx="69775" cy="66375"/>
            </a:xfrm>
            <a:custGeom>
              <a:avLst/>
              <a:gdLst/>
              <a:ahLst/>
              <a:cxnLst/>
              <a:rect l="l" t="t" r="r" b="b"/>
              <a:pathLst>
                <a:path w="2791" h="2655" extrusionOk="0">
                  <a:moveTo>
                    <a:pt x="0" y="0"/>
                  </a:moveTo>
                  <a:lnTo>
                    <a:pt x="291" y="349"/>
                  </a:lnTo>
                  <a:lnTo>
                    <a:pt x="562" y="698"/>
                  </a:lnTo>
                  <a:lnTo>
                    <a:pt x="1105" y="1434"/>
                  </a:lnTo>
                  <a:lnTo>
                    <a:pt x="1299" y="1666"/>
                  </a:lnTo>
                  <a:lnTo>
                    <a:pt x="1492" y="1899"/>
                  </a:lnTo>
                  <a:lnTo>
                    <a:pt x="1880" y="2364"/>
                  </a:lnTo>
                  <a:lnTo>
                    <a:pt x="2345" y="2500"/>
                  </a:lnTo>
                  <a:lnTo>
                    <a:pt x="2790" y="2655"/>
                  </a:lnTo>
                  <a:lnTo>
                    <a:pt x="2577" y="2073"/>
                  </a:lnTo>
                  <a:lnTo>
                    <a:pt x="2364" y="1492"/>
                  </a:lnTo>
                  <a:lnTo>
                    <a:pt x="2132" y="911"/>
                  </a:lnTo>
                  <a:lnTo>
                    <a:pt x="1880" y="349"/>
                  </a:lnTo>
                  <a:lnTo>
                    <a:pt x="1415" y="252"/>
                  </a:lnTo>
                  <a:lnTo>
                    <a:pt x="969" y="155"/>
                  </a:lnTo>
                  <a:lnTo>
                    <a:pt x="48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9984250" y="3471825"/>
              <a:ext cx="31500" cy="92550"/>
            </a:xfrm>
            <a:custGeom>
              <a:avLst/>
              <a:gdLst/>
              <a:ahLst/>
              <a:cxnLst/>
              <a:rect l="l" t="t" r="r" b="b"/>
              <a:pathLst>
                <a:path w="1260" h="3702" extrusionOk="0">
                  <a:moveTo>
                    <a:pt x="0" y="1"/>
                  </a:moveTo>
                  <a:lnTo>
                    <a:pt x="97" y="718"/>
                  </a:lnTo>
                  <a:lnTo>
                    <a:pt x="174" y="1396"/>
                  </a:lnTo>
                  <a:lnTo>
                    <a:pt x="252" y="2054"/>
                  </a:lnTo>
                  <a:lnTo>
                    <a:pt x="349" y="2771"/>
                  </a:lnTo>
                  <a:lnTo>
                    <a:pt x="756" y="3217"/>
                  </a:lnTo>
                  <a:lnTo>
                    <a:pt x="1162" y="3701"/>
                  </a:lnTo>
                  <a:lnTo>
                    <a:pt x="1201" y="3352"/>
                  </a:lnTo>
                  <a:lnTo>
                    <a:pt x="1221" y="3004"/>
                  </a:lnTo>
                  <a:lnTo>
                    <a:pt x="1259" y="2287"/>
                  </a:lnTo>
                  <a:lnTo>
                    <a:pt x="1240" y="1589"/>
                  </a:lnTo>
                  <a:lnTo>
                    <a:pt x="1182" y="892"/>
                  </a:lnTo>
                  <a:lnTo>
                    <a:pt x="891" y="659"/>
                  </a:lnTo>
                  <a:lnTo>
                    <a:pt x="601" y="427"/>
                  </a:lnTo>
                  <a:lnTo>
                    <a:pt x="310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0100475" y="3667500"/>
              <a:ext cx="32475" cy="124025"/>
            </a:xfrm>
            <a:custGeom>
              <a:avLst/>
              <a:gdLst/>
              <a:ahLst/>
              <a:cxnLst/>
              <a:rect l="l" t="t" r="r" b="b"/>
              <a:pathLst>
                <a:path w="1299" h="4961" extrusionOk="0">
                  <a:moveTo>
                    <a:pt x="815" y="1"/>
                  </a:moveTo>
                  <a:lnTo>
                    <a:pt x="776" y="408"/>
                  </a:lnTo>
                  <a:lnTo>
                    <a:pt x="718" y="795"/>
                  </a:lnTo>
                  <a:lnTo>
                    <a:pt x="640" y="1183"/>
                  </a:lnTo>
                  <a:lnTo>
                    <a:pt x="543" y="1570"/>
                  </a:lnTo>
                  <a:lnTo>
                    <a:pt x="427" y="1958"/>
                  </a:lnTo>
                  <a:lnTo>
                    <a:pt x="311" y="2345"/>
                  </a:lnTo>
                  <a:lnTo>
                    <a:pt x="156" y="2713"/>
                  </a:lnTo>
                  <a:lnTo>
                    <a:pt x="1" y="3081"/>
                  </a:lnTo>
                  <a:lnTo>
                    <a:pt x="272" y="4031"/>
                  </a:lnTo>
                  <a:lnTo>
                    <a:pt x="505" y="4961"/>
                  </a:lnTo>
                  <a:lnTo>
                    <a:pt x="679" y="4631"/>
                  </a:lnTo>
                  <a:lnTo>
                    <a:pt x="815" y="4283"/>
                  </a:lnTo>
                  <a:lnTo>
                    <a:pt x="931" y="3914"/>
                  </a:lnTo>
                  <a:lnTo>
                    <a:pt x="1028" y="3546"/>
                  </a:lnTo>
                  <a:lnTo>
                    <a:pt x="1105" y="3178"/>
                  </a:lnTo>
                  <a:lnTo>
                    <a:pt x="1163" y="2810"/>
                  </a:lnTo>
                  <a:lnTo>
                    <a:pt x="1221" y="2442"/>
                  </a:lnTo>
                  <a:lnTo>
                    <a:pt x="1299" y="1686"/>
                  </a:lnTo>
                  <a:lnTo>
                    <a:pt x="1066" y="83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0126650" y="3815725"/>
              <a:ext cx="32475" cy="75575"/>
            </a:xfrm>
            <a:custGeom>
              <a:avLst/>
              <a:gdLst/>
              <a:ahLst/>
              <a:cxnLst/>
              <a:rect l="l" t="t" r="r" b="b"/>
              <a:pathLst>
                <a:path w="1299" h="3023" extrusionOk="0">
                  <a:moveTo>
                    <a:pt x="1104" y="0"/>
                  </a:moveTo>
                  <a:lnTo>
                    <a:pt x="1046" y="97"/>
                  </a:lnTo>
                  <a:lnTo>
                    <a:pt x="794" y="485"/>
                  </a:lnTo>
                  <a:lnTo>
                    <a:pt x="543" y="853"/>
                  </a:lnTo>
                  <a:lnTo>
                    <a:pt x="271" y="1221"/>
                  </a:lnTo>
                  <a:lnTo>
                    <a:pt x="0" y="1570"/>
                  </a:lnTo>
                  <a:lnTo>
                    <a:pt x="116" y="2325"/>
                  </a:lnTo>
                  <a:lnTo>
                    <a:pt x="213" y="3023"/>
                  </a:lnTo>
                  <a:lnTo>
                    <a:pt x="523" y="2655"/>
                  </a:lnTo>
                  <a:lnTo>
                    <a:pt x="794" y="2248"/>
                  </a:lnTo>
                  <a:lnTo>
                    <a:pt x="1046" y="1841"/>
                  </a:lnTo>
                  <a:lnTo>
                    <a:pt x="1298" y="1415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0049625" y="3548850"/>
              <a:ext cx="31025" cy="102225"/>
            </a:xfrm>
            <a:custGeom>
              <a:avLst/>
              <a:gdLst/>
              <a:ahLst/>
              <a:cxnLst/>
              <a:rect l="l" t="t" r="r" b="b"/>
              <a:pathLst>
                <a:path w="1241" h="4089" extrusionOk="0">
                  <a:moveTo>
                    <a:pt x="524" y="0"/>
                  </a:moveTo>
                  <a:lnTo>
                    <a:pt x="466" y="717"/>
                  </a:lnTo>
                  <a:lnTo>
                    <a:pt x="349" y="1434"/>
                  </a:lnTo>
                  <a:lnTo>
                    <a:pt x="272" y="1783"/>
                  </a:lnTo>
                  <a:lnTo>
                    <a:pt x="194" y="2131"/>
                  </a:lnTo>
                  <a:lnTo>
                    <a:pt x="97" y="2480"/>
                  </a:lnTo>
                  <a:lnTo>
                    <a:pt x="1" y="2809"/>
                  </a:lnTo>
                  <a:lnTo>
                    <a:pt x="330" y="3449"/>
                  </a:lnTo>
                  <a:lnTo>
                    <a:pt x="640" y="4088"/>
                  </a:lnTo>
                  <a:lnTo>
                    <a:pt x="795" y="3643"/>
                  </a:lnTo>
                  <a:lnTo>
                    <a:pt x="931" y="3178"/>
                  </a:lnTo>
                  <a:lnTo>
                    <a:pt x="911" y="3081"/>
                  </a:lnTo>
                  <a:lnTo>
                    <a:pt x="892" y="2964"/>
                  </a:lnTo>
                  <a:lnTo>
                    <a:pt x="892" y="2848"/>
                  </a:lnTo>
                  <a:lnTo>
                    <a:pt x="911" y="2732"/>
                  </a:lnTo>
                  <a:lnTo>
                    <a:pt x="931" y="2635"/>
                  </a:lnTo>
                  <a:lnTo>
                    <a:pt x="1008" y="2441"/>
                  </a:lnTo>
                  <a:lnTo>
                    <a:pt x="1105" y="2267"/>
                  </a:lnTo>
                  <a:lnTo>
                    <a:pt x="1202" y="1705"/>
                  </a:lnTo>
                  <a:lnTo>
                    <a:pt x="1240" y="1143"/>
                  </a:lnTo>
                  <a:lnTo>
                    <a:pt x="892" y="56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564300" y="3787150"/>
              <a:ext cx="59600" cy="102700"/>
            </a:xfrm>
            <a:custGeom>
              <a:avLst/>
              <a:gdLst/>
              <a:ahLst/>
              <a:cxnLst/>
              <a:rect l="l" t="t" r="r" b="b"/>
              <a:pathLst>
                <a:path w="2384" h="4108" extrusionOk="0">
                  <a:moveTo>
                    <a:pt x="2384" y="0"/>
                  </a:moveTo>
                  <a:lnTo>
                    <a:pt x="2364" y="20"/>
                  </a:lnTo>
                  <a:lnTo>
                    <a:pt x="2054" y="368"/>
                  </a:lnTo>
                  <a:lnTo>
                    <a:pt x="1744" y="717"/>
                  </a:lnTo>
                  <a:lnTo>
                    <a:pt x="1434" y="1085"/>
                  </a:lnTo>
                  <a:lnTo>
                    <a:pt x="1163" y="1453"/>
                  </a:lnTo>
                  <a:lnTo>
                    <a:pt x="601" y="2209"/>
                  </a:lnTo>
                  <a:lnTo>
                    <a:pt x="78" y="2984"/>
                  </a:lnTo>
                  <a:lnTo>
                    <a:pt x="1" y="4108"/>
                  </a:lnTo>
                  <a:lnTo>
                    <a:pt x="485" y="3488"/>
                  </a:lnTo>
                  <a:lnTo>
                    <a:pt x="989" y="2887"/>
                  </a:lnTo>
                  <a:lnTo>
                    <a:pt x="1531" y="2325"/>
                  </a:lnTo>
                  <a:lnTo>
                    <a:pt x="1803" y="2035"/>
                  </a:lnTo>
                  <a:lnTo>
                    <a:pt x="2093" y="1783"/>
                  </a:lnTo>
                  <a:lnTo>
                    <a:pt x="2229" y="891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extrusionOk="0">
                  <a:moveTo>
                    <a:pt x="33634" y="0"/>
                  </a:move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fill="none" extrusionOk="0">
                  <a:moveTo>
                    <a:pt x="18077" y="6122"/>
                  </a:move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4977" y="9629"/>
                  </a:lnTo>
                  <a:lnTo>
                    <a:pt x="14977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9448050" y="4132475"/>
              <a:ext cx="845725" cy="198125"/>
            </a:xfrm>
            <a:custGeom>
              <a:avLst/>
              <a:gdLst/>
              <a:ahLst/>
              <a:cxnLst/>
              <a:rect l="l" t="t" r="r" b="b"/>
              <a:pathLst>
                <a:path w="33829" h="7925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58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698" y="4283"/>
                  </a:lnTo>
                  <a:lnTo>
                    <a:pt x="1144" y="4496"/>
                  </a:lnTo>
                  <a:lnTo>
                    <a:pt x="1725" y="4767"/>
                  </a:lnTo>
                  <a:lnTo>
                    <a:pt x="2423" y="5058"/>
                  </a:lnTo>
                  <a:lnTo>
                    <a:pt x="3198" y="5368"/>
                  </a:lnTo>
                  <a:lnTo>
                    <a:pt x="4089" y="5697"/>
                  </a:lnTo>
                  <a:lnTo>
                    <a:pt x="5038" y="6007"/>
                  </a:lnTo>
                  <a:lnTo>
                    <a:pt x="6065" y="6336"/>
                  </a:lnTo>
                  <a:lnTo>
                    <a:pt x="7131" y="6646"/>
                  </a:lnTo>
                  <a:lnTo>
                    <a:pt x="8254" y="6937"/>
                  </a:lnTo>
                  <a:lnTo>
                    <a:pt x="9378" y="7208"/>
                  </a:lnTo>
                  <a:lnTo>
                    <a:pt x="10521" y="7460"/>
                  </a:lnTo>
                  <a:lnTo>
                    <a:pt x="11664" y="7654"/>
                  </a:lnTo>
                  <a:lnTo>
                    <a:pt x="12245" y="7731"/>
                  </a:lnTo>
                  <a:lnTo>
                    <a:pt x="12807" y="7809"/>
                  </a:lnTo>
                  <a:lnTo>
                    <a:pt x="13369" y="7847"/>
                  </a:lnTo>
                  <a:lnTo>
                    <a:pt x="13912" y="7906"/>
                  </a:lnTo>
                  <a:lnTo>
                    <a:pt x="14454" y="7925"/>
                  </a:lnTo>
                  <a:lnTo>
                    <a:pt x="15713" y="7925"/>
                  </a:lnTo>
                  <a:lnTo>
                    <a:pt x="16430" y="7906"/>
                  </a:lnTo>
                  <a:lnTo>
                    <a:pt x="17147" y="7867"/>
                  </a:lnTo>
                  <a:lnTo>
                    <a:pt x="17864" y="7809"/>
                  </a:lnTo>
                  <a:lnTo>
                    <a:pt x="18581" y="7731"/>
                  </a:lnTo>
                  <a:lnTo>
                    <a:pt x="19278" y="7634"/>
                  </a:lnTo>
                  <a:lnTo>
                    <a:pt x="19976" y="7537"/>
                  </a:lnTo>
                  <a:lnTo>
                    <a:pt x="20673" y="7421"/>
                  </a:lnTo>
                  <a:lnTo>
                    <a:pt x="21371" y="7286"/>
                  </a:lnTo>
                  <a:lnTo>
                    <a:pt x="22049" y="7131"/>
                  </a:lnTo>
                  <a:lnTo>
                    <a:pt x="22746" y="6956"/>
                  </a:lnTo>
                  <a:lnTo>
                    <a:pt x="23424" y="6782"/>
                  </a:lnTo>
                  <a:lnTo>
                    <a:pt x="24122" y="6569"/>
                  </a:lnTo>
                  <a:lnTo>
                    <a:pt x="24800" y="6356"/>
                  </a:lnTo>
                  <a:lnTo>
                    <a:pt x="25497" y="6123"/>
                  </a:lnTo>
                  <a:lnTo>
                    <a:pt x="26175" y="5871"/>
                  </a:lnTo>
                  <a:lnTo>
                    <a:pt x="26931" y="5561"/>
                  </a:lnTo>
                  <a:lnTo>
                    <a:pt x="27841" y="5135"/>
                  </a:lnTo>
                  <a:lnTo>
                    <a:pt x="28888" y="4593"/>
                  </a:lnTo>
                  <a:lnTo>
                    <a:pt x="29973" y="3992"/>
                  </a:lnTo>
                  <a:lnTo>
                    <a:pt x="30515" y="3682"/>
                  </a:lnTo>
                  <a:lnTo>
                    <a:pt x="31058" y="3333"/>
                  </a:lnTo>
                  <a:lnTo>
                    <a:pt x="31600" y="2985"/>
                  </a:lnTo>
                  <a:lnTo>
                    <a:pt x="32104" y="2636"/>
                  </a:lnTo>
                  <a:lnTo>
                    <a:pt x="32588" y="2287"/>
                  </a:lnTo>
                  <a:lnTo>
                    <a:pt x="33053" y="1938"/>
                  </a:lnTo>
                  <a:lnTo>
                    <a:pt x="33460" y="1570"/>
                  </a:lnTo>
                  <a:lnTo>
                    <a:pt x="33828" y="1222"/>
                  </a:lnTo>
                  <a:lnTo>
                    <a:pt x="33828" y="853"/>
                  </a:lnTo>
                  <a:lnTo>
                    <a:pt x="33460" y="1202"/>
                  </a:lnTo>
                  <a:lnTo>
                    <a:pt x="33034" y="1570"/>
                  </a:lnTo>
                  <a:lnTo>
                    <a:pt x="32588" y="1919"/>
                  </a:lnTo>
                  <a:lnTo>
                    <a:pt x="32104" y="2268"/>
                  </a:lnTo>
                  <a:lnTo>
                    <a:pt x="31581" y="2616"/>
                  </a:lnTo>
                  <a:lnTo>
                    <a:pt x="31058" y="2965"/>
                  </a:lnTo>
                  <a:lnTo>
                    <a:pt x="30515" y="3295"/>
                  </a:lnTo>
                  <a:lnTo>
                    <a:pt x="29953" y="3624"/>
                  </a:lnTo>
                  <a:lnTo>
                    <a:pt x="28868" y="4225"/>
                  </a:lnTo>
                  <a:lnTo>
                    <a:pt x="27841" y="4748"/>
                  </a:lnTo>
                  <a:lnTo>
                    <a:pt x="26931" y="5174"/>
                  </a:lnTo>
                  <a:lnTo>
                    <a:pt x="26175" y="5503"/>
                  </a:lnTo>
                  <a:lnTo>
                    <a:pt x="25497" y="5755"/>
                  </a:lnTo>
                  <a:lnTo>
                    <a:pt x="24800" y="5988"/>
                  </a:lnTo>
                  <a:lnTo>
                    <a:pt x="24122" y="6201"/>
                  </a:lnTo>
                  <a:lnTo>
                    <a:pt x="23424" y="6394"/>
                  </a:lnTo>
                  <a:lnTo>
                    <a:pt x="22746" y="6588"/>
                  </a:lnTo>
                  <a:lnTo>
                    <a:pt x="22049" y="6763"/>
                  </a:lnTo>
                  <a:lnTo>
                    <a:pt x="21371" y="6898"/>
                  </a:lnTo>
                  <a:lnTo>
                    <a:pt x="20673" y="7053"/>
                  </a:lnTo>
                  <a:lnTo>
                    <a:pt x="19976" y="7169"/>
                  </a:lnTo>
                  <a:lnTo>
                    <a:pt x="19278" y="7266"/>
                  </a:lnTo>
                  <a:lnTo>
                    <a:pt x="18581" y="7363"/>
                  </a:lnTo>
                  <a:lnTo>
                    <a:pt x="17864" y="7421"/>
                  </a:lnTo>
                  <a:lnTo>
                    <a:pt x="17147" y="7479"/>
                  </a:lnTo>
                  <a:lnTo>
                    <a:pt x="16430" y="7518"/>
                  </a:lnTo>
                  <a:lnTo>
                    <a:pt x="15713" y="7557"/>
                  </a:lnTo>
                  <a:lnTo>
                    <a:pt x="14977" y="7557"/>
                  </a:lnTo>
                  <a:lnTo>
                    <a:pt x="14454" y="7537"/>
                  </a:lnTo>
                  <a:lnTo>
                    <a:pt x="13912" y="7518"/>
                  </a:lnTo>
                  <a:lnTo>
                    <a:pt x="13369" y="7479"/>
                  </a:lnTo>
                  <a:lnTo>
                    <a:pt x="12807" y="7421"/>
                  </a:lnTo>
                  <a:lnTo>
                    <a:pt x="12245" y="7363"/>
                  </a:lnTo>
                  <a:lnTo>
                    <a:pt x="11664" y="7286"/>
                  </a:lnTo>
                  <a:lnTo>
                    <a:pt x="10521" y="7072"/>
                  </a:lnTo>
                  <a:lnTo>
                    <a:pt x="9378" y="6840"/>
                  </a:lnTo>
                  <a:lnTo>
                    <a:pt x="8254" y="6569"/>
                  </a:lnTo>
                  <a:lnTo>
                    <a:pt x="7131" y="6278"/>
                  </a:lnTo>
                  <a:lnTo>
                    <a:pt x="6065" y="5968"/>
                  </a:lnTo>
                  <a:lnTo>
                    <a:pt x="5038" y="5639"/>
                  </a:lnTo>
                  <a:lnTo>
                    <a:pt x="4089" y="5309"/>
                  </a:lnTo>
                  <a:lnTo>
                    <a:pt x="3198" y="4999"/>
                  </a:lnTo>
                  <a:lnTo>
                    <a:pt x="2423" y="4689"/>
                  </a:lnTo>
                  <a:lnTo>
                    <a:pt x="1725" y="4399"/>
                  </a:lnTo>
                  <a:lnTo>
                    <a:pt x="1144" y="4128"/>
                  </a:lnTo>
                  <a:lnTo>
                    <a:pt x="698" y="3895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9466950" y="4146525"/>
              <a:ext cx="61050" cy="31525"/>
            </a:xfrm>
            <a:custGeom>
              <a:avLst/>
              <a:gdLst/>
              <a:ahLst/>
              <a:cxnLst/>
              <a:rect l="l" t="t" r="r" b="b"/>
              <a:pathLst>
                <a:path w="2442" h="1261" extrusionOk="0">
                  <a:moveTo>
                    <a:pt x="853" y="505"/>
                  </a:moveTo>
                  <a:lnTo>
                    <a:pt x="853" y="505"/>
                  </a:lnTo>
                  <a:lnTo>
                    <a:pt x="853" y="505"/>
                  </a:lnTo>
                  <a:lnTo>
                    <a:pt x="1221" y="698"/>
                  </a:lnTo>
                  <a:lnTo>
                    <a:pt x="1609" y="892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1609" y="892"/>
                  </a:lnTo>
                  <a:lnTo>
                    <a:pt x="1221" y="698"/>
                  </a:lnTo>
                  <a:lnTo>
                    <a:pt x="853" y="50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9488275" y="4159125"/>
              <a:ext cx="39725" cy="18925"/>
            </a:xfrm>
            <a:custGeom>
              <a:avLst/>
              <a:gdLst/>
              <a:ahLst/>
              <a:cxnLst/>
              <a:rect l="l" t="t" r="r" b="b"/>
              <a:pathLst>
                <a:path w="1589" h="7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68" y="194"/>
                  </a:lnTo>
                  <a:lnTo>
                    <a:pt x="756" y="388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756" y="388"/>
                  </a:lnTo>
                  <a:lnTo>
                    <a:pt x="368" y="1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9466950" y="41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8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extrusionOk="0">
                  <a:moveTo>
                    <a:pt x="1" y="1"/>
                  </a:move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extrusionOk="0">
                  <a:moveTo>
                    <a:pt x="1" y="1"/>
                  </a:moveTo>
                  <a:lnTo>
                    <a:pt x="466" y="175"/>
                  </a:lnTo>
                  <a:lnTo>
                    <a:pt x="447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7" y="156"/>
                  </a:lnTo>
                  <a:lnTo>
                    <a:pt x="447" y="156"/>
                  </a:lnTo>
                  <a:lnTo>
                    <a:pt x="466" y="175"/>
                  </a:lnTo>
                  <a:lnTo>
                    <a:pt x="466" y="1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extrusionOk="0">
                  <a:moveTo>
                    <a:pt x="1" y="1"/>
                  </a:moveTo>
                  <a:lnTo>
                    <a:pt x="175" y="59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9448050" y="4132475"/>
              <a:ext cx="277575" cy="188925"/>
            </a:xfrm>
            <a:custGeom>
              <a:avLst/>
              <a:gdLst/>
              <a:ahLst/>
              <a:cxnLst/>
              <a:rect l="l" t="t" r="r" b="b"/>
              <a:pathLst>
                <a:path w="11103" h="7557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77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427" y="4108"/>
                  </a:lnTo>
                  <a:lnTo>
                    <a:pt x="543" y="4186"/>
                  </a:lnTo>
                  <a:lnTo>
                    <a:pt x="931" y="4399"/>
                  </a:lnTo>
                  <a:lnTo>
                    <a:pt x="1706" y="4767"/>
                  </a:lnTo>
                  <a:lnTo>
                    <a:pt x="2694" y="5174"/>
                  </a:lnTo>
                  <a:lnTo>
                    <a:pt x="2791" y="5213"/>
                  </a:lnTo>
                  <a:lnTo>
                    <a:pt x="3624" y="5523"/>
                  </a:lnTo>
                  <a:lnTo>
                    <a:pt x="4089" y="5697"/>
                  </a:lnTo>
                  <a:lnTo>
                    <a:pt x="4263" y="5755"/>
                  </a:lnTo>
                  <a:lnTo>
                    <a:pt x="5368" y="6123"/>
                  </a:lnTo>
                  <a:lnTo>
                    <a:pt x="5426" y="6143"/>
                  </a:lnTo>
                  <a:lnTo>
                    <a:pt x="6724" y="6530"/>
                  </a:lnTo>
                  <a:lnTo>
                    <a:pt x="6918" y="6588"/>
                  </a:lnTo>
                  <a:lnTo>
                    <a:pt x="8041" y="6898"/>
                  </a:lnTo>
                  <a:lnTo>
                    <a:pt x="8371" y="6976"/>
                  </a:lnTo>
                  <a:lnTo>
                    <a:pt x="9533" y="7247"/>
                  </a:lnTo>
                  <a:lnTo>
                    <a:pt x="9766" y="7305"/>
                  </a:lnTo>
                  <a:lnTo>
                    <a:pt x="10424" y="7441"/>
                  </a:lnTo>
                  <a:lnTo>
                    <a:pt x="11083" y="7557"/>
                  </a:lnTo>
                  <a:lnTo>
                    <a:pt x="11102" y="7557"/>
                  </a:lnTo>
                  <a:lnTo>
                    <a:pt x="11025" y="7382"/>
                  </a:lnTo>
                  <a:lnTo>
                    <a:pt x="10967" y="7169"/>
                  </a:lnTo>
                  <a:lnTo>
                    <a:pt x="10075" y="6995"/>
                  </a:lnTo>
                  <a:lnTo>
                    <a:pt x="9204" y="6801"/>
                  </a:lnTo>
                  <a:lnTo>
                    <a:pt x="8312" y="6588"/>
                  </a:lnTo>
                  <a:lnTo>
                    <a:pt x="7460" y="6356"/>
                  </a:lnTo>
                  <a:lnTo>
                    <a:pt x="6608" y="6123"/>
                  </a:lnTo>
                  <a:lnTo>
                    <a:pt x="5794" y="5871"/>
                  </a:lnTo>
                  <a:lnTo>
                    <a:pt x="5019" y="5639"/>
                  </a:lnTo>
                  <a:lnTo>
                    <a:pt x="4263" y="5368"/>
                  </a:lnTo>
                  <a:lnTo>
                    <a:pt x="3566" y="5135"/>
                  </a:lnTo>
                  <a:lnTo>
                    <a:pt x="2907" y="4883"/>
                  </a:lnTo>
                  <a:lnTo>
                    <a:pt x="2326" y="4651"/>
                  </a:lnTo>
                  <a:lnTo>
                    <a:pt x="1783" y="4418"/>
                  </a:lnTo>
                  <a:lnTo>
                    <a:pt x="1318" y="4205"/>
                  </a:lnTo>
                  <a:lnTo>
                    <a:pt x="931" y="4011"/>
                  </a:lnTo>
                  <a:lnTo>
                    <a:pt x="602" y="3856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6" name="Google Shape;1556;p26"/>
          <p:cNvGrpSpPr/>
          <p:nvPr/>
        </p:nvGrpSpPr>
        <p:grpSpPr>
          <a:xfrm>
            <a:off x="3824147" y="4137079"/>
            <a:ext cx="1495707" cy="748875"/>
            <a:chOff x="3640625" y="4512400"/>
            <a:chExt cx="1702375" cy="852350"/>
          </a:xfrm>
        </p:grpSpPr>
        <p:sp>
          <p:nvSpPr>
            <p:cNvPr id="1557" name="Google Shape;1557;p26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6" name="Google Shape;1576;p26"/>
          <p:cNvGrpSpPr/>
          <p:nvPr/>
        </p:nvGrpSpPr>
        <p:grpSpPr>
          <a:xfrm>
            <a:off x="1255089" y="4322671"/>
            <a:ext cx="269222" cy="377667"/>
            <a:chOff x="1988514" y="3567171"/>
            <a:chExt cx="269222" cy="377667"/>
          </a:xfrm>
        </p:grpSpPr>
        <p:sp>
          <p:nvSpPr>
            <p:cNvPr id="1577" name="Google Shape;157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26"/>
          <p:cNvGrpSpPr/>
          <p:nvPr/>
        </p:nvGrpSpPr>
        <p:grpSpPr>
          <a:xfrm>
            <a:off x="1617039" y="4322671"/>
            <a:ext cx="269222" cy="377667"/>
            <a:chOff x="1988514" y="3567171"/>
            <a:chExt cx="269222" cy="377667"/>
          </a:xfrm>
        </p:grpSpPr>
        <p:sp>
          <p:nvSpPr>
            <p:cNvPr id="1582" name="Google Shape;158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26"/>
          <p:cNvGrpSpPr/>
          <p:nvPr/>
        </p:nvGrpSpPr>
        <p:grpSpPr>
          <a:xfrm>
            <a:off x="7360614" y="4322671"/>
            <a:ext cx="269222" cy="377667"/>
            <a:chOff x="1988514" y="3567171"/>
            <a:chExt cx="269222" cy="377667"/>
          </a:xfrm>
        </p:grpSpPr>
        <p:sp>
          <p:nvSpPr>
            <p:cNvPr id="1587" name="Google Shape;158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1" name="Google Shape;1591;p26"/>
          <p:cNvGrpSpPr/>
          <p:nvPr/>
        </p:nvGrpSpPr>
        <p:grpSpPr>
          <a:xfrm>
            <a:off x="6846264" y="4322671"/>
            <a:ext cx="269222" cy="377667"/>
            <a:chOff x="1988514" y="3567171"/>
            <a:chExt cx="269222" cy="377667"/>
          </a:xfrm>
        </p:grpSpPr>
        <p:sp>
          <p:nvSpPr>
            <p:cNvPr id="1592" name="Google Shape;159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596;p26"/>
          <p:cNvGrpSpPr/>
          <p:nvPr/>
        </p:nvGrpSpPr>
        <p:grpSpPr>
          <a:xfrm>
            <a:off x="5957852" y="4526806"/>
            <a:ext cx="328207" cy="412989"/>
            <a:chOff x="5633775" y="5405000"/>
            <a:chExt cx="435750" cy="548313"/>
          </a:xfrm>
        </p:grpSpPr>
        <p:sp>
          <p:nvSpPr>
            <p:cNvPr id="1597" name="Google Shape;1597;p26"/>
            <p:cNvSpPr/>
            <p:nvPr/>
          </p:nvSpPr>
          <p:spPr>
            <a:xfrm>
              <a:off x="5633775" y="5872313"/>
              <a:ext cx="4308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5652975" y="5778425"/>
              <a:ext cx="132725" cy="156475"/>
            </a:xfrm>
            <a:custGeom>
              <a:avLst/>
              <a:gdLst/>
              <a:ahLst/>
              <a:cxnLst/>
              <a:rect l="l" t="t" r="r" b="b"/>
              <a:pathLst>
                <a:path w="5309" h="6259" extrusionOk="0">
                  <a:moveTo>
                    <a:pt x="4108" y="0"/>
                  </a:moveTo>
                  <a:lnTo>
                    <a:pt x="4011" y="39"/>
                  </a:lnTo>
                  <a:lnTo>
                    <a:pt x="3953" y="117"/>
                  </a:lnTo>
                  <a:lnTo>
                    <a:pt x="3778" y="698"/>
                  </a:lnTo>
                  <a:lnTo>
                    <a:pt x="3333" y="2035"/>
                  </a:lnTo>
                  <a:lnTo>
                    <a:pt x="3081" y="2771"/>
                  </a:lnTo>
                  <a:lnTo>
                    <a:pt x="2829" y="3449"/>
                  </a:lnTo>
                  <a:lnTo>
                    <a:pt x="2693" y="3740"/>
                  </a:lnTo>
                  <a:lnTo>
                    <a:pt x="2577" y="3991"/>
                  </a:lnTo>
                  <a:lnTo>
                    <a:pt x="2461" y="4185"/>
                  </a:lnTo>
                  <a:lnTo>
                    <a:pt x="2364" y="4301"/>
                  </a:lnTo>
                  <a:lnTo>
                    <a:pt x="2267" y="4398"/>
                  </a:lnTo>
                  <a:lnTo>
                    <a:pt x="2170" y="4456"/>
                  </a:lnTo>
                  <a:lnTo>
                    <a:pt x="2054" y="4534"/>
                  </a:lnTo>
                  <a:lnTo>
                    <a:pt x="1918" y="4592"/>
                  </a:lnTo>
                  <a:lnTo>
                    <a:pt x="1628" y="4689"/>
                  </a:lnTo>
                  <a:lnTo>
                    <a:pt x="1318" y="4766"/>
                  </a:lnTo>
                  <a:lnTo>
                    <a:pt x="988" y="4805"/>
                  </a:lnTo>
                  <a:lnTo>
                    <a:pt x="659" y="4825"/>
                  </a:lnTo>
                  <a:lnTo>
                    <a:pt x="330" y="4844"/>
                  </a:lnTo>
                  <a:lnTo>
                    <a:pt x="0" y="4825"/>
                  </a:lnTo>
                  <a:lnTo>
                    <a:pt x="194" y="4902"/>
                  </a:lnTo>
                  <a:lnTo>
                    <a:pt x="678" y="5038"/>
                  </a:lnTo>
                  <a:lnTo>
                    <a:pt x="988" y="5115"/>
                  </a:lnTo>
                  <a:lnTo>
                    <a:pt x="1318" y="5154"/>
                  </a:lnTo>
                  <a:lnTo>
                    <a:pt x="1647" y="5193"/>
                  </a:lnTo>
                  <a:lnTo>
                    <a:pt x="1976" y="5173"/>
                  </a:lnTo>
                  <a:lnTo>
                    <a:pt x="1899" y="5309"/>
                  </a:lnTo>
                  <a:lnTo>
                    <a:pt x="1705" y="5619"/>
                  </a:lnTo>
                  <a:lnTo>
                    <a:pt x="1589" y="5793"/>
                  </a:lnTo>
                  <a:lnTo>
                    <a:pt x="1453" y="5968"/>
                  </a:lnTo>
                  <a:lnTo>
                    <a:pt x="1318" y="6142"/>
                  </a:lnTo>
                  <a:lnTo>
                    <a:pt x="1182" y="6258"/>
                  </a:lnTo>
                  <a:lnTo>
                    <a:pt x="1182" y="6258"/>
                  </a:lnTo>
                  <a:lnTo>
                    <a:pt x="1357" y="6181"/>
                  </a:lnTo>
                  <a:lnTo>
                    <a:pt x="1802" y="5987"/>
                  </a:lnTo>
                  <a:lnTo>
                    <a:pt x="2054" y="5832"/>
                  </a:lnTo>
                  <a:lnTo>
                    <a:pt x="2306" y="5677"/>
                  </a:lnTo>
                  <a:lnTo>
                    <a:pt x="2538" y="5503"/>
                  </a:lnTo>
                  <a:lnTo>
                    <a:pt x="2732" y="5328"/>
                  </a:lnTo>
                  <a:lnTo>
                    <a:pt x="2926" y="5386"/>
                  </a:lnTo>
                  <a:lnTo>
                    <a:pt x="3139" y="5445"/>
                  </a:lnTo>
                  <a:lnTo>
                    <a:pt x="3430" y="5522"/>
                  </a:lnTo>
                  <a:lnTo>
                    <a:pt x="3740" y="5580"/>
                  </a:lnTo>
                  <a:lnTo>
                    <a:pt x="4069" y="5619"/>
                  </a:lnTo>
                  <a:lnTo>
                    <a:pt x="4398" y="5619"/>
                  </a:lnTo>
                  <a:lnTo>
                    <a:pt x="4573" y="5600"/>
                  </a:lnTo>
                  <a:lnTo>
                    <a:pt x="4728" y="5561"/>
                  </a:lnTo>
                  <a:lnTo>
                    <a:pt x="4456" y="5445"/>
                  </a:lnTo>
                  <a:lnTo>
                    <a:pt x="4166" y="5309"/>
                  </a:lnTo>
                  <a:lnTo>
                    <a:pt x="3836" y="5154"/>
                  </a:lnTo>
                  <a:lnTo>
                    <a:pt x="3488" y="4960"/>
                  </a:lnTo>
                  <a:lnTo>
                    <a:pt x="3197" y="4747"/>
                  </a:lnTo>
                  <a:lnTo>
                    <a:pt x="3081" y="4650"/>
                  </a:lnTo>
                  <a:lnTo>
                    <a:pt x="2965" y="4534"/>
                  </a:lnTo>
                  <a:lnTo>
                    <a:pt x="2906" y="4437"/>
                  </a:lnTo>
                  <a:lnTo>
                    <a:pt x="2868" y="4340"/>
                  </a:lnTo>
                  <a:lnTo>
                    <a:pt x="2887" y="4243"/>
                  </a:lnTo>
                  <a:lnTo>
                    <a:pt x="2965" y="4088"/>
                  </a:lnTo>
                  <a:lnTo>
                    <a:pt x="3061" y="3895"/>
                  </a:lnTo>
                  <a:lnTo>
                    <a:pt x="3216" y="3662"/>
                  </a:lnTo>
                  <a:lnTo>
                    <a:pt x="3604" y="3100"/>
                  </a:lnTo>
                  <a:lnTo>
                    <a:pt x="4069" y="2500"/>
                  </a:lnTo>
                  <a:lnTo>
                    <a:pt x="4921" y="1395"/>
                  </a:lnTo>
                  <a:lnTo>
                    <a:pt x="5309" y="911"/>
                  </a:lnTo>
                  <a:lnTo>
                    <a:pt x="5134" y="717"/>
                  </a:lnTo>
                  <a:lnTo>
                    <a:pt x="4960" y="524"/>
                  </a:lnTo>
                  <a:lnTo>
                    <a:pt x="4747" y="310"/>
                  </a:lnTo>
                  <a:lnTo>
                    <a:pt x="4514" y="136"/>
                  </a:lnTo>
                  <a:lnTo>
                    <a:pt x="4418" y="78"/>
                  </a:lnTo>
                  <a:lnTo>
                    <a:pt x="4301" y="2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915000" y="5783750"/>
              <a:ext cx="111925" cy="153575"/>
            </a:xfrm>
            <a:custGeom>
              <a:avLst/>
              <a:gdLst/>
              <a:ahLst/>
              <a:cxnLst/>
              <a:rect l="l" t="t" r="r" b="b"/>
              <a:pathLst>
                <a:path w="4477" h="6143" extrusionOk="0">
                  <a:moveTo>
                    <a:pt x="1628" y="1"/>
                  </a:moveTo>
                  <a:lnTo>
                    <a:pt x="1492" y="20"/>
                  </a:lnTo>
                  <a:lnTo>
                    <a:pt x="1337" y="59"/>
                  </a:lnTo>
                  <a:lnTo>
                    <a:pt x="1221" y="136"/>
                  </a:lnTo>
                  <a:lnTo>
                    <a:pt x="1124" y="233"/>
                  </a:lnTo>
                  <a:lnTo>
                    <a:pt x="1028" y="388"/>
                  </a:lnTo>
                  <a:lnTo>
                    <a:pt x="989" y="562"/>
                  </a:lnTo>
                  <a:lnTo>
                    <a:pt x="969" y="795"/>
                  </a:lnTo>
                  <a:lnTo>
                    <a:pt x="1144" y="1299"/>
                  </a:lnTo>
                  <a:lnTo>
                    <a:pt x="1531" y="2442"/>
                  </a:lnTo>
                  <a:lnTo>
                    <a:pt x="1725" y="3042"/>
                  </a:lnTo>
                  <a:lnTo>
                    <a:pt x="1861" y="3604"/>
                  </a:lnTo>
                  <a:lnTo>
                    <a:pt x="1919" y="3837"/>
                  </a:lnTo>
                  <a:lnTo>
                    <a:pt x="1938" y="4011"/>
                  </a:lnTo>
                  <a:lnTo>
                    <a:pt x="1957" y="4147"/>
                  </a:lnTo>
                  <a:lnTo>
                    <a:pt x="1938" y="4205"/>
                  </a:lnTo>
                  <a:lnTo>
                    <a:pt x="1919" y="4224"/>
                  </a:lnTo>
                  <a:lnTo>
                    <a:pt x="1802" y="4302"/>
                  </a:lnTo>
                  <a:lnTo>
                    <a:pt x="1628" y="4398"/>
                  </a:lnTo>
                  <a:lnTo>
                    <a:pt x="1376" y="4476"/>
                  </a:lnTo>
                  <a:lnTo>
                    <a:pt x="1105" y="4553"/>
                  </a:lnTo>
                  <a:lnTo>
                    <a:pt x="814" y="4612"/>
                  </a:lnTo>
                  <a:lnTo>
                    <a:pt x="524" y="4670"/>
                  </a:lnTo>
                  <a:lnTo>
                    <a:pt x="253" y="4708"/>
                  </a:lnTo>
                  <a:lnTo>
                    <a:pt x="1" y="4728"/>
                  </a:lnTo>
                  <a:lnTo>
                    <a:pt x="194" y="4805"/>
                  </a:lnTo>
                  <a:lnTo>
                    <a:pt x="408" y="4883"/>
                  </a:lnTo>
                  <a:lnTo>
                    <a:pt x="679" y="4960"/>
                  </a:lnTo>
                  <a:lnTo>
                    <a:pt x="969" y="5038"/>
                  </a:lnTo>
                  <a:lnTo>
                    <a:pt x="1299" y="5096"/>
                  </a:lnTo>
                  <a:lnTo>
                    <a:pt x="1628" y="5096"/>
                  </a:lnTo>
                  <a:lnTo>
                    <a:pt x="1802" y="5077"/>
                  </a:lnTo>
                  <a:lnTo>
                    <a:pt x="1957" y="5038"/>
                  </a:lnTo>
                  <a:lnTo>
                    <a:pt x="2074" y="5212"/>
                  </a:lnTo>
                  <a:lnTo>
                    <a:pt x="2229" y="5406"/>
                  </a:lnTo>
                  <a:lnTo>
                    <a:pt x="2403" y="5619"/>
                  </a:lnTo>
                  <a:lnTo>
                    <a:pt x="2636" y="5832"/>
                  </a:lnTo>
                  <a:lnTo>
                    <a:pt x="2752" y="5929"/>
                  </a:lnTo>
                  <a:lnTo>
                    <a:pt x="2887" y="6007"/>
                  </a:lnTo>
                  <a:lnTo>
                    <a:pt x="3023" y="6084"/>
                  </a:lnTo>
                  <a:lnTo>
                    <a:pt x="3159" y="6123"/>
                  </a:lnTo>
                  <a:lnTo>
                    <a:pt x="3314" y="6142"/>
                  </a:lnTo>
                  <a:lnTo>
                    <a:pt x="3469" y="6142"/>
                  </a:lnTo>
                  <a:lnTo>
                    <a:pt x="3139" y="5735"/>
                  </a:lnTo>
                  <a:lnTo>
                    <a:pt x="2887" y="5367"/>
                  </a:lnTo>
                  <a:lnTo>
                    <a:pt x="2791" y="5212"/>
                  </a:lnTo>
                  <a:lnTo>
                    <a:pt x="2732" y="5057"/>
                  </a:lnTo>
                  <a:lnTo>
                    <a:pt x="2868" y="5115"/>
                  </a:lnTo>
                  <a:lnTo>
                    <a:pt x="3023" y="5173"/>
                  </a:lnTo>
                  <a:lnTo>
                    <a:pt x="3236" y="5232"/>
                  </a:lnTo>
                  <a:lnTo>
                    <a:pt x="3488" y="5270"/>
                  </a:lnTo>
                  <a:lnTo>
                    <a:pt x="3798" y="5270"/>
                  </a:lnTo>
                  <a:lnTo>
                    <a:pt x="3953" y="5251"/>
                  </a:lnTo>
                  <a:lnTo>
                    <a:pt x="4127" y="5232"/>
                  </a:lnTo>
                  <a:lnTo>
                    <a:pt x="4302" y="5193"/>
                  </a:lnTo>
                  <a:lnTo>
                    <a:pt x="4476" y="5135"/>
                  </a:lnTo>
                  <a:lnTo>
                    <a:pt x="4147" y="5018"/>
                  </a:lnTo>
                  <a:lnTo>
                    <a:pt x="3430" y="4747"/>
                  </a:lnTo>
                  <a:lnTo>
                    <a:pt x="3042" y="4592"/>
                  </a:lnTo>
                  <a:lnTo>
                    <a:pt x="2694" y="4437"/>
                  </a:lnTo>
                  <a:lnTo>
                    <a:pt x="2461" y="4302"/>
                  </a:lnTo>
                  <a:lnTo>
                    <a:pt x="2384" y="4243"/>
                  </a:lnTo>
                  <a:lnTo>
                    <a:pt x="2364" y="4205"/>
                  </a:lnTo>
                  <a:lnTo>
                    <a:pt x="2403" y="3488"/>
                  </a:lnTo>
                  <a:lnTo>
                    <a:pt x="2481" y="2112"/>
                  </a:lnTo>
                  <a:lnTo>
                    <a:pt x="2597" y="214"/>
                  </a:lnTo>
                  <a:lnTo>
                    <a:pt x="2539" y="175"/>
                  </a:lnTo>
                  <a:lnTo>
                    <a:pt x="2345" y="117"/>
                  </a:lnTo>
                  <a:lnTo>
                    <a:pt x="2093" y="39"/>
                  </a:lnTo>
                  <a:lnTo>
                    <a:pt x="1938" y="20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5972650" y="5604050"/>
              <a:ext cx="96875" cy="125000"/>
            </a:xfrm>
            <a:custGeom>
              <a:avLst/>
              <a:gdLst/>
              <a:ahLst/>
              <a:cxnLst/>
              <a:rect l="l" t="t" r="r" b="b"/>
              <a:pathLst>
                <a:path w="3875" h="5000" extrusionOk="0">
                  <a:moveTo>
                    <a:pt x="562" y="1"/>
                  </a:moveTo>
                  <a:lnTo>
                    <a:pt x="504" y="40"/>
                  </a:lnTo>
                  <a:lnTo>
                    <a:pt x="446" y="98"/>
                  </a:lnTo>
                  <a:lnTo>
                    <a:pt x="388" y="175"/>
                  </a:lnTo>
                  <a:lnTo>
                    <a:pt x="330" y="291"/>
                  </a:lnTo>
                  <a:lnTo>
                    <a:pt x="213" y="601"/>
                  </a:lnTo>
                  <a:lnTo>
                    <a:pt x="136" y="989"/>
                  </a:lnTo>
                  <a:lnTo>
                    <a:pt x="58" y="1434"/>
                  </a:lnTo>
                  <a:lnTo>
                    <a:pt x="20" y="1919"/>
                  </a:lnTo>
                  <a:lnTo>
                    <a:pt x="0" y="2442"/>
                  </a:lnTo>
                  <a:lnTo>
                    <a:pt x="0" y="2946"/>
                  </a:lnTo>
                  <a:lnTo>
                    <a:pt x="58" y="3449"/>
                  </a:lnTo>
                  <a:lnTo>
                    <a:pt x="97" y="3682"/>
                  </a:lnTo>
                  <a:lnTo>
                    <a:pt x="136" y="3914"/>
                  </a:lnTo>
                  <a:lnTo>
                    <a:pt x="194" y="4127"/>
                  </a:lnTo>
                  <a:lnTo>
                    <a:pt x="271" y="4321"/>
                  </a:lnTo>
                  <a:lnTo>
                    <a:pt x="349" y="4496"/>
                  </a:lnTo>
                  <a:lnTo>
                    <a:pt x="446" y="4651"/>
                  </a:lnTo>
                  <a:lnTo>
                    <a:pt x="543" y="4767"/>
                  </a:lnTo>
                  <a:lnTo>
                    <a:pt x="659" y="4883"/>
                  </a:lnTo>
                  <a:lnTo>
                    <a:pt x="795" y="4961"/>
                  </a:lnTo>
                  <a:lnTo>
                    <a:pt x="950" y="4999"/>
                  </a:lnTo>
                  <a:lnTo>
                    <a:pt x="1105" y="4999"/>
                  </a:lnTo>
                  <a:lnTo>
                    <a:pt x="1279" y="4980"/>
                  </a:lnTo>
                  <a:lnTo>
                    <a:pt x="1473" y="4922"/>
                  </a:lnTo>
                  <a:lnTo>
                    <a:pt x="1647" y="4844"/>
                  </a:lnTo>
                  <a:lnTo>
                    <a:pt x="1821" y="4747"/>
                  </a:lnTo>
                  <a:lnTo>
                    <a:pt x="1976" y="4631"/>
                  </a:lnTo>
                  <a:lnTo>
                    <a:pt x="2151" y="4496"/>
                  </a:lnTo>
                  <a:lnTo>
                    <a:pt x="2306" y="4341"/>
                  </a:lnTo>
                  <a:lnTo>
                    <a:pt x="2441" y="4186"/>
                  </a:lnTo>
                  <a:lnTo>
                    <a:pt x="2596" y="4011"/>
                  </a:lnTo>
                  <a:lnTo>
                    <a:pt x="2868" y="3624"/>
                  </a:lnTo>
                  <a:lnTo>
                    <a:pt x="3100" y="3217"/>
                  </a:lnTo>
                  <a:lnTo>
                    <a:pt x="3313" y="2791"/>
                  </a:lnTo>
                  <a:lnTo>
                    <a:pt x="3488" y="2345"/>
                  </a:lnTo>
                  <a:lnTo>
                    <a:pt x="3643" y="1919"/>
                  </a:lnTo>
                  <a:lnTo>
                    <a:pt x="3759" y="1512"/>
                  </a:lnTo>
                  <a:lnTo>
                    <a:pt x="3836" y="1144"/>
                  </a:lnTo>
                  <a:lnTo>
                    <a:pt x="3875" y="814"/>
                  </a:lnTo>
                  <a:lnTo>
                    <a:pt x="3875" y="563"/>
                  </a:lnTo>
                  <a:lnTo>
                    <a:pt x="3856" y="446"/>
                  </a:lnTo>
                  <a:lnTo>
                    <a:pt x="3817" y="369"/>
                  </a:lnTo>
                  <a:lnTo>
                    <a:pt x="3798" y="291"/>
                  </a:lnTo>
                  <a:lnTo>
                    <a:pt x="3739" y="253"/>
                  </a:lnTo>
                  <a:lnTo>
                    <a:pt x="3681" y="233"/>
                  </a:lnTo>
                  <a:lnTo>
                    <a:pt x="3604" y="253"/>
                  </a:lnTo>
                  <a:lnTo>
                    <a:pt x="3429" y="291"/>
                  </a:lnTo>
                  <a:lnTo>
                    <a:pt x="3236" y="311"/>
                  </a:lnTo>
                  <a:lnTo>
                    <a:pt x="3023" y="330"/>
                  </a:lnTo>
                  <a:lnTo>
                    <a:pt x="2790" y="330"/>
                  </a:lnTo>
                  <a:lnTo>
                    <a:pt x="2306" y="291"/>
                  </a:lnTo>
                  <a:lnTo>
                    <a:pt x="1821" y="253"/>
                  </a:lnTo>
                  <a:lnTo>
                    <a:pt x="1395" y="195"/>
                  </a:lnTo>
                  <a:lnTo>
                    <a:pt x="1027" y="136"/>
                  </a:lnTo>
                  <a:lnTo>
                    <a:pt x="698" y="59"/>
                  </a:lnTo>
                  <a:lnTo>
                    <a:pt x="620" y="20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736275" y="5732400"/>
              <a:ext cx="82375" cy="77525"/>
            </a:xfrm>
            <a:custGeom>
              <a:avLst/>
              <a:gdLst/>
              <a:ahLst/>
              <a:cxnLst/>
              <a:rect l="l" t="t" r="r" b="b"/>
              <a:pathLst>
                <a:path w="3295" h="3101" extrusionOk="0">
                  <a:moveTo>
                    <a:pt x="117" y="1"/>
                  </a:moveTo>
                  <a:lnTo>
                    <a:pt x="78" y="40"/>
                  </a:lnTo>
                  <a:lnTo>
                    <a:pt x="39" y="78"/>
                  </a:lnTo>
                  <a:lnTo>
                    <a:pt x="20" y="137"/>
                  </a:lnTo>
                  <a:lnTo>
                    <a:pt x="1" y="233"/>
                  </a:lnTo>
                  <a:lnTo>
                    <a:pt x="1" y="485"/>
                  </a:lnTo>
                  <a:lnTo>
                    <a:pt x="1" y="873"/>
                  </a:lnTo>
                  <a:lnTo>
                    <a:pt x="20" y="1086"/>
                  </a:lnTo>
                  <a:lnTo>
                    <a:pt x="39" y="1318"/>
                  </a:lnTo>
                  <a:lnTo>
                    <a:pt x="78" y="1551"/>
                  </a:lnTo>
                  <a:lnTo>
                    <a:pt x="136" y="1803"/>
                  </a:lnTo>
                  <a:lnTo>
                    <a:pt x="214" y="2035"/>
                  </a:lnTo>
                  <a:lnTo>
                    <a:pt x="311" y="2248"/>
                  </a:lnTo>
                  <a:lnTo>
                    <a:pt x="446" y="2461"/>
                  </a:lnTo>
                  <a:lnTo>
                    <a:pt x="601" y="2636"/>
                  </a:lnTo>
                  <a:lnTo>
                    <a:pt x="776" y="2810"/>
                  </a:lnTo>
                  <a:lnTo>
                    <a:pt x="872" y="2868"/>
                  </a:lnTo>
                  <a:lnTo>
                    <a:pt x="989" y="2926"/>
                  </a:lnTo>
                  <a:lnTo>
                    <a:pt x="1221" y="3023"/>
                  </a:lnTo>
                  <a:lnTo>
                    <a:pt x="1434" y="3081"/>
                  </a:lnTo>
                  <a:lnTo>
                    <a:pt x="1647" y="3101"/>
                  </a:lnTo>
                  <a:lnTo>
                    <a:pt x="1841" y="3101"/>
                  </a:lnTo>
                  <a:lnTo>
                    <a:pt x="2016" y="3081"/>
                  </a:lnTo>
                  <a:lnTo>
                    <a:pt x="2190" y="3043"/>
                  </a:lnTo>
                  <a:lnTo>
                    <a:pt x="2364" y="2965"/>
                  </a:lnTo>
                  <a:lnTo>
                    <a:pt x="2519" y="2888"/>
                  </a:lnTo>
                  <a:lnTo>
                    <a:pt x="2655" y="2810"/>
                  </a:lnTo>
                  <a:lnTo>
                    <a:pt x="2791" y="2694"/>
                  </a:lnTo>
                  <a:lnTo>
                    <a:pt x="2907" y="2597"/>
                  </a:lnTo>
                  <a:lnTo>
                    <a:pt x="3004" y="2481"/>
                  </a:lnTo>
                  <a:lnTo>
                    <a:pt x="3178" y="2248"/>
                  </a:lnTo>
                  <a:lnTo>
                    <a:pt x="3294" y="2055"/>
                  </a:lnTo>
                  <a:lnTo>
                    <a:pt x="3294" y="1996"/>
                  </a:lnTo>
                  <a:lnTo>
                    <a:pt x="3294" y="1938"/>
                  </a:lnTo>
                  <a:lnTo>
                    <a:pt x="3275" y="1861"/>
                  </a:lnTo>
                  <a:lnTo>
                    <a:pt x="3217" y="1783"/>
                  </a:lnTo>
                  <a:lnTo>
                    <a:pt x="3081" y="1609"/>
                  </a:lnTo>
                  <a:lnTo>
                    <a:pt x="2887" y="1435"/>
                  </a:lnTo>
                  <a:lnTo>
                    <a:pt x="2655" y="1241"/>
                  </a:lnTo>
                  <a:lnTo>
                    <a:pt x="2384" y="1028"/>
                  </a:lnTo>
                  <a:lnTo>
                    <a:pt x="2093" y="834"/>
                  </a:lnTo>
                  <a:lnTo>
                    <a:pt x="1783" y="640"/>
                  </a:lnTo>
                  <a:lnTo>
                    <a:pt x="1473" y="447"/>
                  </a:lnTo>
                  <a:lnTo>
                    <a:pt x="1163" y="292"/>
                  </a:lnTo>
                  <a:lnTo>
                    <a:pt x="872" y="156"/>
                  </a:lnTo>
                  <a:lnTo>
                    <a:pt x="601" y="5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902900" y="5750325"/>
              <a:ext cx="87200" cy="68325"/>
            </a:xfrm>
            <a:custGeom>
              <a:avLst/>
              <a:gdLst/>
              <a:ahLst/>
              <a:cxnLst/>
              <a:rect l="l" t="t" r="r" b="b"/>
              <a:pathLst>
                <a:path w="3488" h="2733" extrusionOk="0">
                  <a:moveTo>
                    <a:pt x="3352" y="1"/>
                  </a:moveTo>
                  <a:lnTo>
                    <a:pt x="2751" y="98"/>
                  </a:lnTo>
                  <a:lnTo>
                    <a:pt x="2151" y="194"/>
                  </a:lnTo>
                  <a:lnTo>
                    <a:pt x="1473" y="349"/>
                  </a:lnTo>
                  <a:lnTo>
                    <a:pt x="1143" y="446"/>
                  </a:lnTo>
                  <a:lnTo>
                    <a:pt x="833" y="543"/>
                  </a:lnTo>
                  <a:lnTo>
                    <a:pt x="543" y="640"/>
                  </a:lnTo>
                  <a:lnTo>
                    <a:pt x="310" y="776"/>
                  </a:lnTo>
                  <a:lnTo>
                    <a:pt x="136" y="892"/>
                  </a:lnTo>
                  <a:lnTo>
                    <a:pt x="78" y="969"/>
                  </a:lnTo>
                  <a:lnTo>
                    <a:pt x="20" y="1028"/>
                  </a:lnTo>
                  <a:lnTo>
                    <a:pt x="0" y="1105"/>
                  </a:lnTo>
                  <a:lnTo>
                    <a:pt x="0" y="1183"/>
                  </a:lnTo>
                  <a:lnTo>
                    <a:pt x="0" y="1260"/>
                  </a:lnTo>
                  <a:lnTo>
                    <a:pt x="58" y="1338"/>
                  </a:lnTo>
                  <a:lnTo>
                    <a:pt x="97" y="1415"/>
                  </a:lnTo>
                  <a:lnTo>
                    <a:pt x="213" y="1609"/>
                  </a:lnTo>
                  <a:lnTo>
                    <a:pt x="407" y="1880"/>
                  </a:lnTo>
                  <a:lnTo>
                    <a:pt x="523" y="2035"/>
                  </a:lnTo>
                  <a:lnTo>
                    <a:pt x="678" y="2190"/>
                  </a:lnTo>
                  <a:lnTo>
                    <a:pt x="833" y="2326"/>
                  </a:lnTo>
                  <a:lnTo>
                    <a:pt x="1008" y="2461"/>
                  </a:lnTo>
                  <a:lnTo>
                    <a:pt x="1202" y="2577"/>
                  </a:lnTo>
                  <a:lnTo>
                    <a:pt x="1415" y="2655"/>
                  </a:lnTo>
                  <a:lnTo>
                    <a:pt x="1647" y="2713"/>
                  </a:lnTo>
                  <a:lnTo>
                    <a:pt x="1899" y="2732"/>
                  </a:lnTo>
                  <a:lnTo>
                    <a:pt x="2170" y="2713"/>
                  </a:lnTo>
                  <a:lnTo>
                    <a:pt x="2306" y="2694"/>
                  </a:lnTo>
                  <a:lnTo>
                    <a:pt x="2461" y="2655"/>
                  </a:lnTo>
                  <a:lnTo>
                    <a:pt x="2596" y="2597"/>
                  </a:lnTo>
                  <a:lnTo>
                    <a:pt x="2732" y="2539"/>
                  </a:lnTo>
                  <a:lnTo>
                    <a:pt x="2848" y="2461"/>
                  </a:lnTo>
                  <a:lnTo>
                    <a:pt x="2945" y="2384"/>
                  </a:lnTo>
                  <a:lnTo>
                    <a:pt x="3042" y="2306"/>
                  </a:lnTo>
                  <a:lnTo>
                    <a:pt x="3120" y="2209"/>
                  </a:lnTo>
                  <a:lnTo>
                    <a:pt x="3255" y="2016"/>
                  </a:lnTo>
                  <a:lnTo>
                    <a:pt x="3352" y="1803"/>
                  </a:lnTo>
                  <a:lnTo>
                    <a:pt x="3430" y="1589"/>
                  </a:lnTo>
                  <a:lnTo>
                    <a:pt x="3468" y="1357"/>
                  </a:lnTo>
                  <a:lnTo>
                    <a:pt x="3488" y="1124"/>
                  </a:lnTo>
                  <a:lnTo>
                    <a:pt x="3488" y="911"/>
                  </a:lnTo>
                  <a:lnTo>
                    <a:pt x="3468" y="698"/>
                  </a:lnTo>
                  <a:lnTo>
                    <a:pt x="3430" y="349"/>
                  </a:lnTo>
                  <a:lnTo>
                    <a:pt x="3371" y="98"/>
                  </a:lnTo>
                  <a:lnTo>
                    <a:pt x="33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5709150" y="5553675"/>
              <a:ext cx="316300" cy="257225"/>
            </a:xfrm>
            <a:custGeom>
              <a:avLst/>
              <a:gdLst/>
              <a:ahLst/>
              <a:cxnLst/>
              <a:rect l="l" t="t" r="r" b="b"/>
              <a:pathLst>
                <a:path w="12652" h="10289" extrusionOk="0">
                  <a:moveTo>
                    <a:pt x="5464" y="1"/>
                  </a:moveTo>
                  <a:lnTo>
                    <a:pt x="4825" y="20"/>
                  </a:lnTo>
                  <a:lnTo>
                    <a:pt x="4263" y="59"/>
                  </a:lnTo>
                  <a:lnTo>
                    <a:pt x="3759" y="98"/>
                  </a:lnTo>
                  <a:lnTo>
                    <a:pt x="3352" y="156"/>
                  </a:lnTo>
                  <a:lnTo>
                    <a:pt x="3197" y="195"/>
                  </a:lnTo>
                  <a:lnTo>
                    <a:pt x="2791" y="330"/>
                  </a:lnTo>
                  <a:lnTo>
                    <a:pt x="2519" y="446"/>
                  </a:lnTo>
                  <a:lnTo>
                    <a:pt x="2209" y="582"/>
                  </a:lnTo>
                  <a:lnTo>
                    <a:pt x="1899" y="756"/>
                  </a:lnTo>
                  <a:lnTo>
                    <a:pt x="1570" y="989"/>
                  </a:lnTo>
                  <a:lnTo>
                    <a:pt x="1241" y="1241"/>
                  </a:lnTo>
                  <a:lnTo>
                    <a:pt x="1086" y="1396"/>
                  </a:lnTo>
                  <a:lnTo>
                    <a:pt x="931" y="1551"/>
                  </a:lnTo>
                  <a:lnTo>
                    <a:pt x="776" y="1725"/>
                  </a:lnTo>
                  <a:lnTo>
                    <a:pt x="640" y="1919"/>
                  </a:lnTo>
                  <a:lnTo>
                    <a:pt x="524" y="2113"/>
                  </a:lnTo>
                  <a:lnTo>
                    <a:pt x="408" y="2326"/>
                  </a:lnTo>
                  <a:lnTo>
                    <a:pt x="291" y="2539"/>
                  </a:lnTo>
                  <a:lnTo>
                    <a:pt x="194" y="2791"/>
                  </a:lnTo>
                  <a:lnTo>
                    <a:pt x="136" y="3043"/>
                  </a:lnTo>
                  <a:lnTo>
                    <a:pt x="59" y="3314"/>
                  </a:lnTo>
                  <a:lnTo>
                    <a:pt x="20" y="3604"/>
                  </a:lnTo>
                  <a:lnTo>
                    <a:pt x="1" y="3895"/>
                  </a:lnTo>
                  <a:lnTo>
                    <a:pt x="1" y="4224"/>
                  </a:lnTo>
                  <a:lnTo>
                    <a:pt x="20" y="4554"/>
                  </a:lnTo>
                  <a:lnTo>
                    <a:pt x="59" y="4883"/>
                  </a:lnTo>
                  <a:lnTo>
                    <a:pt x="117" y="5232"/>
                  </a:lnTo>
                  <a:lnTo>
                    <a:pt x="175" y="5542"/>
                  </a:lnTo>
                  <a:lnTo>
                    <a:pt x="253" y="5871"/>
                  </a:lnTo>
                  <a:lnTo>
                    <a:pt x="349" y="6162"/>
                  </a:lnTo>
                  <a:lnTo>
                    <a:pt x="466" y="6472"/>
                  </a:lnTo>
                  <a:lnTo>
                    <a:pt x="582" y="6762"/>
                  </a:lnTo>
                  <a:lnTo>
                    <a:pt x="718" y="7034"/>
                  </a:lnTo>
                  <a:lnTo>
                    <a:pt x="873" y="7305"/>
                  </a:lnTo>
                  <a:lnTo>
                    <a:pt x="1028" y="7576"/>
                  </a:lnTo>
                  <a:lnTo>
                    <a:pt x="1202" y="7828"/>
                  </a:lnTo>
                  <a:lnTo>
                    <a:pt x="1396" y="8060"/>
                  </a:lnTo>
                  <a:lnTo>
                    <a:pt x="1589" y="8293"/>
                  </a:lnTo>
                  <a:lnTo>
                    <a:pt x="1783" y="8506"/>
                  </a:lnTo>
                  <a:lnTo>
                    <a:pt x="1996" y="8719"/>
                  </a:lnTo>
                  <a:lnTo>
                    <a:pt x="2229" y="8913"/>
                  </a:lnTo>
                  <a:lnTo>
                    <a:pt x="2461" y="9087"/>
                  </a:lnTo>
                  <a:lnTo>
                    <a:pt x="2713" y="9262"/>
                  </a:lnTo>
                  <a:lnTo>
                    <a:pt x="2965" y="9417"/>
                  </a:lnTo>
                  <a:lnTo>
                    <a:pt x="3236" y="9572"/>
                  </a:lnTo>
                  <a:lnTo>
                    <a:pt x="3507" y="9707"/>
                  </a:lnTo>
                  <a:lnTo>
                    <a:pt x="3798" y="9824"/>
                  </a:lnTo>
                  <a:lnTo>
                    <a:pt x="4089" y="9940"/>
                  </a:lnTo>
                  <a:lnTo>
                    <a:pt x="4379" y="10037"/>
                  </a:lnTo>
                  <a:lnTo>
                    <a:pt x="4689" y="10114"/>
                  </a:lnTo>
                  <a:lnTo>
                    <a:pt x="4999" y="10172"/>
                  </a:lnTo>
                  <a:lnTo>
                    <a:pt x="5329" y="10230"/>
                  </a:lnTo>
                  <a:lnTo>
                    <a:pt x="5658" y="10269"/>
                  </a:lnTo>
                  <a:lnTo>
                    <a:pt x="5987" y="10289"/>
                  </a:lnTo>
                  <a:lnTo>
                    <a:pt x="6665" y="10289"/>
                  </a:lnTo>
                  <a:lnTo>
                    <a:pt x="7014" y="10250"/>
                  </a:lnTo>
                  <a:lnTo>
                    <a:pt x="7363" y="10211"/>
                  </a:lnTo>
                  <a:lnTo>
                    <a:pt x="7712" y="10172"/>
                  </a:lnTo>
                  <a:lnTo>
                    <a:pt x="8041" y="10095"/>
                  </a:lnTo>
                  <a:lnTo>
                    <a:pt x="8370" y="10017"/>
                  </a:lnTo>
                  <a:lnTo>
                    <a:pt x="8700" y="9940"/>
                  </a:lnTo>
                  <a:lnTo>
                    <a:pt x="8990" y="9843"/>
                  </a:lnTo>
                  <a:lnTo>
                    <a:pt x="9300" y="9727"/>
                  </a:lnTo>
                  <a:lnTo>
                    <a:pt x="9591" y="9610"/>
                  </a:lnTo>
                  <a:lnTo>
                    <a:pt x="9862" y="9475"/>
                  </a:lnTo>
                  <a:lnTo>
                    <a:pt x="10133" y="9320"/>
                  </a:lnTo>
                  <a:lnTo>
                    <a:pt x="10385" y="9165"/>
                  </a:lnTo>
                  <a:lnTo>
                    <a:pt x="10637" y="8990"/>
                  </a:lnTo>
                  <a:lnTo>
                    <a:pt x="10870" y="8816"/>
                  </a:lnTo>
                  <a:lnTo>
                    <a:pt x="11102" y="8622"/>
                  </a:lnTo>
                  <a:lnTo>
                    <a:pt x="11296" y="8429"/>
                  </a:lnTo>
                  <a:lnTo>
                    <a:pt x="11490" y="8215"/>
                  </a:lnTo>
                  <a:lnTo>
                    <a:pt x="11683" y="8002"/>
                  </a:lnTo>
                  <a:lnTo>
                    <a:pt x="11838" y="7770"/>
                  </a:lnTo>
                  <a:lnTo>
                    <a:pt x="11993" y="7518"/>
                  </a:lnTo>
                  <a:lnTo>
                    <a:pt x="12129" y="7266"/>
                  </a:lnTo>
                  <a:lnTo>
                    <a:pt x="12264" y="6995"/>
                  </a:lnTo>
                  <a:lnTo>
                    <a:pt x="12361" y="6724"/>
                  </a:lnTo>
                  <a:lnTo>
                    <a:pt x="12458" y="6452"/>
                  </a:lnTo>
                  <a:lnTo>
                    <a:pt x="12536" y="6162"/>
                  </a:lnTo>
                  <a:lnTo>
                    <a:pt x="12594" y="5852"/>
                  </a:lnTo>
                  <a:lnTo>
                    <a:pt x="12633" y="5542"/>
                  </a:lnTo>
                  <a:lnTo>
                    <a:pt x="12652" y="5212"/>
                  </a:lnTo>
                  <a:lnTo>
                    <a:pt x="12652" y="4883"/>
                  </a:lnTo>
                  <a:lnTo>
                    <a:pt x="12633" y="4554"/>
                  </a:lnTo>
                  <a:lnTo>
                    <a:pt x="12613" y="4205"/>
                  </a:lnTo>
                  <a:lnTo>
                    <a:pt x="12555" y="3837"/>
                  </a:lnTo>
                  <a:lnTo>
                    <a:pt x="12478" y="3488"/>
                  </a:lnTo>
                  <a:lnTo>
                    <a:pt x="12381" y="3120"/>
                  </a:lnTo>
                  <a:lnTo>
                    <a:pt x="12245" y="2791"/>
                  </a:lnTo>
                  <a:lnTo>
                    <a:pt x="12090" y="2481"/>
                  </a:lnTo>
                  <a:lnTo>
                    <a:pt x="11896" y="2190"/>
                  </a:lnTo>
                  <a:lnTo>
                    <a:pt x="11703" y="1919"/>
                  </a:lnTo>
                  <a:lnTo>
                    <a:pt x="11470" y="1686"/>
                  </a:lnTo>
                  <a:lnTo>
                    <a:pt x="11218" y="1454"/>
                  </a:lnTo>
                  <a:lnTo>
                    <a:pt x="10947" y="1260"/>
                  </a:lnTo>
                  <a:lnTo>
                    <a:pt x="10656" y="1066"/>
                  </a:lnTo>
                  <a:lnTo>
                    <a:pt x="10346" y="911"/>
                  </a:lnTo>
                  <a:lnTo>
                    <a:pt x="10036" y="756"/>
                  </a:lnTo>
                  <a:lnTo>
                    <a:pt x="9707" y="621"/>
                  </a:lnTo>
                  <a:lnTo>
                    <a:pt x="9358" y="505"/>
                  </a:lnTo>
                  <a:lnTo>
                    <a:pt x="9010" y="388"/>
                  </a:lnTo>
                  <a:lnTo>
                    <a:pt x="8661" y="311"/>
                  </a:lnTo>
                  <a:lnTo>
                    <a:pt x="8293" y="233"/>
                  </a:lnTo>
                  <a:lnTo>
                    <a:pt x="7944" y="156"/>
                  </a:lnTo>
                  <a:lnTo>
                    <a:pt x="7576" y="117"/>
                  </a:lnTo>
                  <a:lnTo>
                    <a:pt x="6840" y="40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900950" y="5405000"/>
              <a:ext cx="40725" cy="55225"/>
            </a:xfrm>
            <a:custGeom>
              <a:avLst/>
              <a:gdLst/>
              <a:ahLst/>
              <a:cxnLst/>
              <a:rect l="l" t="t" r="r" b="b"/>
              <a:pathLst>
                <a:path w="1629" h="2209" extrusionOk="0">
                  <a:moveTo>
                    <a:pt x="1008" y="0"/>
                  </a:moveTo>
                  <a:lnTo>
                    <a:pt x="795" y="19"/>
                  </a:lnTo>
                  <a:lnTo>
                    <a:pt x="543" y="97"/>
                  </a:lnTo>
                  <a:lnTo>
                    <a:pt x="408" y="136"/>
                  </a:lnTo>
                  <a:lnTo>
                    <a:pt x="291" y="194"/>
                  </a:lnTo>
                  <a:lnTo>
                    <a:pt x="214" y="252"/>
                  </a:lnTo>
                  <a:lnTo>
                    <a:pt x="136" y="329"/>
                  </a:lnTo>
                  <a:lnTo>
                    <a:pt x="78" y="388"/>
                  </a:lnTo>
                  <a:lnTo>
                    <a:pt x="40" y="465"/>
                  </a:lnTo>
                  <a:lnTo>
                    <a:pt x="20" y="542"/>
                  </a:lnTo>
                  <a:lnTo>
                    <a:pt x="1" y="620"/>
                  </a:lnTo>
                  <a:lnTo>
                    <a:pt x="1" y="794"/>
                  </a:lnTo>
                  <a:lnTo>
                    <a:pt x="59" y="969"/>
                  </a:lnTo>
                  <a:lnTo>
                    <a:pt x="136" y="1162"/>
                  </a:lnTo>
                  <a:lnTo>
                    <a:pt x="253" y="1337"/>
                  </a:lnTo>
                  <a:lnTo>
                    <a:pt x="388" y="1511"/>
                  </a:lnTo>
                  <a:lnTo>
                    <a:pt x="524" y="1666"/>
                  </a:lnTo>
                  <a:lnTo>
                    <a:pt x="795" y="1957"/>
                  </a:lnTo>
                  <a:lnTo>
                    <a:pt x="989" y="2151"/>
                  </a:lnTo>
                  <a:lnTo>
                    <a:pt x="1086" y="2209"/>
                  </a:lnTo>
                  <a:lnTo>
                    <a:pt x="1047" y="2092"/>
                  </a:lnTo>
                  <a:lnTo>
                    <a:pt x="1028" y="1996"/>
                  </a:lnTo>
                  <a:lnTo>
                    <a:pt x="1047" y="1879"/>
                  </a:lnTo>
                  <a:lnTo>
                    <a:pt x="1086" y="1782"/>
                  </a:lnTo>
                  <a:lnTo>
                    <a:pt x="1144" y="1666"/>
                  </a:lnTo>
                  <a:lnTo>
                    <a:pt x="1202" y="1550"/>
                  </a:lnTo>
                  <a:lnTo>
                    <a:pt x="1396" y="1317"/>
                  </a:lnTo>
                  <a:lnTo>
                    <a:pt x="1435" y="1259"/>
                  </a:lnTo>
                  <a:lnTo>
                    <a:pt x="1493" y="1162"/>
                  </a:lnTo>
                  <a:lnTo>
                    <a:pt x="1590" y="930"/>
                  </a:lnTo>
                  <a:lnTo>
                    <a:pt x="1609" y="794"/>
                  </a:lnTo>
                  <a:lnTo>
                    <a:pt x="1628" y="659"/>
                  </a:lnTo>
                  <a:lnTo>
                    <a:pt x="1628" y="542"/>
                  </a:lnTo>
                  <a:lnTo>
                    <a:pt x="1628" y="407"/>
                  </a:lnTo>
                  <a:lnTo>
                    <a:pt x="1590" y="291"/>
                  </a:lnTo>
                  <a:lnTo>
                    <a:pt x="1531" y="194"/>
                  </a:lnTo>
                  <a:lnTo>
                    <a:pt x="1435" y="97"/>
                  </a:lnTo>
                  <a:lnTo>
                    <a:pt x="1338" y="39"/>
                  </a:lnTo>
                  <a:lnTo>
                    <a:pt x="1183" y="0"/>
                  </a:lnTo>
                  <a:close/>
                  <a:moveTo>
                    <a:pt x="1086" y="2209"/>
                  </a:moveTo>
                  <a:lnTo>
                    <a:pt x="1086" y="2209"/>
                  </a:lnTo>
                  <a:lnTo>
                    <a:pt x="1086" y="22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27125" y="5432100"/>
              <a:ext cx="34875" cy="31525"/>
            </a:xfrm>
            <a:custGeom>
              <a:avLst/>
              <a:gdLst/>
              <a:ahLst/>
              <a:cxnLst/>
              <a:rect l="l" t="t" r="r" b="b"/>
              <a:pathLst>
                <a:path w="1395" h="1261" extrusionOk="0">
                  <a:moveTo>
                    <a:pt x="736" y="1"/>
                  </a:moveTo>
                  <a:lnTo>
                    <a:pt x="581" y="40"/>
                  </a:lnTo>
                  <a:lnTo>
                    <a:pt x="465" y="78"/>
                  </a:lnTo>
                  <a:lnTo>
                    <a:pt x="368" y="117"/>
                  </a:lnTo>
                  <a:lnTo>
                    <a:pt x="291" y="195"/>
                  </a:lnTo>
                  <a:lnTo>
                    <a:pt x="213" y="272"/>
                  </a:lnTo>
                  <a:lnTo>
                    <a:pt x="155" y="350"/>
                  </a:lnTo>
                  <a:lnTo>
                    <a:pt x="97" y="427"/>
                  </a:lnTo>
                  <a:lnTo>
                    <a:pt x="78" y="524"/>
                  </a:lnTo>
                  <a:lnTo>
                    <a:pt x="19" y="718"/>
                  </a:lnTo>
                  <a:lnTo>
                    <a:pt x="0" y="912"/>
                  </a:lnTo>
                  <a:lnTo>
                    <a:pt x="0" y="1260"/>
                  </a:lnTo>
                  <a:lnTo>
                    <a:pt x="388" y="1086"/>
                  </a:lnTo>
                  <a:lnTo>
                    <a:pt x="756" y="950"/>
                  </a:lnTo>
                  <a:lnTo>
                    <a:pt x="1124" y="834"/>
                  </a:lnTo>
                  <a:lnTo>
                    <a:pt x="1201" y="815"/>
                  </a:lnTo>
                  <a:lnTo>
                    <a:pt x="1259" y="757"/>
                  </a:lnTo>
                  <a:lnTo>
                    <a:pt x="1317" y="718"/>
                  </a:lnTo>
                  <a:lnTo>
                    <a:pt x="1356" y="640"/>
                  </a:lnTo>
                  <a:lnTo>
                    <a:pt x="1376" y="582"/>
                  </a:lnTo>
                  <a:lnTo>
                    <a:pt x="1395" y="505"/>
                  </a:lnTo>
                  <a:lnTo>
                    <a:pt x="1395" y="427"/>
                  </a:lnTo>
                  <a:lnTo>
                    <a:pt x="1395" y="330"/>
                  </a:lnTo>
                  <a:lnTo>
                    <a:pt x="1356" y="272"/>
                  </a:lnTo>
                  <a:lnTo>
                    <a:pt x="1317" y="195"/>
                  </a:lnTo>
                  <a:lnTo>
                    <a:pt x="1259" y="137"/>
                  </a:lnTo>
                  <a:lnTo>
                    <a:pt x="1182" y="78"/>
                  </a:lnTo>
                  <a:lnTo>
                    <a:pt x="1104" y="40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743050" y="5591950"/>
              <a:ext cx="201525" cy="206350"/>
            </a:xfrm>
            <a:custGeom>
              <a:avLst/>
              <a:gdLst/>
              <a:ahLst/>
              <a:cxnLst/>
              <a:rect l="l" t="t" r="r" b="b"/>
              <a:pathLst>
                <a:path w="8061" h="8254" extrusionOk="0">
                  <a:moveTo>
                    <a:pt x="3953" y="0"/>
                  </a:moveTo>
                  <a:lnTo>
                    <a:pt x="3682" y="39"/>
                  </a:lnTo>
                  <a:lnTo>
                    <a:pt x="3411" y="78"/>
                  </a:lnTo>
                  <a:lnTo>
                    <a:pt x="3178" y="155"/>
                  </a:lnTo>
                  <a:lnTo>
                    <a:pt x="3062" y="175"/>
                  </a:lnTo>
                  <a:lnTo>
                    <a:pt x="2752" y="252"/>
                  </a:lnTo>
                  <a:lnTo>
                    <a:pt x="2520" y="310"/>
                  </a:lnTo>
                  <a:lnTo>
                    <a:pt x="2287" y="407"/>
                  </a:lnTo>
                  <a:lnTo>
                    <a:pt x="2016" y="504"/>
                  </a:lnTo>
                  <a:lnTo>
                    <a:pt x="1745" y="640"/>
                  </a:lnTo>
                  <a:lnTo>
                    <a:pt x="1473" y="814"/>
                  </a:lnTo>
                  <a:lnTo>
                    <a:pt x="1183" y="1008"/>
                  </a:lnTo>
                  <a:lnTo>
                    <a:pt x="931" y="1240"/>
                  </a:lnTo>
                  <a:lnTo>
                    <a:pt x="679" y="1492"/>
                  </a:lnTo>
                  <a:lnTo>
                    <a:pt x="563" y="1647"/>
                  </a:lnTo>
                  <a:lnTo>
                    <a:pt x="466" y="1802"/>
                  </a:lnTo>
                  <a:lnTo>
                    <a:pt x="369" y="1977"/>
                  </a:lnTo>
                  <a:lnTo>
                    <a:pt x="272" y="2151"/>
                  </a:lnTo>
                  <a:lnTo>
                    <a:pt x="195" y="2345"/>
                  </a:lnTo>
                  <a:lnTo>
                    <a:pt x="137" y="2558"/>
                  </a:lnTo>
                  <a:lnTo>
                    <a:pt x="78" y="2771"/>
                  </a:lnTo>
                  <a:lnTo>
                    <a:pt x="40" y="2984"/>
                  </a:lnTo>
                  <a:lnTo>
                    <a:pt x="1" y="3449"/>
                  </a:lnTo>
                  <a:lnTo>
                    <a:pt x="1" y="3875"/>
                  </a:lnTo>
                  <a:lnTo>
                    <a:pt x="40" y="4282"/>
                  </a:lnTo>
                  <a:lnTo>
                    <a:pt x="117" y="4650"/>
                  </a:lnTo>
                  <a:lnTo>
                    <a:pt x="233" y="4999"/>
                  </a:lnTo>
                  <a:lnTo>
                    <a:pt x="388" y="5309"/>
                  </a:lnTo>
                  <a:lnTo>
                    <a:pt x="543" y="5619"/>
                  </a:lnTo>
                  <a:lnTo>
                    <a:pt x="737" y="5871"/>
                  </a:lnTo>
                  <a:lnTo>
                    <a:pt x="950" y="6123"/>
                  </a:lnTo>
                  <a:lnTo>
                    <a:pt x="1183" y="6336"/>
                  </a:lnTo>
                  <a:lnTo>
                    <a:pt x="1415" y="6529"/>
                  </a:lnTo>
                  <a:lnTo>
                    <a:pt x="1667" y="6684"/>
                  </a:lnTo>
                  <a:lnTo>
                    <a:pt x="1938" y="6820"/>
                  </a:lnTo>
                  <a:lnTo>
                    <a:pt x="2190" y="6936"/>
                  </a:lnTo>
                  <a:lnTo>
                    <a:pt x="2461" y="7033"/>
                  </a:lnTo>
                  <a:lnTo>
                    <a:pt x="2713" y="7091"/>
                  </a:lnTo>
                  <a:lnTo>
                    <a:pt x="2965" y="7149"/>
                  </a:lnTo>
                  <a:lnTo>
                    <a:pt x="3178" y="7208"/>
                  </a:lnTo>
                  <a:lnTo>
                    <a:pt x="3372" y="7285"/>
                  </a:lnTo>
                  <a:lnTo>
                    <a:pt x="3546" y="7382"/>
                  </a:lnTo>
                  <a:lnTo>
                    <a:pt x="3682" y="7479"/>
                  </a:lnTo>
                  <a:lnTo>
                    <a:pt x="3818" y="7576"/>
                  </a:lnTo>
                  <a:lnTo>
                    <a:pt x="3914" y="7673"/>
                  </a:lnTo>
                  <a:lnTo>
                    <a:pt x="4011" y="7769"/>
                  </a:lnTo>
                  <a:lnTo>
                    <a:pt x="4147" y="7963"/>
                  </a:lnTo>
                  <a:lnTo>
                    <a:pt x="4224" y="8118"/>
                  </a:lnTo>
                  <a:lnTo>
                    <a:pt x="4283" y="8254"/>
                  </a:lnTo>
                  <a:lnTo>
                    <a:pt x="4341" y="8118"/>
                  </a:lnTo>
                  <a:lnTo>
                    <a:pt x="4418" y="7983"/>
                  </a:lnTo>
                  <a:lnTo>
                    <a:pt x="4515" y="7808"/>
                  </a:lnTo>
                  <a:lnTo>
                    <a:pt x="4670" y="7634"/>
                  </a:lnTo>
                  <a:lnTo>
                    <a:pt x="4844" y="7440"/>
                  </a:lnTo>
                  <a:lnTo>
                    <a:pt x="4941" y="7363"/>
                  </a:lnTo>
                  <a:lnTo>
                    <a:pt x="5058" y="7285"/>
                  </a:lnTo>
                  <a:lnTo>
                    <a:pt x="5193" y="7227"/>
                  </a:lnTo>
                  <a:lnTo>
                    <a:pt x="5329" y="7169"/>
                  </a:lnTo>
                  <a:lnTo>
                    <a:pt x="5484" y="7091"/>
                  </a:lnTo>
                  <a:lnTo>
                    <a:pt x="5677" y="6994"/>
                  </a:lnTo>
                  <a:lnTo>
                    <a:pt x="5910" y="6859"/>
                  </a:lnTo>
                  <a:lnTo>
                    <a:pt x="6181" y="6704"/>
                  </a:lnTo>
                  <a:lnTo>
                    <a:pt x="6433" y="6491"/>
                  </a:lnTo>
                  <a:lnTo>
                    <a:pt x="6724" y="6278"/>
                  </a:lnTo>
                  <a:lnTo>
                    <a:pt x="6976" y="6006"/>
                  </a:lnTo>
                  <a:lnTo>
                    <a:pt x="7247" y="5735"/>
                  </a:lnTo>
                  <a:lnTo>
                    <a:pt x="7479" y="5425"/>
                  </a:lnTo>
                  <a:lnTo>
                    <a:pt x="7692" y="5096"/>
                  </a:lnTo>
                  <a:lnTo>
                    <a:pt x="7789" y="4921"/>
                  </a:lnTo>
                  <a:lnTo>
                    <a:pt x="7867" y="4747"/>
                  </a:lnTo>
                  <a:lnTo>
                    <a:pt x="7925" y="4553"/>
                  </a:lnTo>
                  <a:lnTo>
                    <a:pt x="7983" y="4379"/>
                  </a:lnTo>
                  <a:lnTo>
                    <a:pt x="8022" y="4185"/>
                  </a:lnTo>
                  <a:lnTo>
                    <a:pt x="8061" y="3972"/>
                  </a:lnTo>
                  <a:lnTo>
                    <a:pt x="8061" y="3778"/>
                  </a:lnTo>
                  <a:lnTo>
                    <a:pt x="8061" y="3565"/>
                  </a:lnTo>
                  <a:lnTo>
                    <a:pt x="8041" y="3352"/>
                  </a:lnTo>
                  <a:lnTo>
                    <a:pt x="8002" y="3139"/>
                  </a:lnTo>
                  <a:lnTo>
                    <a:pt x="7944" y="2926"/>
                  </a:lnTo>
                  <a:lnTo>
                    <a:pt x="7867" y="2693"/>
                  </a:lnTo>
                  <a:lnTo>
                    <a:pt x="7770" y="2480"/>
                  </a:lnTo>
                  <a:lnTo>
                    <a:pt x="7654" y="2267"/>
                  </a:lnTo>
                  <a:lnTo>
                    <a:pt x="7421" y="1880"/>
                  </a:lnTo>
                  <a:lnTo>
                    <a:pt x="7150" y="1531"/>
                  </a:lnTo>
                  <a:lnTo>
                    <a:pt x="6879" y="1221"/>
                  </a:lnTo>
                  <a:lnTo>
                    <a:pt x="6569" y="950"/>
                  </a:lnTo>
                  <a:lnTo>
                    <a:pt x="6259" y="717"/>
                  </a:lnTo>
                  <a:lnTo>
                    <a:pt x="5929" y="524"/>
                  </a:lnTo>
                  <a:lnTo>
                    <a:pt x="5581" y="349"/>
                  </a:lnTo>
                  <a:lnTo>
                    <a:pt x="5251" y="214"/>
                  </a:lnTo>
                  <a:lnTo>
                    <a:pt x="4903" y="117"/>
                  </a:lnTo>
                  <a:lnTo>
                    <a:pt x="4573" y="59"/>
                  </a:lnTo>
                  <a:lnTo>
                    <a:pt x="4263" y="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5764850" y="5442775"/>
              <a:ext cx="229125" cy="182125"/>
            </a:xfrm>
            <a:custGeom>
              <a:avLst/>
              <a:gdLst/>
              <a:ahLst/>
              <a:cxnLst/>
              <a:rect l="l" t="t" r="r" b="b"/>
              <a:pathLst>
                <a:path w="9165" h="7285" extrusionOk="0">
                  <a:moveTo>
                    <a:pt x="4302" y="0"/>
                  </a:moveTo>
                  <a:lnTo>
                    <a:pt x="4069" y="20"/>
                  </a:lnTo>
                  <a:lnTo>
                    <a:pt x="3837" y="58"/>
                  </a:lnTo>
                  <a:lnTo>
                    <a:pt x="3604" y="97"/>
                  </a:lnTo>
                  <a:lnTo>
                    <a:pt x="3372" y="155"/>
                  </a:lnTo>
                  <a:lnTo>
                    <a:pt x="3139" y="233"/>
                  </a:lnTo>
                  <a:lnTo>
                    <a:pt x="2907" y="330"/>
                  </a:lnTo>
                  <a:lnTo>
                    <a:pt x="2674" y="446"/>
                  </a:lnTo>
                  <a:lnTo>
                    <a:pt x="2442" y="581"/>
                  </a:lnTo>
                  <a:lnTo>
                    <a:pt x="2229" y="756"/>
                  </a:lnTo>
                  <a:lnTo>
                    <a:pt x="1996" y="930"/>
                  </a:lnTo>
                  <a:lnTo>
                    <a:pt x="1783" y="1143"/>
                  </a:lnTo>
                  <a:lnTo>
                    <a:pt x="1589" y="1395"/>
                  </a:lnTo>
                  <a:lnTo>
                    <a:pt x="1396" y="1666"/>
                  </a:lnTo>
                  <a:lnTo>
                    <a:pt x="1202" y="1976"/>
                  </a:lnTo>
                  <a:lnTo>
                    <a:pt x="1028" y="2306"/>
                  </a:lnTo>
                  <a:lnTo>
                    <a:pt x="873" y="2674"/>
                  </a:lnTo>
                  <a:lnTo>
                    <a:pt x="795" y="3042"/>
                  </a:lnTo>
                  <a:lnTo>
                    <a:pt x="698" y="3488"/>
                  </a:lnTo>
                  <a:lnTo>
                    <a:pt x="640" y="3526"/>
                  </a:lnTo>
                  <a:lnTo>
                    <a:pt x="524" y="3623"/>
                  </a:lnTo>
                  <a:lnTo>
                    <a:pt x="369" y="3759"/>
                  </a:lnTo>
                  <a:lnTo>
                    <a:pt x="291" y="3836"/>
                  </a:lnTo>
                  <a:lnTo>
                    <a:pt x="214" y="3933"/>
                  </a:lnTo>
                  <a:lnTo>
                    <a:pt x="136" y="4049"/>
                  </a:lnTo>
                  <a:lnTo>
                    <a:pt x="78" y="4185"/>
                  </a:lnTo>
                  <a:lnTo>
                    <a:pt x="39" y="4321"/>
                  </a:lnTo>
                  <a:lnTo>
                    <a:pt x="20" y="4476"/>
                  </a:lnTo>
                  <a:lnTo>
                    <a:pt x="1" y="4650"/>
                  </a:lnTo>
                  <a:lnTo>
                    <a:pt x="39" y="4844"/>
                  </a:lnTo>
                  <a:lnTo>
                    <a:pt x="78" y="5076"/>
                  </a:lnTo>
                  <a:lnTo>
                    <a:pt x="156" y="5309"/>
                  </a:lnTo>
                  <a:lnTo>
                    <a:pt x="214" y="5425"/>
                  </a:lnTo>
                  <a:lnTo>
                    <a:pt x="291" y="5541"/>
                  </a:lnTo>
                  <a:lnTo>
                    <a:pt x="485" y="5793"/>
                  </a:lnTo>
                  <a:lnTo>
                    <a:pt x="718" y="6026"/>
                  </a:lnTo>
                  <a:lnTo>
                    <a:pt x="1008" y="6258"/>
                  </a:lnTo>
                  <a:lnTo>
                    <a:pt x="1338" y="6471"/>
                  </a:lnTo>
                  <a:lnTo>
                    <a:pt x="1706" y="6665"/>
                  </a:lnTo>
                  <a:lnTo>
                    <a:pt x="2113" y="6839"/>
                  </a:lnTo>
                  <a:lnTo>
                    <a:pt x="2519" y="6994"/>
                  </a:lnTo>
                  <a:lnTo>
                    <a:pt x="2965" y="7110"/>
                  </a:lnTo>
                  <a:lnTo>
                    <a:pt x="3430" y="7207"/>
                  </a:lnTo>
                  <a:lnTo>
                    <a:pt x="3914" y="7265"/>
                  </a:lnTo>
                  <a:lnTo>
                    <a:pt x="4379" y="7285"/>
                  </a:lnTo>
                  <a:lnTo>
                    <a:pt x="4864" y="7265"/>
                  </a:lnTo>
                  <a:lnTo>
                    <a:pt x="5096" y="7246"/>
                  </a:lnTo>
                  <a:lnTo>
                    <a:pt x="5348" y="7207"/>
                  </a:lnTo>
                  <a:lnTo>
                    <a:pt x="5580" y="7169"/>
                  </a:lnTo>
                  <a:lnTo>
                    <a:pt x="5813" y="7110"/>
                  </a:lnTo>
                  <a:lnTo>
                    <a:pt x="6045" y="7033"/>
                  </a:lnTo>
                  <a:lnTo>
                    <a:pt x="6259" y="6936"/>
                  </a:lnTo>
                  <a:lnTo>
                    <a:pt x="6685" y="6742"/>
                  </a:lnTo>
                  <a:lnTo>
                    <a:pt x="7092" y="6529"/>
                  </a:lnTo>
                  <a:lnTo>
                    <a:pt x="7479" y="6297"/>
                  </a:lnTo>
                  <a:lnTo>
                    <a:pt x="7808" y="6045"/>
                  </a:lnTo>
                  <a:lnTo>
                    <a:pt x="8118" y="5793"/>
                  </a:lnTo>
                  <a:lnTo>
                    <a:pt x="8409" y="5502"/>
                  </a:lnTo>
                  <a:lnTo>
                    <a:pt x="8642" y="5212"/>
                  </a:lnTo>
                  <a:lnTo>
                    <a:pt x="8835" y="4902"/>
                  </a:lnTo>
                  <a:lnTo>
                    <a:pt x="8913" y="4727"/>
                  </a:lnTo>
                  <a:lnTo>
                    <a:pt x="8990" y="4572"/>
                  </a:lnTo>
                  <a:lnTo>
                    <a:pt x="9048" y="4398"/>
                  </a:lnTo>
                  <a:lnTo>
                    <a:pt x="9107" y="4224"/>
                  </a:lnTo>
                  <a:lnTo>
                    <a:pt x="9145" y="4049"/>
                  </a:lnTo>
                  <a:lnTo>
                    <a:pt x="9165" y="3856"/>
                  </a:lnTo>
                  <a:lnTo>
                    <a:pt x="9165" y="3681"/>
                  </a:lnTo>
                  <a:lnTo>
                    <a:pt x="9165" y="3488"/>
                  </a:lnTo>
                  <a:lnTo>
                    <a:pt x="9165" y="3294"/>
                  </a:lnTo>
                  <a:lnTo>
                    <a:pt x="9126" y="3100"/>
                  </a:lnTo>
                  <a:lnTo>
                    <a:pt x="9087" y="2906"/>
                  </a:lnTo>
                  <a:lnTo>
                    <a:pt x="9029" y="2693"/>
                  </a:lnTo>
                  <a:lnTo>
                    <a:pt x="8971" y="2480"/>
                  </a:lnTo>
                  <a:lnTo>
                    <a:pt x="8874" y="2286"/>
                  </a:lnTo>
                  <a:lnTo>
                    <a:pt x="8777" y="2073"/>
                  </a:lnTo>
                  <a:lnTo>
                    <a:pt x="8661" y="1841"/>
                  </a:lnTo>
                  <a:lnTo>
                    <a:pt x="8564" y="1686"/>
                  </a:lnTo>
                  <a:lnTo>
                    <a:pt x="8448" y="1531"/>
                  </a:lnTo>
                  <a:lnTo>
                    <a:pt x="8332" y="1376"/>
                  </a:lnTo>
                  <a:lnTo>
                    <a:pt x="8196" y="1221"/>
                  </a:lnTo>
                  <a:lnTo>
                    <a:pt x="7886" y="969"/>
                  </a:lnTo>
                  <a:lnTo>
                    <a:pt x="7576" y="756"/>
                  </a:lnTo>
                  <a:lnTo>
                    <a:pt x="7247" y="581"/>
                  </a:lnTo>
                  <a:lnTo>
                    <a:pt x="6956" y="465"/>
                  </a:lnTo>
                  <a:lnTo>
                    <a:pt x="6820" y="426"/>
                  </a:lnTo>
                  <a:lnTo>
                    <a:pt x="6685" y="407"/>
                  </a:lnTo>
                  <a:lnTo>
                    <a:pt x="6588" y="407"/>
                  </a:lnTo>
                  <a:lnTo>
                    <a:pt x="6491" y="426"/>
                  </a:lnTo>
                  <a:lnTo>
                    <a:pt x="6317" y="368"/>
                  </a:lnTo>
                  <a:lnTo>
                    <a:pt x="6104" y="291"/>
                  </a:lnTo>
                  <a:lnTo>
                    <a:pt x="5832" y="194"/>
                  </a:lnTo>
                  <a:lnTo>
                    <a:pt x="5522" y="116"/>
                  </a:lnTo>
                  <a:lnTo>
                    <a:pt x="5135" y="58"/>
                  </a:lnTo>
                  <a:lnTo>
                    <a:pt x="4728" y="2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5810875" y="5480550"/>
              <a:ext cx="16475" cy="18425"/>
            </a:xfrm>
            <a:custGeom>
              <a:avLst/>
              <a:gdLst/>
              <a:ahLst/>
              <a:cxnLst/>
              <a:rect l="l" t="t" r="r" b="b"/>
              <a:pathLst>
                <a:path w="659" h="737" extrusionOk="0">
                  <a:moveTo>
                    <a:pt x="272" y="0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39" y="213"/>
                  </a:lnTo>
                  <a:lnTo>
                    <a:pt x="20" y="291"/>
                  </a:lnTo>
                  <a:lnTo>
                    <a:pt x="0" y="368"/>
                  </a:lnTo>
                  <a:lnTo>
                    <a:pt x="20" y="446"/>
                  </a:lnTo>
                  <a:lnTo>
                    <a:pt x="39" y="504"/>
                  </a:lnTo>
                  <a:lnTo>
                    <a:pt x="58" y="582"/>
                  </a:lnTo>
                  <a:lnTo>
                    <a:pt x="97" y="640"/>
                  </a:lnTo>
                  <a:lnTo>
                    <a:pt x="155" y="678"/>
                  </a:lnTo>
                  <a:lnTo>
                    <a:pt x="213" y="717"/>
                  </a:lnTo>
                  <a:lnTo>
                    <a:pt x="272" y="737"/>
                  </a:lnTo>
                  <a:lnTo>
                    <a:pt x="407" y="737"/>
                  </a:lnTo>
                  <a:lnTo>
                    <a:pt x="465" y="717"/>
                  </a:lnTo>
                  <a:lnTo>
                    <a:pt x="523" y="678"/>
                  </a:lnTo>
                  <a:lnTo>
                    <a:pt x="562" y="640"/>
                  </a:lnTo>
                  <a:lnTo>
                    <a:pt x="601" y="582"/>
                  </a:lnTo>
                  <a:lnTo>
                    <a:pt x="640" y="504"/>
                  </a:lnTo>
                  <a:lnTo>
                    <a:pt x="659" y="446"/>
                  </a:lnTo>
                  <a:lnTo>
                    <a:pt x="659" y="368"/>
                  </a:lnTo>
                  <a:lnTo>
                    <a:pt x="659" y="291"/>
                  </a:lnTo>
                  <a:lnTo>
                    <a:pt x="640" y="213"/>
                  </a:lnTo>
                  <a:lnTo>
                    <a:pt x="601" y="155"/>
                  </a:lnTo>
                  <a:lnTo>
                    <a:pt x="562" y="97"/>
                  </a:lnTo>
                  <a:lnTo>
                    <a:pt x="523" y="59"/>
                  </a:lnTo>
                  <a:lnTo>
                    <a:pt x="465" y="2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5857850" y="5489750"/>
              <a:ext cx="17450" cy="21825"/>
            </a:xfrm>
            <a:custGeom>
              <a:avLst/>
              <a:gdLst/>
              <a:ahLst/>
              <a:cxnLst/>
              <a:rect l="l" t="t" r="r" b="b"/>
              <a:pathLst>
                <a:path w="698" h="873" extrusionOk="0">
                  <a:moveTo>
                    <a:pt x="272" y="0"/>
                  </a:moveTo>
                  <a:lnTo>
                    <a:pt x="214" y="20"/>
                  </a:lnTo>
                  <a:lnTo>
                    <a:pt x="156" y="78"/>
                  </a:lnTo>
                  <a:lnTo>
                    <a:pt x="97" y="117"/>
                  </a:lnTo>
                  <a:lnTo>
                    <a:pt x="59" y="194"/>
                  </a:lnTo>
                  <a:lnTo>
                    <a:pt x="20" y="272"/>
                  </a:lnTo>
                  <a:lnTo>
                    <a:pt x="1" y="349"/>
                  </a:lnTo>
                  <a:lnTo>
                    <a:pt x="1" y="446"/>
                  </a:lnTo>
                  <a:lnTo>
                    <a:pt x="1" y="524"/>
                  </a:lnTo>
                  <a:lnTo>
                    <a:pt x="20" y="601"/>
                  </a:lnTo>
                  <a:lnTo>
                    <a:pt x="59" y="679"/>
                  </a:lnTo>
                  <a:lnTo>
                    <a:pt x="97" y="756"/>
                  </a:lnTo>
                  <a:lnTo>
                    <a:pt x="156" y="795"/>
                  </a:lnTo>
                  <a:lnTo>
                    <a:pt x="214" y="853"/>
                  </a:lnTo>
                  <a:lnTo>
                    <a:pt x="272" y="872"/>
                  </a:lnTo>
                  <a:lnTo>
                    <a:pt x="427" y="872"/>
                  </a:lnTo>
                  <a:lnTo>
                    <a:pt x="485" y="853"/>
                  </a:lnTo>
                  <a:lnTo>
                    <a:pt x="543" y="795"/>
                  </a:lnTo>
                  <a:lnTo>
                    <a:pt x="601" y="756"/>
                  </a:lnTo>
                  <a:lnTo>
                    <a:pt x="640" y="679"/>
                  </a:lnTo>
                  <a:lnTo>
                    <a:pt x="679" y="601"/>
                  </a:lnTo>
                  <a:lnTo>
                    <a:pt x="698" y="524"/>
                  </a:lnTo>
                  <a:lnTo>
                    <a:pt x="698" y="446"/>
                  </a:lnTo>
                  <a:lnTo>
                    <a:pt x="698" y="349"/>
                  </a:lnTo>
                  <a:lnTo>
                    <a:pt x="679" y="272"/>
                  </a:lnTo>
                  <a:lnTo>
                    <a:pt x="640" y="194"/>
                  </a:lnTo>
                  <a:lnTo>
                    <a:pt x="601" y="117"/>
                  </a:lnTo>
                  <a:lnTo>
                    <a:pt x="543" y="78"/>
                  </a:lnTo>
                  <a:lnTo>
                    <a:pt x="485" y="2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5762925" y="5514925"/>
              <a:ext cx="85275" cy="39750"/>
            </a:xfrm>
            <a:custGeom>
              <a:avLst/>
              <a:gdLst/>
              <a:ahLst/>
              <a:cxnLst/>
              <a:rect l="l" t="t" r="r" b="b"/>
              <a:pathLst>
                <a:path w="3411" h="1590" extrusionOk="0">
                  <a:moveTo>
                    <a:pt x="2209" y="1"/>
                  </a:moveTo>
                  <a:lnTo>
                    <a:pt x="1938" y="20"/>
                  </a:lnTo>
                  <a:lnTo>
                    <a:pt x="1647" y="59"/>
                  </a:lnTo>
                  <a:lnTo>
                    <a:pt x="1356" y="98"/>
                  </a:lnTo>
                  <a:lnTo>
                    <a:pt x="1085" y="175"/>
                  </a:lnTo>
                  <a:lnTo>
                    <a:pt x="814" y="233"/>
                  </a:lnTo>
                  <a:lnTo>
                    <a:pt x="562" y="311"/>
                  </a:lnTo>
                  <a:lnTo>
                    <a:pt x="349" y="408"/>
                  </a:lnTo>
                  <a:lnTo>
                    <a:pt x="155" y="505"/>
                  </a:lnTo>
                  <a:lnTo>
                    <a:pt x="0" y="582"/>
                  </a:lnTo>
                  <a:lnTo>
                    <a:pt x="213" y="602"/>
                  </a:lnTo>
                  <a:lnTo>
                    <a:pt x="678" y="679"/>
                  </a:lnTo>
                  <a:lnTo>
                    <a:pt x="950" y="737"/>
                  </a:lnTo>
                  <a:lnTo>
                    <a:pt x="1201" y="815"/>
                  </a:lnTo>
                  <a:lnTo>
                    <a:pt x="1434" y="912"/>
                  </a:lnTo>
                  <a:lnTo>
                    <a:pt x="1531" y="970"/>
                  </a:lnTo>
                  <a:lnTo>
                    <a:pt x="1608" y="1028"/>
                  </a:lnTo>
                  <a:lnTo>
                    <a:pt x="2054" y="1435"/>
                  </a:lnTo>
                  <a:lnTo>
                    <a:pt x="2209" y="1551"/>
                  </a:lnTo>
                  <a:lnTo>
                    <a:pt x="2286" y="1590"/>
                  </a:lnTo>
                  <a:lnTo>
                    <a:pt x="2364" y="1590"/>
                  </a:lnTo>
                  <a:lnTo>
                    <a:pt x="2499" y="1551"/>
                  </a:lnTo>
                  <a:lnTo>
                    <a:pt x="2693" y="1493"/>
                  </a:lnTo>
                  <a:lnTo>
                    <a:pt x="2906" y="1376"/>
                  </a:lnTo>
                  <a:lnTo>
                    <a:pt x="3003" y="1318"/>
                  </a:lnTo>
                  <a:lnTo>
                    <a:pt x="3100" y="1241"/>
                  </a:lnTo>
                  <a:lnTo>
                    <a:pt x="3197" y="1144"/>
                  </a:lnTo>
                  <a:lnTo>
                    <a:pt x="3274" y="1047"/>
                  </a:lnTo>
                  <a:lnTo>
                    <a:pt x="3333" y="931"/>
                  </a:lnTo>
                  <a:lnTo>
                    <a:pt x="3391" y="795"/>
                  </a:lnTo>
                  <a:lnTo>
                    <a:pt x="3410" y="660"/>
                  </a:lnTo>
                  <a:lnTo>
                    <a:pt x="3410" y="505"/>
                  </a:lnTo>
                  <a:lnTo>
                    <a:pt x="3391" y="427"/>
                  </a:lnTo>
                  <a:lnTo>
                    <a:pt x="3371" y="350"/>
                  </a:lnTo>
                  <a:lnTo>
                    <a:pt x="3313" y="292"/>
                  </a:lnTo>
                  <a:lnTo>
                    <a:pt x="3274" y="233"/>
                  </a:lnTo>
                  <a:lnTo>
                    <a:pt x="3197" y="175"/>
                  </a:lnTo>
                  <a:lnTo>
                    <a:pt x="3119" y="137"/>
                  </a:lnTo>
                  <a:lnTo>
                    <a:pt x="2945" y="78"/>
                  </a:lnTo>
                  <a:lnTo>
                    <a:pt x="2713" y="20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5761950" y="5501375"/>
              <a:ext cx="86250" cy="35875"/>
            </a:xfrm>
            <a:custGeom>
              <a:avLst/>
              <a:gdLst/>
              <a:ahLst/>
              <a:cxnLst/>
              <a:rect l="l" t="t" r="r" b="b"/>
              <a:pathLst>
                <a:path w="3450" h="1435" extrusionOk="0">
                  <a:moveTo>
                    <a:pt x="2500" y="0"/>
                  </a:moveTo>
                  <a:lnTo>
                    <a:pt x="2170" y="39"/>
                  </a:lnTo>
                  <a:lnTo>
                    <a:pt x="1860" y="78"/>
                  </a:lnTo>
                  <a:lnTo>
                    <a:pt x="1589" y="136"/>
                  </a:lnTo>
                  <a:lnTo>
                    <a:pt x="1337" y="233"/>
                  </a:lnTo>
                  <a:lnTo>
                    <a:pt x="1124" y="310"/>
                  </a:lnTo>
                  <a:lnTo>
                    <a:pt x="911" y="407"/>
                  </a:lnTo>
                  <a:lnTo>
                    <a:pt x="737" y="524"/>
                  </a:lnTo>
                  <a:lnTo>
                    <a:pt x="582" y="620"/>
                  </a:lnTo>
                  <a:lnTo>
                    <a:pt x="310" y="814"/>
                  </a:lnTo>
                  <a:lnTo>
                    <a:pt x="136" y="1008"/>
                  </a:lnTo>
                  <a:lnTo>
                    <a:pt x="39" y="1124"/>
                  </a:lnTo>
                  <a:lnTo>
                    <a:pt x="0" y="1163"/>
                  </a:lnTo>
                  <a:lnTo>
                    <a:pt x="310" y="1027"/>
                  </a:lnTo>
                  <a:lnTo>
                    <a:pt x="543" y="930"/>
                  </a:lnTo>
                  <a:lnTo>
                    <a:pt x="814" y="853"/>
                  </a:lnTo>
                  <a:lnTo>
                    <a:pt x="1105" y="795"/>
                  </a:lnTo>
                  <a:lnTo>
                    <a:pt x="1260" y="775"/>
                  </a:lnTo>
                  <a:lnTo>
                    <a:pt x="1415" y="775"/>
                  </a:lnTo>
                  <a:lnTo>
                    <a:pt x="1550" y="795"/>
                  </a:lnTo>
                  <a:lnTo>
                    <a:pt x="1705" y="834"/>
                  </a:lnTo>
                  <a:lnTo>
                    <a:pt x="1822" y="872"/>
                  </a:lnTo>
                  <a:lnTo>
                    <a:pt x="1957" y="950"/>
                  </a:lnTo>
                  <a:lnTo>
                    <a:pt x="2112" y="1085"/>
                  </a:lnTo>
                  <a:lnTo>
                    <a:pt x="2287" y="1163"/>
                  </a:lnTo>
                  <a:lnTo>
                    <a:pt x="2422" y="1260"/>
                  </a:lnTo>
                  <a:lnTo>
                    <a:pt x="2558" y="1318"/>
                  </a:lnTo>
                  <a:lnTo>
                    <a:pt x="2810" y="1395"/>
                  </a:lnTo>
                  <a:lnTo>
                    <a:pt x="3023" y="1415"/>
                  </a:lnTo>
                  <a:lnTo>
                    <a:pt x="3197" y="1434"/>
                  </a:lnTo>
                  <a:lnTo>
                    <a:pt x="3313" y="1415"/>
                  </a:lnTo>
                  <a:lnTo>
                    <a:pt x="3410" y="1376"/>
                  </a:lnTo>
                  <a:lnTo>
                    <a:pt x="3449" y="1260"/>
                  </a:lnTo>
                  <a:lnTo>
                    <a:pt x="3449" y="1124"/>
                  </a:lnTo>
                  <a:lnTo>
                    <a:pt x="3449" y="930"/>
                  </a:lnTo>
                  <a:lnTo>
                    <a:pt x="3391" y="717"/>
                  </a:lnTo>
                  <a:lnTo>
                    <a:pt x="3313" y="504"/>
                  </a:lnTo>
                  <a:lnTo>
                    <a:pt x="3255" y="407"/>
                  </a:lnTo>
                  <a:lnTo>
                    <a:pt x="3178" y="291"/>
                  </a:lnTo>
                  <a:lnTo>
                    <a:pt x="3081" y="214"/>
                  </a:lnTo>
                  <a:lnTo>
                    <a:pt x="2984" y="136"/>
                  </a:lnTo>
                  <a:lnTo>
                    <a:pt x="2868" y="78"/>
                  </a:lnTo>
                  <a:lnTo>
                    <a:pt x="2752" y="39"/>
                  </a:lnTo>
                  <a:lnTo>
                    <a:pt x="2616" y="20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5826850" y="5510575"/>
              <a:ext cx="6325" cy="7775"/>
            </a:xfrm>
            <a:custGeom>
              <a:avLst/>
              <a:gdLst/>
              <a:ahLst/>
              <a:cxnLst/>
              <a:rect l="l" t="t" r="r" b="b"/>
              <a:pathLst>
                <a:path w="253" h="311" extrusionOk="0">
                  <a:moveTo>
                    <a:pt x="117" y="1"/>
                  </a:moveTo>
                  <a:lnTo>
                    <a:pt x="78" y="20"/>
                  </a:lnTo>
                  <a:lnTo>
                    <a:pt x="39" y="39"/>
                  </a:lnTo>
                  <a:lnTo>
                    <a:pt x="1" y="97"/>
                  </a:lnTo>
                  <a:lnTo>
                    <a:pt x="1" y="156"/>
                  </a:lnTo>
                  <a:lnTo>
                    <a:pt x="1" y="214"/>
                  </a:lnTo>
                  <a:lnTo>
                    <a:pt x="39" y="252"/>
                  </a:lnTo>
                  <a:lnTo>
                    <a:pt x="78" y="291"/>
                  </a:lnTo>
                  <a:lnTo>
                    <a:pt x="117" y="311"/>
                  </a:lnTo>
                  <a:lnTo>
                    <a:pt x="175" y="291"/>
                  </a:lnTo>
                  <a:lnTo>
                    <a:pt x="214" y="252"/>
                  </a:lnTo>
                  <a:lnTo>
                    <a:pt x="233" y="214"/>
                  </a:lnTo>
                  <a:lnTo>
                    <a:pt x="252" y="156"/>
                  </a:lnTo>
                  <a:lnTo>
                    <a:pt x="233" y="97"/>
                  </a:lnTo>
                  <a:lnTo>
                    <a:pt x="214" y="39"/>
                  </a:lnTo>
                  <a:lnTo>
                    <a:pt x="175" y="20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3903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64F5A18-10E7-46E7-894E-B99F0F88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E480E242-997F-4685-9228-DC4B29F92E34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CA33DBF-B7EB-423A-B26D-E2B8CB18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242017B-3D78-4336-991E-36EC4562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97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690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68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605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432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72" r:id="rId3"/>
    <p:sldLayoutId id="2147483676" r:id="rId4"/>
    <p:sldLayoutId id="2147483687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170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40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21.wdp"/><Relationship Id="rId10" Type="http://schemas.openxmlformats.org/officeDocument/2006/relationships/image" Target="../media/image43.jpeg"/><Relationship Id="rId4" Type="http://schemas.openxmlformats.org/officeDocument/2006/relationships/image" Target="../media/image39.pn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8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15.wdp"/><Relationship Id="rId4" Type="http://schemas.openxmlformats.org/officeDocument/2006/relationships/image" Target="../media/image23.png"/><Relationship Id="rId9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1.png"/><Relationship Id="rId3" Type="http://schemas.openxmlformats.org/officeDocument/2006/relationships/audio" Target="../media/audio11.wav"/><Relationship Id="rId7" Type="http://schemas.openxmlformats.org/officeDocument/2006/relationships/image" Target="../media/image25.gif"/><Relationship Id="rId12" Type="http://schemas.openxmlformats.org/officeDocument/2006/relationships/slide" Target="slide3.xml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24.wdp"/><Relationship Id="rId5" Type="http://schemas.microsoft.com/office/2007/relationships/hdphoto" Target="../media/hdphoto16.wdp"/><Relationship Id="rId15" Type="http://schemas.openxmlformats.org/officeDocument/2006/relationships/image" Target="../media/image52.png"/><Relationship Id="rId10" Type="http://schemas.openxmlformats.org/officeDocument/2006/relationships/image" Target="../media/image50.png"/><Relationship Id="rId4" Type="http://schemas.openxmlformats.org/officeDocument/2006/relationships/image" Target="../media/image26.png"/><Relationship Id="rId9" Type="http://schemas.microsoft.com/office/2007/relationships/hdphoto" Target="../media/hdphoto23.wdp"/><Relationship Id="rId1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1.png"/><Relationship Id="rId3" Type="http://schemas.openxmlformats.org/officeDocument/2006/relationships/audio" Target="../media/audio11.wav"/><Relationship Id="rId7" Type="http://schemas.openxmlformats.org/officeDocument/2006/relationships/image" Target="../media/image25.gif"/><Relationship Id="rId12" Type="http://schemas.openxmlformats.org/officeDocument/2006/relationships/slide" Target="slide3.xml"/><Relationship Id="rId17" Type="http://schemas.openxmlformats.org/officeDocument/2006/relationships/audio" Target="../media/audio12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24.wdp"/><Relationship Id="rId5" Type="http://schemas.microsoft.com/office/2007/relationships/hdphoto" Target="../media/hdphoto16.wdp"/><Relationship Id="rId15" Type="http://schemas.openxmlformats.org/officeDocument/2006/relationships/image" Target="../media/image53.jpeg"/><Relationship Id="rId10" Type="http://schemas.openxmlformats.org/officeDocument/2006/relationships/image" Target="../media/image50.png"/><Relationship Id="rId4" Type="http://schemas.openxmlformats.org/officeDocument/2006/relationships/image" Target="../media/image26.png"/><Relationship Id="rId9" Type="http://schemas.microsoft.com/office/2007/relationships/hdphoto" Target="../media/hdphoto23.wdp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1.png"/><Relationship Id="rId3" Type="http://schemas.openxmlformats.org/officeDocument/2006/relationships/audio" Target="../media/audio11.wav"/><Relationship Id="rId7" Type="http://schemas.openxmlformats.org/officeDocument/2006/relationships/image" Target="../media/image25.gif"/><Relationship Id="rId12" Type="http://schemas.openxmlformats.org/officeDocument/2006/relationships/slide" Target="slide3.xml"/><Relationship Id="rId2" Type="http://schemas.openxmlformats.org/officeDocument/2006/relationships/audio" Target="../media/audio13.wav"/><Relationship Id="rId16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24.wdp"/><Relationship Id="rId5" Type="http://schemas.microsoft.com/office/2007/relationships/hdphoto" Target="../media/hdphoto16.wdp"/><Relationship Id="rId15" Type="http://schemas.openxmlformats.org/officeDocument/2006/relationships/image" Target="../media/image54.jpeg"/><Relationship Id="rId10" Type="http://schemas.openxmlformats.org/officeDocument/2006/relationships/image" Target="../media/image50.png"/><Relationship Id="rId4" Type="http://schemas.openxmlformats.org/officeDocument/2006/relationships/image" Target="../media/image26.png"/><Relationship Id="rId9" Type="http://schemas.microsoft.com/office/2007/relationships/hdphoto" Target="../media/hdphoto23.wdp"/><Relationship Id="rId1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slide" Target="slide3.xml"/><Relationship Id="rId3" Type="http://schemas.openxmlformats.org/officeDocument/2006/relationships/audio" Target="../media/audio11.wav"/><Relationship Id="rId7" Type="http://schemas.openxmlformats.org/officeDocument/2006/relationships/image" Target="../media/image24.png"/><Relationship Id="rId12" Type="http://schemas.microsoft.com/office/2007/relationships/hdphoto" Target="../media/hdphoto24.wdp"/><Relationship Id="rId17" Type="http://schemas.openxmlformats.org/officeDocument/2006/relationships/audio" Target="../media/audio13.wav"/><Relationship Id="rId2" Type="http://schemas.openxmlformats.org/officeDocument/2006/relationships/audio" Target="../media/audio13.wav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11" Type="http://schemas.openxmlformats.org/officeDocument/2006/relationships/image" Target="../media/image50.png"/><Relationship Id="rId5" Type="http://schemas.openxmlformats.org/officeDocument/2006/relationships/image" Target="../media/image26.png"/><Relationship Id="rId15" Type="http://schemas.openxmlformats.org/officeDocument/2006/relationships/image" Target="../media/image20.png"/><Relationship Id="rId10" Type="http://schemas.microsoft.com/office/2007/relationships/hdphoto" Target="../media/hdphoto23.wdp"/><Relationship Id="rId4" Type="http://schemas.openxmlformats.org/officeDocument/2006/relationships/audio" Target="../media/audio2.wav"/><Relationship Id="rId9" Type="http://schemas.openxmlformats.org/officeDocument/2006/relationships/image" Target="../media/image49.png"/><Relationship Id="rId1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15.wdp"/><Relationship Id="rId10" Type="http://schemas.openxmlformats.org/officeDocument/2006/relationships/audio" Target="../media/audio2.wav"/><Relationship Id="rId4" Type="http://schemas.openxmlformats.org/officeDocument/2006/relationships/image" Target="../media/image23.png"/><Relationship Id="rId9" Type="http://schemas.openxmlformats.org/officeDocument/2006/relationships/image" Target="../media/image2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56.jpeg"/><Relationship Id="rId7" Type="http://schemas.openxmlformats.org/officeDocument/2006/relationships/image" Target="../media/image41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5.wdp"/><Relationship Id="rId4" Type="http://schemas.openxmlformats.org/officeDocument/2006/relationships/image" Target="../media/image57.png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15.wdp"/><Relationship Id="rId4" Type="http://schemas.openxmlformats.org/officeDocument/2006/relationships/image" Target="../media/image23.png"/><Relationship Id="rId9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audio" Target="../media/audio3.wav"/><Relationship Id="rId5" Type="http://schemas.microsoft.com/office/2007/relationships/hdphoto" Target="../media/hdphoto15.wdp"/><Relationship Id="rId10" Type="http://schemas.openxmlformats.org/officeDocument/2006/relationships/image" Target="../media/image25.gif"/><Relationship Id="rId4" Type="http://schemas.openxmlformats.org/officeDocument/2006/relationships/image" Target="../media/image23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2.png"/><Relationship Id="rId3" Type="http://schemas.openxmlformats.org/officeDocument/2006/relationships/audio" Target="../media/audio5.wav"/><Relationship Id="rId7" Type="http://schemas.openxmlformats.org/officeDocument/2006/relationships/image" Target="../media/image29.png"/><Relationship Id="rId12" Type="http://schemas.microsoft.com/office/2007/relationships/hdphoto" Target="../media/hdphoto18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11" Type="http://schemas.openxmlformats.org/officeDocument/2006/relationships/image" Target="../media/image31.png"/><Relationship Id="rId5" Type="http://schemas.openxmlformats.org/officeDocument/2006/relationships/image" Target="../media/image27.jpg"/><Relationship Id="rId10" Type="http://schemas.microsoft.com/office/2007/relationships/hdphoto" Target="../media/hdphoto17.wdp"/><Relationship Id="rId4" Type="http://schemas.openxmlformats.org/officeDocument/2006/relationships/audio" Target="../media/audio6.wav"/><Relationship Id="rId9" Type="http://schemas.openxmlformats.org/officeDocument/2006/relationships/image" Target="../media/image30.png"/><Relationship Id="rId14" Type="http://schemas.openxmlformats.org/officeDocument/2006/relationships/audio" Target="../media/audio8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9.wdp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g"/><Relationship Id="rId11" Type="http://schemas.microsoft.com/office/2007/relationships/hdphoto" Target="../media/hdphoto17.wdp"/><Relationship Id="rId5" Type="http://schemas.openxmlformats.org/officeDocument/2006/relationships/audio" Target="../media/audio6.wav"/><Relationship Id="rId15" Type="http://schemas.openxmlformats.org/officeDocument/2006/relationships/audio" Target="../media/audio60.wav"/><Relationship Id="rId10" Type="http://schemas.openxmlformats.org/officeDocument/2006/relationships/image" Target="../media/image30.png"/><Relationship Id="rId4" Type="http://schemas.openxmlformats.org/officeDocument/2006/relationships/audio" Target="../media/audio7.wav"/><Relationship Id="rId9" Type="http://schemas.openxmlformats.org/officeDocument/2006/relationships/image" Target="../media/image33.jpe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2.png"/><Relationship Id="rId3" Type="http://schemas.openxmlformats.org/officeDocument/2006/relationships/audio" Target="../media/audio8.wav"/><Relationship Id="rId7" Type="http://schemas.openxmlformats.org/officeDocument/2006/relationships/image" Target="../media/image29.png"/><Relationship Id="rId12" Type="http://schemas.microsoft.com/office/2007/relationships/hdphoto" Target="../media/hdphoto19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11" Type="http://schemas.openxmlformats.org/officeDocument/2006/relationships/image" Target="../media/image34.png"/><Relationship Id="rId5" Type="http://schemas.openxmlformats.org/officeDocument/2006/relationships/image" Target="../media/image27.jpg"/><Relationship Id="rId10" Type="http://schemas.microsoft.com/office/2007/relationships/hdphoto" Target="../media/hdphoto17.wdp"/><Relationship Id="rId4" Type="http://schemas.openxmlformats.org/officeDocument/2006/relationships/audio" Target="../media/audio6.wav"/><Relationship Id="rId9" Type="http://schemas.openxmlformats.org/officeDocument/2006/relationships/image" Target="../media/image30.png"/><Relationship Id="rId1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6.wav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microsoft.com/office/2007/relationships/hdphoto" Target="../media/hdphoto20.wdp"/><Relationship Id="rId5" Type="http://schemas.openxmlformats.org/officeDocument/2006/relationships/image" Target="../media/image36.jpeg"/><Relationship Id="rId10" Type="http://schemas.openxmlformats.org/officeDocument/2006/relationships/image" Target="../media/image37.png"/><Relationship Id="rId4" Type="http://schemas.openxmlformats.org/officeDocument/2006/relationships/image" Target="../media/image27.jpg"/><Relationship Id="rId9" Type="http://schemas.microsoft.com/office/2007/relationships/hdphoto" Target="../media/hdphoto1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6.wav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microsoft.com/office/2007/relationships/hdphoto" Target="../media/hdphoto20.wdp"/><Relationship Id="rId5" Type="http://schemas.openxmlformats.org/officeDocument/2006/relationships/image" Target="../media/image36.jpeg"/><Relationship Id="rId10" Type="http://schemas.openxmlformats.org/officeDocument/2006/relationships/image" Target="../media/image37.png"/><Relationship Id="rId4" Type="http://schemas.openxmlformats.org/officeDocument/2006/relationships/image" Target="../media/image27.jpg"/><Relationship Id="rId9" Type="http://schemas.microsoft.com/office/2007/relationships/hdphoto" Target="../media/hdphoto1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3.png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=""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245" y="3041230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  <p:pic>
        <p:nvPicPr>
          <p:cNvPr id="58" name="图片 2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41" y="2644"/>
            <a:ext cx="6121797" cy="3650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7"/>
          <p:cNvSpPr/>
          <p:nvPr/>
        </p:nvSpPr>
        <p:spPr>
          <a:xfrm>
            <a:off x="2613987" y="707080"/>
            <a:ext cx="3339376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43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Unit 7</a:t>
            </a:r>
          </a:p>
          <a:p>
            <a:pPr marL="0" marR="0" lvl="0" indent="0" algn="ctr" defTabSz="943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Fun time </a:t>
            </a:r>
          </a:p>
          <a:p>
            <a:pPr marL="0" marR="0" lvl="0" indent="0" algn="ctr" defTabSz="943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and project</a:t>
            </a:r>
            <a:endParaRPr kumimoji="0" lang="en-US" sz="4400" b="1" i="0" u="none" strike="noStrike" kern="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21062553">
            <a:off x="7191269" y="2860656"/>
            <a:ext cx="989427" cy="1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9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59" grpId="0"/>
      <p:bldP spid="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Cái Kẹp Giấy, Giấy-Clip, Ghi Chú, Giấy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476" y="-173624"/>
            <a:ext cx="9205476" cy="568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Âm Nhạc, Ghi Chú, Khóa"/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274" y="-652518"/>
            <a:ext cx="7690535" cy="716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Đồ hoạ vector miễn phí của Đĩa ă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84313" y="1046485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34478" y="1046485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274780" y="2520828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834478" y="2543085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178413" y="4098760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784962" y="4080114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3242942" y="914289"/>
            <a:ext cx="2007061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teacher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223706" y="880373"/>
            <a:ext cx="2429533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doctor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328427" y="2410889"/>
            <a:ext cx="2134711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engineer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840208" y="2363505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vet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392253" y="3947919"/>
            <a:ext cx="1851850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pilot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669938" y="3892192"/>
            <a:ext cx="2690014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nurse</a:t>
            </a:r>
          </a:p>
        </p:txBody>
      </p:sp>
      <p:sp>
        <p:nvSpPr>
          <p:cNvPr id="34" name="AutoShape 4" descr="Đồ hoạ vector miễn phí của Tấm thả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AutoShape 6" descr="Đồ hoạ vector miễn phí của Tấm thả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2813595" y="12791"/>
            <a:ext cx="3174713" cy="5645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Look and tick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178413" y="2527936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776056" y="4030134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  <p:pic>
        <p:nvPicPr>
          <p:cNvPr id="4098" name="Picture 2" descr="Giáo Viên, Tài Sản, Nhà Má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649568"/>
            <a:ext cx="2099207" cy="119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Bác Sĩ Thú Y, Kiểm Tra Con Chó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4" b="16217"/>
          <a:stretch/>
        </p:blipFill>
        <p:spPr bwMode="auto">
          <a:xfrm>
            <a:off x="307974" y="2200190"/>
            <a:ext cx="2099208" cy="121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2813595" y="941352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  <p:pic>
        <p:nvPicPr>
          <p:cNvPr id="4100" name="Picture 4" descr="Phi Công, Người Phụ Nữ Trẻ Tuổ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6" b="20540"/>
          <a:stretch/>
        </p:blipFill>
        <p:spPr bwMode="auto">
          <a:xfrm>
            <a:off x="307975" y="3674887"/>
            <a:ext cx="2099208" cy="124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38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12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241253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Down Ribbon 153"/>
          <p:cNvSpPr/>
          <p:nvPr/>
        </p:nvSpPr>
        <p:spPr>
          <a:xfrm>
            <a:off x="1841726" y="2435363"/>
            <a:ext cx="5639650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Comic Sans MS" pitchFamily="66" charset="0"/>
              </a:rPr>
              <a:t>Jobs</a:t>
            </a:r>
          </a:p>
        </p:txBody>
      </p:sp>
    </p:spTree>
    <p:extLst>
      <p:ext uri="{BB962C8B-B14F-4D97-AF65-F5344CB8AC3E}">
        <p14:creationId xmlns:p14="http://schemas.microsoft.com/office/powerpoint/2010/main" val="4255086506"/>
      </p:ext>
    </p:extLst>
  </p:cSld>
  <p:clrMapOvr>
    <a:masterClrMapping/>
  </p:clrMapOvr>
  <p:transition spd="slow">
    <p:push dir="u"/>
    <p:sndAc>
      <p:stSnd>
        <p:snd r:embed="rId3" name="push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0" y="0"/>
            <a:ext cx="9143999" cy="5301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75248" y="84406"/>
            <a:ext cx="3896751" cy="787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REMEMBER !</a:t>
            </a:r>
          </a:p>
        </p:txBody>
      </p:sp>
      <p:cxnSp>
        <p:nvCxnSpPr>
          <p:cNvPr id="8" name="Elbow Connector 7"/>
          <p:cNvCxnSpPr/>
          <p:nvPr/>
        </p:nvCxnSpPr>
        <p:spPr>
          <a:xfrm rot="16200000" flipH="1">
            <a:off x="928469" y="1111349"/>
            <a:ext cx="858132" cy="379831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582884" y="2299187"/>
            <a:ext cx="7978229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I want to </a:t>
            </a:r>
            <a:r>
              <a:rPr lang="vi-VN" sz="6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be </a:t>
            </a:r>
            <a:r>
              <a:rPr lang="en-US" sz="6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….</a:t>
            </a:r>
          </a:p>
          <a:p>
            <a:pPr algn="ctr"/>
            <a:r>
              <a:rPr lang="en-US" sz="6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I can ….</a:t>
            </a:r>
            <a:endParaRPr lang="vi-VN" sz="60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vi-VN" sz="6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I want to work in...</a:t>
            </a:r>
            <a:endParaRPr lang="en-US" sz="60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5C279B8-BA0F-D463-5806-46A89EB6BC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37668"/>
      </p:ext>
    </p:extLst>
  </p:cSld>
  <p:clrMapOvr>
    <a:masterClrMapping/>
  </p:clrMapOvr>
  <p:transition spd="slow">
    <p:cover/>
    <p:sndAc>
      <p:stSnd>
        <p:snd r:embed="rId2" name="cashreg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ảnh Quan, Hoàng Hôn, Ánh Sáng, Đê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539" y="-3269797"/>
            <a:ext cx="12192000" cy="942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ảng Trắng, Chỗ Trống, Bài Thuyết Tr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584" y="562483"/>
            <a:ext cx="5021995" cy="441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irl, Officer, Wr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590" y="1636542"/>
            <a:ext cx="2157749" cy="334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A74A4E5-691E-79AE-FAE9-0041635B58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7178" name="Picture 10" descr="Con Gái, Bánh Quy, Nấu Nướng, Đầu Bế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325" y="812800"/>
            <a:ext cx="1919236" cy="272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 rot="1350877">
            <a:off x="7194951" y="778412"/>
            <a:ext cx="2123221" cy="1716260"/>
          </a:xfrm>
          <a:prstGeom prst="wedgeEllipseCallout">
            <a:avLst>
              <a:gd name="adj1" fmla="val -45569"/>
              <a:gd name="adj2" fmla="val 77016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I want to be ….</a:t>
            </a:r>
          </a:p>
        </p:txBody>
      </p:sp>
    </p:spTree>
    <p:extLst>
      <p:ext uri="{BB962C8B-B14F-4D97-AF65-F5344CB8AC3E}">
        <p14:creationId xmlns:p14="http://schemas.microsoft.com/office/powerpoint/2010/main" val="3887758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7937"/>
            <a:ext cx="5466744" cy="5135563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42811" y="721701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I want to be a chef.</a:t>
            </a:r>
          </a:p>
        </p:txBody>
      </p:sp>
      <p:sp>
        <p:nvSpPr>
          <p:cNvPr id="14" name="AutoShape 2" descr="Indoor portrait of young european caucasian man isolated on gray background, standing in blue t-shirt with  crossed arms, smiling and  looking straight at came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4" descr="Indoor portrait of young european caucasian man isolated on gray background, standing in blue t-shirt with  crossed arms, smiling and  looking straight at came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Cloud Callout 16"/>
          <p:cNvSpPr/>
          <p:nvPr/>
        </p:nvSpPr>
        <p:spPr>
          <a:xfrm>
            <a:off x="27233" y="664488"/>
            <a:ext cx="2028660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What do you want to be?</a:t>
            </a:r>
          </a:p>
        </p:txBody>
      </p:sp>
      <p:pic>
        <p:nvPicPr>
          <p:cNvPr id="18" name="Picture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A74A4E5-691E-79AE-FAE9-0041635B581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8194" name="Picture 2" descr="Nướng Thịt, Bếp Trưởng, Đồ Dùng, Bbq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444" y="2119086"/>
            <a:ext cx="3698970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on Gái, Bánh Quy, Nấu Nướng, Đầu Bếp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45" y="1924635"/>
            <a:ext cx="1919236" cy="272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28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17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111760"/>
            <a:ext cx="5466744" cy="5031740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963580"/>
              <a:ext cx="7489588" cy="4023931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69545" y="770694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I want to work in a restaurant.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-142842" y="638539"/>
            <a:ext cx="2293646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Where do you work?</a:t>
            </a:r>
          </a:p>
        </p:txBody>
      </p:sp>
      <p:pic>
        <p:nvPicPr>
          <p:cNvPr id="16" name="Picture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F78129C-EEFB-2E2F-887B-10ECBA42C37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10244" name="Picture 4" descr="Bếp Trưởng, Chén Đĩa, Quán Ăn, Đầu Bếp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386" y="1558485"/>
            <a:ext cx="4926923" cy="328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coin.wav"/>
          </p:stSnd>
        </p:sndAc>
      </p:transition>
    </mc:Choice>
    <mc:Fallback xmlns="">
      <p:transition spd="slow">
        <p:fade/>
        <p:sndAc>
          <p:stSnd>
            <p:snd r:embed="rId17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0"/>
            <a:ext cx="5466744" cy="5067511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07896" y="599688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I can cook good food.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62988" y="571705"/>
            <a:ext cx="1912675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What can you do?</a:t>
            </a:r>
          </a:p>
        </p:txBody>
      </p:sp>
      <p:pic>
        <p:nvPicPr>
          <p:cNvPr id="17" name="Picture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1DD05B5-F0FD-6D00-1380-DEEDB9E677F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11266" name="Picture 2" descr="Món Ăn, Bữa Ăn Sáng, Bữa Ăn, Nướ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4"/>
          <a:stretch/>
        </p:blipFill>
        <p:spPr bwMode="auto">
          <a:xfrm>
            <a:off x="2528045" y="1387479"/>
            <a:ext cx="4354298" cy="343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16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0"/>
            <a:ext cx="5466744" cy="5067511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07896" y="599688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No, I am not. I’m a chef.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62988" y="571705"/>
            <a:ext cx="1912675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Are you a nurse?</a:t>
            </a:r>
          </a:p>
        </p:txBody>
      </p:sp>
      <p:pic>
        <p:nvPicPr>
          <p:cNvPr id="17" name="Picture 8">
            <a:hlinkClick r:id="rId13" action="ppaction://hlinksldjump"/>
            <a:extLst>
              <a:ext uri="{FF2B5EF4-FFF2-40B4-BE49-F238E27FC236}">
                <a16:creationId xmlns=""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1DD05B5-F0FD-6D00-1380-DEEDB9E677F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12290" name="Picture 2" descr="Con Gái, Đầu Bếp, Nấu Nướng, Chèo Thuyền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343" y="1316534"/>
            <a:ext cx="2955999" cy="350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98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17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61591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Down Ribbon 153"/>
          <p:cNvSpPr/>
          <p:nvPr/>
        </p:nvSpPr>
        <p:spPr>
          <a:xfrm>
            <a:off x="801401" y="2330430"/>
            <a:ext cx="7650188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Comic Sans MS" pitchFamily="66" charset="0"/>
              </a:rPr>
              <a:t>Your Jobs</a:t>
            </a:r>
          </a:p>
        </p:txBody>
      </p:sp>
    </p:spTree>
    <p:extLst>
      <p:ext uri="{BB962C8B-B14F-4D97-AF65-F5344CB8AC3E}">
        <p14:creationId xmlns:p14="http://schemas.microsoft.com/office/powerpoint/2010/main" val="24353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10" name="camera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Background, Flower, Vintage, Flor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2294"/>
            <a:ext cx="9144000" cy="613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ập Nhật, Sơn, Mèo, Sáng Tạo, Nghệ Thuật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23" y="160338"/>
            <a:ext cx="8760177" cy="625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7085"/>
            <a:ext cx="5233182" cy="2352400"/>
          </a:xfrm>
        </p:spPr>
        <p:txBody>
          <a:bodyPr/>
          <a:lstStyle/>
          <a:p>
            <a:r>
              <a:rPr lang="en-US" sz="6000" dirty="0">
                <a:latin typeface="Comic Sans MS" pitchFamily="66" charset="0"/>
              </a:rPr>
              <a:t>Drawing and Presenting</a:t>
            </a:r>
          </a:p>
        </p:txBody>
      </p:sp>
      <p:sp>
        <p:nvSpPr>
          <p:cNvPr id="7" name="AutoShape 2" descr="Hình minh họa miễn phí về Mở sổ tay xoắn ố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8C1B2FF-83EC-7F27-F159-86BDA9F976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16" name="Picture 2" descr="Giáo Viên, Tài Sản, Nhà Má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1009606"/>
            <a:ext cx="2099207" cy="119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ác Sĩ Thú Y, Kiểm Tra Con Chó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4" b="16217"/>
          <a:stretch/>
        </p:blipFill>
        <p:spPr bwMode="auto">
          <a:xfrm>
            <a:off x="656317" y="2457754"/>
            <a:ext cx="2099208" cy="121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hi Công, Người Phụ Nữ Trẻ Tuổi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6" b="20540"/>
          <a:stretch/>
        </p:blipFill>
        <p:spPr bwMode="auto">
          <a:xfrm>
            <a:off x="3714307" y="2427029"/>
            <a:ext cx="2099208" cy="124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627233"/>
      </p:ext>
    </p:extLst>
  </p:cSld>
  <p:clrMapOvr>
    <a:masterClrMapping/>
  </p:clrMapOvr>
  <p:transition spd="slow">
    <p:wipe/>
    <p:sndAc>
      <p:stSnd>
        <p:snd r:embed="rId2" name="voltag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30551" y="1496071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Fun time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1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4839" y="3162624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35783" y="2417036"/>
            <a:ext cx="6711120" cy="492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Let’s sing a song!</a:t>
            </a:r>
          </a:p>
        </p:txBody>
      </p:sp>
      <p:pic>
        <p:nvPicPr>
          <p:cNvPr id="151" name="Picture 150" descr="cartoon-1296497_960_7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-340255" y="114369"/>
            <a:ext cx="2712760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9" name="camera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746206" y="2454491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257109" y="1661566"/>
            <a:ext cx="8808883" cy="16898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Fun time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1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7118" y="302011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345" y="15240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4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suction.wav"/>
          </p:stSnd>
        </p:sndAc>
      </p:transition>
    </mc:Choice>
    <mc:Fallback xmlns="">
      <p:transition spd="slow">
        <p:circle/>
        <p:sndAc>
          <p:stSnd>
            <p:snd r:embed="rId11" name="suctio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-9023"/>
            <a:ext cx="9144001" cy="5152524"/>
          </a:xfrm>
          <a:prstGeom prst="rect">
            <a:avLst/>
          </a:prstGeom>
        </p:spPr>
      </p:pic>
      <p:pic>
        <p:nvPicPr>
          <p:cNvPr id="2050" name="Picture 2" descr="Bác Sĩ Thú Y, Kiểm Tra Con Chó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4" b="16217"/>
          <a:stretch/>
        </p:blipFill>
        <p:spPr bwMode="auto">
          <a:xfrm>
            <a:off x="3441700" y="968849"/>
            <a:ext cx="2854577" cy="319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6785953" y="3694604"/>
            <a:ext cx="1542116" cy="131651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7"/>
            <a:ext cx="1173108" cy="562483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6832720" y="1870668"/>
            <a:ext cx="2559314" cy="1592722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He works in a clinic.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6" y="-69905"/>
            <a:ext cx="4869345" cy="4719387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3510048" y="1055349"/>
            <a:ext cx="2468880" cy="246888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5-Point Star 1"/>
          <p:cNvSpPr/>
          <p:nvPr/>
        </p:nvSpPr>
        <p:spPr>
          <a:xfrm>
            <a:off x="6639037" y="577614"/>
            <a:ext cx="2311280" cy="1547242"/>
          </a:xfrm>
          <a:prstGeom prst="star5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5 stars</a:t>
            </a:r>
          </a:p>
        </p:txBody>
      </p:sp>
      <p:pic>
        <p:nvPicPr>
          <p:cNvPr id="17" name="Picture 2" descr="Bác Sĩ Thú Y, Kiểm Tra Con Chó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617" b="7632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54" b="16217"/>
          <a:stretch/>
        </p:blipFill>
        <p:spPr bwMode="auto">
          <a:xfrm>
            <a:off x="3892393" y="1335547"/>
            <a:ext cx="1704189" cy="190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77" y="2906954"/>
            <a:ext cx="2091424" cy="17789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45" y="3463389"/>
            <a:ext cx="2091424" cy="1778940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1" y="1474472"/>
            <a:ext cx="3039317" cy="1630635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Where does he work?</a:t>
            </a:r>
          </a:p>
        </p:txBody>
      </p:sp>
    </p:spTree>
    <p:extLst>
      <p:ext uri="{BB962C8B-B14F-4D97-AF65-F5344CB8AC3E}">
        <p14:creationId xmlns:p14="http://schemas.microsoft.com/office/powerpoint/2010/main" val="50431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reeze.wav"/>
          </p:stSnd>
        </p:sndAc>
      </p:transition>
    </mc:Choice>
    <mc:Fallback xmlns="">
      <p:transition spd="slow"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-0.36706 -0.007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-9023"/>
            <a:ext cx="9144001" cy="51525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6409742" y="3557980"/>
            <a:ext cx="1542116" cy="131651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7"/>
            <a:ext cx="1173108" cy="562483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6586120" y="1918098"/>
            <a:ext cx="2557881" cy="160875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He takes care of animals.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6639037" y="577614"/>
            <a:ext cx="2311280" cy="1415552"/>
          </a:xfrm>
          <a:prstGeom prst="star5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3 stars</a:t>
            </a:r>
          </a:p>
        </p:txBody>
      </p:sp>
      <p:pic>
        <p:nvPicPr>
          <p:cNvPr id="1026" name="Picture 2" descr="Chú Chó, Thú Y, Thú Cưng, Thú Vậ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825" y="1428892"/>
            <a:ext cx="2245681" cy="241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6" y="-187789"/>
            <a:ext cx="4719387" cy="4719387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3573179" y="902239"/>
            <a:ext cx="2468880" cy="246888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7" name="Picture 2" descr="Chú Chó, Thú Y, Thú Cưng, Thú Vật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995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388" y="1167240"/>
            <a:ext cx="2193393" cy="2359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1" y="2870376"/>
            <a:ext cx="2091424" cy="17789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17" y="3431163"/>
            <a:ext cx="2091424" cy="1778940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556862" y="1276319"/>
            <a:ext cx="2482456" cy="1630635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3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What</a:t>
            </a:r>
            <a:r>
              <a:rPr lang="en-US" sz="3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does he do?</a:t>
            </a:r>
          </a:p>
        </p:txBody>
      </p:sp>
    </p:spTree>
    <p:extLst>
      <p:ext uri="{BB962C8B-B14F-4D97-AF65-F5344CB8AC3E}">
        <p14:creationId xmlns:p14="http://schemas.microsoft.com/office/powerpoint/2010/main" val="114353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amera.wav"/>
          </p:stSnd>
        </p:sndAc>
      </p:transition>
    </mc:Choice>
    <mc:Fallback xmlns="">
      <p:transition spd="slow">
        <p:sndAc>
          <p:stSnd>
            <p:snd r:embed="rId1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36706 -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-9023"/>
            <a:ext cx="9144001" cy="5152524"/>
          </a:xfrm>
          <a:prstGeom prst="rect">
            <a:avLst/>
          </a:prstGeom>
        </p:spPr>
      </p:pic>
      <p:pic>
        <p:nvPicPr>
          <p:cNvPr id="18" name="Picture 2" descr="Chú Chó, Thú Y, Thú Cưng, Thú Vậ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807" y="1251932"/>
            <a:ext cx="2345793" cy="2523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6220390" y="3557980"/>
            <a:ext cx="1542116" cy="131651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7"/>
            <a:ext cx="1173108" cy="562483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6584686" y="1941697"/>
            <a:ext cx="2559314" cy="1592722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Yes, he is.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945" y="-33494"/>
            <a:ext cx="4719387" cy="4719387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3474720" y="1113248"/>
            <a:ext cx="2468880" cy="246888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6639037" y="577614"/>
            <a:ext cx="2311280" cy="1547242"/>
          </a:xfrm>
          <a:prstGeom prst="star5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4 stars</a:t>
            </a:r>
          </a:p>
        </p:txBody>
      </p:sp>
      <p:pic>
        <p:nvPicPr>
          <p:cNvPr id="17" name="Picture 2" descr="Chú Chó, Thú Y, Thú Cưng, Thú Vật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995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388" y="1436808"/>
            <a:ext cx="2193393" cy="2359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Callout 29"/>
          <p:cNvSpPr/>
          <p:nvPr/>
        </p:nvSpPr>
        <p:spPr>
          <a:xfrm>
            <a:off x="556862" y="1276319"/>
            <a:ext cx="2482456" cy="1630635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Is he a vet?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94" y="2906954"/>
            <a:ext cx="2091424" cy="17789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9" y="3428641"/>
            <a:ext cx="2091424" cy="177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8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-0.36705 -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1766"/>
            <a:ext cx="9144001" cy="5152524"/>
          </a:xfrm>
          <a:prstGeom prst="rect">
            <a:avLst/>
          </a:prstGeom>
        </p:spPr>
      </p:pic>
      <p:pic>
        <p:nvPicPr>
          <p:cNvPr id="3074" name="Picture 2" descr="Quán Ăn, Nhà Bếp, Đầu Bếp, Món Ă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006" y="1441573"/>
            <a:ext cx="2777817" cy="277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7"/>
            <a:ext cx="1173108" cy="5624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6220390" y="3557980"/>
            <a:ext cx="1542116" cy="1316511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5955859" y="1942034"/>
            <a:ext cx="3571310" cy="1592722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He works in a restaurant.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061" y="-7266"/>
            <a:ext cx="4719387" cy="4719387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3500474" y="707594"/>
            <a:ext cx="2468880" cy="246888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Oval Callout 29"/>
          <p:cNvSpPr/>
          <p:nvPr/>
        </p:nvSpPr>
        <p:spPr>
          <a:xfrm>
            <a:off x="556862" y="1276319"/>
            <a:ext cx="2482456" cy="1630635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Where does he work?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6639037" y="577614"/>
            <a:ext cx="2311280" cy="1547242"/>
          </a:xfrm>
          <a:prstGeom prst="star5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5 stars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5814" y="283607"/>
            <a:ext cx="1173108" cy="562483"/>
          </a:xfrm>
          <a:prstGeom prst="rect">
            <a:avLst/>
          </a:prstGeom>
        </p:spPr>
      </p:pic>
      <p:pic>
        <p:nvPicPr>
          <p:cNvPr id="19" name="Picture 2" descr="Quán Ăn, Nhà Bếp, Đầu Bếp, Món Ă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600" y="1095358"/>
            <a:ext cx="1905700" cy="18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8" y="2933181"/>
            <a:ext cx="2091424" cy="17789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02" y="3364560"/>
            <a:ext cx="2091424" cy="177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6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36706 -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1766"/>
            <a:ext cx="9144001" cy="5152524"/>
          </a:xfrm>
          <a:prstGeom prst="rect">
            <a:avLst/>
          </a:prstGeom>
        </p:spPr>
      </p:pic>
      <p:pic>
        <p:nvPicPr>
          <p:cNvPr id="3074" name="Picture 2" descr="Quán Ăn, Nhà Bếp, Đầu Bếp, Món Ă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006" y="1441573"/>
            <a:ext cx="2777817" cy="277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7"/>
            <a:ext cx="1173108" cy="5624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6220390" y="3557980"/>
            <a:ext cx="1542116" cy="131651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220" y="-91214"/>
            <a:ext cx="4719387" cy="4719387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3500474" y="707594"/>
            <a:ext cx="2468880" cy="246888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Oval Callout 29"/>
          <p:cNvSpPr/>
          <p:nvPr/>
        </p:nvSpPr>
        <p:spPr>
          <a:xfrm>
            <a:off x="229378" y="629250"/>
            <a:ext cx="3079275" cy="2209193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What does he do in his free time?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6639037" y="577614"/>
            <a:ext cx="2311280" cy="1547242"/>
          </a:xfrm>
          <a:prstGeom prst="star5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4 stars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5814" y="283607"/>
            <a:ext cx="1173108" cy="562483"/>
          </a:xfrm>
          <a:prstGeom prst="rect">
            <a:avLst/>
          </a:prstGeom>
        </p:spPr>
      </p:pic>
      <p:pic>
        <p:nvPicPr>
          <p:cNvPr id="19" name="Picture 2" descr="Quán Ăn, Nhà Bếp, Đầu Bếp, Món Ă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600" y="1095358"/>
            <a:ext cx="1905700" cy="18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8" y="2933181"/>
            <a:ext cx="2091424" cy="17789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02" y="3364560"/>
            <a:ext cx="2091424" cy="1778940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6343029" y="2042313"/>
            <a:ext cx="3101863" cy="1611437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He cooks good food.</a:t>
            </a:r>
          </a:p>
        </p:txBody>
      </p:sp>
    </p:spTree>
    <p:extLst>
      <p:ext uri="{BB962C8B-B14F-4D97-AF65-F5344CB8AC3E}">
        <p14:creationId xmlns:p14="http://schemas.microsoft.com/office/powerpoint/2010/main" val="331639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36706 -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7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74282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own Ribbon 1"/>
          <p:cNvSpPr/>
          <p:nvPr/>
        </p:nvSpPr>
        <p:spPr>
          <a:xfrm>
            <a:off x="-361643" y="2323474"/>
            <a:ext cx="10239022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rgbClr val="FF0000"/>
                </a:solidFill>
                <a:latin typeface="Comic Sans MS" pitchFamily="66" charset="0"/>
              </a:rPr>
              <a:t>Jobs quiz</a:t>
            </a:r>
          </a:p>
        </p:txBody>
      </p:sp>
    </p:spTree>
    <p:extLst>
      <p:ext uri="{BB962C8B-B14F-4D97-AF65-F5344CB8AC3E}">
        <p14:creationId xmlns:p14="http://schemas.microsoft.com/office/powerpoint/2010/main" val="316581844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rganic Poultry Farm MK Campaign by Slidesgo">
  <a:themeElements>
    <a:clrScheme name="Simple Light">
      <a:dk1>
        <a:srgbClr val="083A52"/>
      </a:dk1>
      <a:lt1>
        <a:srgbClr val="FFFFFF"/>
      </a:lt1>
      <a:dk2>
        <a:srgbClr val="004F7A"/>
      </a:dk2>
      <a:lt2>
        <a:srgbClr val="DF3129"/>
      </a:lt2>
      <a:accent1>
        <a:srgbClr val="FFC200"/>
      </a:accent1>
      <a:accent2>
        <a:srgbClr val="964618"/>
      </a:accent2>
      <a:accent3>
        <a:srgbClr val="FDED00"/>
      </a:accent3>
      <a:accent4>
        <a:srgbClr val="B6E5EC"/>
      </a:accent4>
      <a:accent5>
        <a:srgbClr val="F17D13"/>
      </a:accent5>
      <a:accent6>
        <a:srgbClr val="A2CE40"/>
      </a:accent6>
      <a:hlink>
        <a:srgbClr val="042F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8271</TotalTime>
  <Words>194</Words>
  <Application>Microsoft Office PowerPoint</Application>
  <PresentationFormat>On-screen Show (16:9)</PresentationFormat>
  <Paragraphs>60</Paragraphs>
  <Slides>20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Life Savers ExtraBold</vt:lpstr>
      <vt:lpstr>Bebas Neue</vt:lpstr>
      <vt:lpstr>Inter</vt:lpstr>
      <vt:lpstr>Quicksand SemiBold</vt:lpstr>
      <vt:lpstr>Quicksand</vt:lpstr>
      <vt:lpstr>Comic Sans MS</vt:lpstr>
      <vt:lpstr>Life Savers</vt:lpstr>
      <vt:lpstr>Orelega One</vt:lpstr>
      <vt:lpstr>黑体</vt:lpstr>
      <vt:lpstr>Organic Poultry Farm MK Campaign by Slidesgo</vt:lpstr>
      <vt:lpstr>2_Science Subject for Elementary - 3rd Grade: Physical, Life, and Earth by Slidesgo</vt:lpstr>
      <vt:lpstr>PowerPoint Presentation</vt:lpstr>
      <vt:lpstr>Fun time</vt:lpstr>
      <vt:lpstr>Fun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</vt:lpstr>
      <vt:lpstr>PowerPoint Presentation</vt:lpstr>
      <vt:lpstr>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</vt:lpstr>
      <vt:lpstr>Drawing and Presenting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Poultry Farm MK Campaign</dc:title>
  <dc:creator>Admin</dc:creator>
  <cp:lastModifiedBy>Kim Chi</cp:lastModifiedBy>
  <cp:revision>223</cp:revision>
  <dcterms:modified xsi:type="dcterms:W3CDTF">2025-02-07T01:40:44Z</dcterms:modified>
</cp:coreProperties>
</file>