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6" r:id="rId5"/>
    <p:sldId id="287" r:id="rId6"/>
    <p:sldId id="293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3681" y="2045868"/>
            <a:ext cx="745909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38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THỪA SỐ - TÍCH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CE9261C-C6C1-4220-BD06-1C4A5A07BB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51" y="1455669"/>
            <a:ext cx="5364885" cy="48001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B3AA5C1-C3F9-4A2D-A8B4-0B474B756413}"/>
              </a:ext>
            </a:extLst>
          </p:cNvPr>
          <p:cNvGrpSpPr/>
          <p:nvPr/>
        </p:nvGrpSpPr>
        <p:grpSpPr>
          <a:xfrm>
            <a:off x="6109666" y="294495"/>
            <a:ext cx="5364885" cy="3561254"/>
            <a:chOff x="6109664" y="652175"/>
            <a:chExt cx="5364885" cy="3561254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9B28AB4C-ACA9-4D61-8A25-93726888B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09664" y="652175"/>
              <a:ext cx="5364885" cy="356125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436455E5-7ECA-4D54-9A80-C350A628F71A}"/>
                </a:ext>
              </a:extLst>
            </p:cNvPr>
            <p:cNvSpPr txBox="1"/>
            <p:nvPr/>
          </p:nvSpPr>
          <p:spPr>
            <a:xfrm>
              <a:off x="6321287" y="883720"/>
              <a:ext cx="36840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Có tất cả </a:t>
              </a:r>
            </a:p>
            <a:p>
              <a:pPr algn="ctr"/>
              <a:r>
                <a:rPr lang="vi-VN" sz="2800" i="1" dirty="0"/>
                <a:t>bao nhiêu con cá?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DCEB0CA-5CAC-48E0-9056-08CE950C444E}"/>
              </a:ext>
            </a:extLst>
          </p:cNvPr>
          <p:cNvSpPr txBox="1"/>
          <p:nvPr/>
        </p:nvSpPr>
        <p:spPr>
          <a:xfrm>
            <a:off x="2186612" y="11638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CEDE63A1-9CF1-4D36-8BCD-7122625B5AA8}"/>
              </a:ext>
            </a:extLst>
          </p:cNvPr>
          <p:cNvSpPr/>
          <p:nvPr/>
        </p:nvSpPr>
        <p:spPr>
          <a:xfrm>
            <a:off x="1535782" y="2020564"/>
            <a:ext cx="1525470" cy="80214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82C874F-CC82-49E0-A4E2-DF9A3B5DA7F3}"/>
              </a:ext>
            </a:extLst>
          </p:cNvPr>
          <p:cNvSpPr txBox="1"/>
          <p:nvPr/>
        </p:nvSpPr>
        <p:spPr>
          <a:xfrm>
            <a:off x="2186612" y="297127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31D7D1A-CA2A-4D59-AE5E-E645F8422B38}"/>
              </a:ext>
            </a:extLst>
          </p:cNvPr>
          <p:cNvSpPr txBox="1"/>
          <p:nvPr/>
        </p:nvSpPr>
        <p:spPr>
          <a:xfrm>
            <a:off x="4471425" y="29712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2299A72-9CBC-4F10-AA61-B9FA24991E63}"/>
              </a:ext>
            </a:extLst>
          </p:cNvPr>
          <p:cNvSpPr txBox="1"/>
          <p:nvPr/>
        </p:nvSpPr>
        <p:spPr>
          <a:xfrm>
            <a:off x="3193747" y="434950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0A1BF30-5710-4DA3-A8B9-8B1B3CAE292A}"/>
              </a:ext>
            </a:extLst>
          </p:cNvPr>
          <p:cNvSpPr txBox="1"/>
          <p:nvPr/>
        </p:nvSpPr>
        <p:spPr>
          <a:xfrm>
            <a:off x="2139494" y="58734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4755E20-B4E6-4FF7-A6F5-CEBBAFC37B14}"/>
              </a:ext>
            </a:extLst>
          </p:cNvPr>
          <p:cNvSpPr txBox="1"/>
          <p:nvPr/>
        </p:nvSpPr>
        <p:spPr>
          <a:xfrm>
            <a:off x="4471425" y="587343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6206464" y="20817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F2F8D2A1-1B38-46F7-8C08-88E09E252A57}"/>
                  </a:ext>
                </a:extLst>
              </p:cNvPr>
              <p:cNvSpPr txBox="1"/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09CCCC13-129D-4D6C-AFD8-7D3494AE6A58}"/>
              </a:ext>
            </a:extLst>
          </p:cNvPr>
          <p:cNvSpPr/>
          <p:nvPr/>
        </p:nvSpPr>
        <p:spPr>
          <a:xfrm>
            <a:off x="7201637" y="207884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C21EC5F4-7E6C-49AE-AEEB-B22F63A665DD}"/>
              </a:ext>
            </a:extLst>
          </p:cNvPr>
          <p:cNvSpPr/>
          <p:nvPr/>
        </p:nvSpPr>
        <p:spPr>
          <a:xfrm>
            <a:off x="7690345" y="20788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8EE6A297-4D48-4950-A492-C613F8395B18}"/>
              </a:ext>
            </a:extLst>
          </p:cNvPr>
          <p:cNvSpPr/>
          <p:nvPr/>
        </p:nvSpPr>
        <p:spPr>
          <a:xfrm>
            <a:off x="8179053" y="207884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6158220" y="2740445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Có tất cả 15 con cá.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chemeClr val="tx1"/>
                    </a:solidFill>
                  </a:rPr>
                  <a:t>3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5     =     15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blipFill>
                <a:blip r:embed="rId9"/>
                <a:stretch>
                  <a:fillRect l="-4134" t="-13542" r="-286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6833865" y="4349503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8410598" y="4349502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10146081" y="4349501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6206084" y="4867595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7744390" y="4861494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9754787" y="4849066"/>
            <a:ext cx="782587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chemeClr val="bg1"/>
                </a:solidFill>
              </a:rPr>
              <a:t>Tích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AE79ABA0-12B4-4612-B2D2-CE85901FB81E}"/>
                  </a:ext>
                </a:extLst>
              </p:cNvPr>
              <p:cNvSpPr/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3</a:t>
                </a:r>
                <a14:m>
                  <m:oMath xmlns:m="http://schemas.openxmlformats.org/officeDocument/2006/math">
                    <m:r>
                      <a:rPr lang="vi-V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/>
                  <a:t> 5 cũng gọi là tích.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  <a:blipFill>
                <a:blip r:embed="rId10"/>
                <a:stretch>
                  <a:fillRect l="-3350" t="-12941" r="-2010" b="-3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=""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>
                <a:extLst>
                  <a:ext uri="{FF2B5EF4-FFF2-40B4-BE49-F238E27FC236}">
                    <a16:creationId xmlns=""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=""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=""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=""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=""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=""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6 =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4 =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3 =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968" t="-7692" r="-30193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322" t="-7692" r="-20096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290" t="-7692" r="-101613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7692" r="-1286" b="-3263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872263" y="3034547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784197" y="308654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696131" y="3058556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>
            <a:extLst>
              <a:ext uri="{FF2B5EF4-FFF2-40B4-BE49-F238E27FC236}">
                <a16:creationId xmlns="" xmlns:a16="http://schemas.microsoft.com/office/drawing/2014/main" id="{5843F87D-4C25-4550-929F-932E2DC57EE5}"/>
              </a:ext>
            </a:extLst>
          </p:cNvPr>
          <p:cNvSpPr/>
          <p:nvPr/>
        </p:nvSpPr>
        <p:spPr>
          <a:xfrm>
            <a:off x="3086475" y="78425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0585C150-977A-4AA5-A22B-6A2262ACC9E9}"/>
              </a:ext>
            </a:extLst>
          </p:cNvPr>
          <p:cNvGrpSpPr/>
          <p:nvPr/>
        </p:nvGrpSpPr>
        <p:grpSpPr>
          <a:xfrm>
            <a:off x="3704282" y="804765"/>
            <a:ext cx="1116312" cy="461666"/>
            <a:chOff x="1870518" y="1440653"/>
            <a:chExt cx="1116312" cy="461666"/>
          </a:xfrm>
        </p:grpSpPr>
        <p:grpSp>
          <p:nvGrpSpPr>
            <p:cNvPr id="54" name="Group 53">
              <a:extLst>
                <a:ext uri="{FF2B5EF4-FFF2-40B4-BE49-F238E27FC236}">
                  <a16:creationId xmlns="" xmlns:a16="http://schemas.microsoft.com/office/drawing/2014/main" id="{5818FEA4-2599-47A9-A6F0-748E6B03344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="" xmlns:a16="http://schemas.microsoft.com/office/drawing/2014/main" id="{303A5151-652D-4F1D-AE32-7E0F80D2570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680A1E17-0872-4815-B397-BCB58AEBBB9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0B38F0F2-CF86-4CF5-AF1E-A71572BF2F8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63888B9D-A61F-4790-85F8-2E79CAF36C9A}"/>
              </a:ext>
            </a:extLst>
          </p:cNvPr>
          <p:cNvSpPr txBox="1"/>
          <p:nvPr/>
        </p:nvSpPr>
        <p:spPr>
          <a:xfrm>
            <a:off x="1007898" y="1386585"/>
            <a:ext cx="776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Trong mỗi nhóm hình có tất cả bao nhiêu chấm tròn?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4D2ED27B-487C-4BCA-B552-F825FAB7A6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33"/>
          <a:stretch/>
        </p:blipFill>
        <p:spPr>
          <a:xfrm>
            <a:off x="1257419" y="1898205"/>
            <a:ext cx="9317815" cy="1529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C36DE3F0-992A-454E-A58A-E61C51C876AE}"/>
                  </a:ext>
                </a:extLst>
              </p:cNvPr>
              <p:cNvSpPr txBox="1"/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66"/>
                    </a:solidFill>
                  </a:rPr>
                  <a:t>(A) </a:t>
                </a:r>
                <a:r>
                  <a:rPr lang="vi-VN" sz="2400" dirty="0"/>
                  <a:t>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5 = 10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blipFill>
                <a:blip r:embed="rId6"/>
                <a:stretch>
                  <a:fillRect l="-4638" t="-9333" r="-3768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7600C2D2-256D-4686-9F8B-157F938796B9}"/>
              </a:ext>
            </a:extLst>
          </p:cNvPr>
          <p:cNvGrpSpPr/>
          <p:nvPr/>
        </p:nvGrpSpPr>
        <p:grpSpPr>
          <a:xfrm>
            <a:off x="4376085" y="3354142"/>
            <a:ext cx="2693366" cy="478938"/>
            <a:chOff x="4609114" y="4170771"/>
            <a:chExt cx="2693366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="" xmlns:a16="http://schemas.microsoft.com/office/drawing/2014/main" id="{684EDA40-11FC-40C3-A7BC-808A0937604C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(B)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620" t="-9211" r="-2489" b="-302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: Rounded Corners 62">
              <a:extLst>
                <a:ext uri="{FF2B5EF4-FFF2-40B4-BE49-F238E27FC236}">
                  <a16:creationId xmlns="" xmlns:a16="http://schemas.microsoft.com/office/drawing/2014/main" id="{9CAF013C-9CF4-4C71-A1C4-9A374E771281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="" xmlns:a16="http://schemas.microsoft.com/office/drawing/2014/main" id="{F6875AA4-4DDC-418D-A005-D3939BD664E5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="" xmlns:a16="http://schemas.microsoft.com/office/drawing/2014/main" id="{33ADE782-58A1-4A1F-A5EF-E14FB0DC300A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6FDC1B4C-5843-4E34-BA53-1304924F7635}"/>
              </a:ext>
            </a:extLst>
          </p:cNvPr>
          <p:cNvGrpSpPr/>
          <p:nvPr/>
        </p:nvGrpSpPr>
        <p:grpSpPr>
          <a:xfrm>
            <a:off x="7869272" y="3362777"/>
            <a:ext cx="2710999" cy="478938"/>
            <a:chOff x="4609114" y="4170771"/>
            <a:chExt cx="2710999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="" xmlns:a16="http://schemas.microsoft.com/office/drawing/2014/main" id="{AEEAC8E6-F0DC-4C4A-A142-14457189EE79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(C)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596" t="-9333" r="-2472" b="-32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="" xmlns:a16="http://schemas.microsoft.com/office/drawing/2014/main" id="{52B1CBF4-138D-4F20-8621-B407184D11CD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="" xmlns:a16="http://schemas.microsoft.com/office/drawing/2014/main" id="{EC2851F1-C66F-4AF5-9C44-14117DF3E942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="" xmlns:a16="http://schemas.microsoft.com/office/drawing/2014/main" id="{C72C8416-1D73-4095-9423-3DB3F9D25255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3" name="Rectangle: Rounded Corners 72">
            <a:extLst>
              <a:ext uri="{FF2B5EF4-FFF2-40B4-BE49-F238E27FC236}">
                <a16:creationId xmlns="" xmlns:a16="http://schemas.microsoft.com/office/drawing/2014/main" id="{2895397F-51B1-440F-899F-EEBC60AE52E2}"/>
              </a:ext>
            </a:extLst>
          </p:cNvPr>
          <p:cNvSpPr/>
          <p:nvPr/>
        </p:nvSpPr>
        <p:spPr>
          <a:xfrm>
            <a:off x="4936893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="" xmlns:a16="http://schemas.microsoft.com/office/drawing/2014/main" id="{19BA4F46-7C69-4083-89C4-2923F7D70E07}"/>
              </a:ext>
            </a:extLst>
          </p:cNvPr>
          <p:cNvSpPr/>
          <p:nvPr/>
        </p:nvSpPr>
        <p:spPr>
          <a:xfrm>
            <a:off x="5737960" y="335414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="" xmlns:a16="http://schemas.microsoft.com/office/drawing/2014/main" id="{94E4DFA8-985E-4DFF-8198-FDC551BA48FE}"/>
              </a:ext>
            </a:extLst>
          </p:cNvPr>
          <p:cNvSpPr/>
          <p:nvPr/>
        </p:nvSpPr>
        <p:spPr>
          <a:xfrm>
            <a:off x="6531406" y="3353127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="" xmlns:a16="http://schemas.microsoft.com/office/drawing/2014/main" id="{4765E574-F2FF-461C-8CC4-52FF32DD273C}"/>
              </a:ext>
            </a:extLst>
          </p:cNvPr>
          <p:cNvSpPr/>
          <p:nvPr/>
        </p:nvSpPr>
        <p:spPr>
          <a:xfrm>
            <a:off x="8430894" y="337141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="" xmlns:a16="http://schemas.microsoft.com/office/drawing/2014/main" id="{29545C92-B464-4D4A-9B8D-CEE5E1522788}"/>
              </a:ext>
            </a:extLst>
          </p:cNvPr>
          <p:cNvSpPr/>
          <p:nvPr/>
        </p:nvSpPr>
        <p:spPr>
          <a:xfrm>
            <a:off x="9231961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="" xmlns:a16="http://schemas.microsoft.com/office/drawing/2014/main" id="{C9F49F8B-E406-421B-A696-A38F2FC3DB2A}"/>
              </a:ext>
            </a:extLst>
          </p:cNvPr>
          <p:cNvSpPr/>
          <p:nvPr/>
        </p:nvSpPr>
        <p:spPr>
          <a:xfrm>
            <a:off x="10025407" y="3361762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2410FA6C-5E42-4652-BD5C-8E5EC771386A}"/>
              </a:ext>
            </a:extLst>
          </p:cNvPr>
          <p:cNvSpPr txBox="1"/>
          <p:nvPr/>
        </p:nvSpPr>
        <p:spPr>
          <a:xfrm>
            <a:off x="1007898" y="406441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93" name="Table 6">
            <a:extLst>
              <a:ext uri="{FF2B5EF4-FFF2-40B4-BE49-F238E27FC236}">
                <a16:creationId xmlns="" xmlns:a16="http://schemas.microsoft.com/office/drawing/2014/main" id="{90EED238-A815-4734-9311-9916A046C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590099"/>
              </p:ext>
            </p:extLst>
          </p:nvPr>
        </p:nvGraphicFramePr>
        <p:xfrm>
          <a:off x="1699943" y="4218084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=""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=""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=""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=""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nhân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02E6BE56-9365-4651-A8F8-CCE2E9694C19}"/>
              </a:ext>
            </a:extLst>
          </p:cNvPr>
          <p:cNvSpPr txBox="1"/>
          <p:nvPr/>
        </p:nvSpPr>
        <p:spPr>
          <a:xfrm>
            <a:off x="6527258" y="46769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C9ED8759-D818-4BA3-B757-E5E94BA44238}"/>
              </a:ext>
            </a:extLst>
          </p:cNvPr>
          <p:cNvSpPr txBox="1"/>
          <p:nvPr/>
        </p:nvSpPr>
        <p:spPr>
          <a:xfrm>
            <a:off x="6527258" y="513425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76A2CC1D-1ACD-4648-BE3F-E7AC74981D94}"/>
              </a:ext>
            </a:extLst>
          </p:cNvPr>
          <p:cNvSpPr txBox="1"/>
          <p:nvPr/>
        </p:nvSpPr>
        <p:spPr>
          <a:xfrm>
            <a:off x="6441497" y="5591569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FFF488FD-2D0D-4B9E-BE72-54E5D49A5B42}"/>
              </a:ext>
            </a:extLst>
          </p:cNvPr>
          <p:cNvSpPr txBox="1"/>
          <p:nvPr/>
        </p:nvSpPr>
        <p:spPr>
          <a:xfrm>
            <a:off x="8496750" y="467376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9ECE6BF8-5784-445C-A945-5056A45B466C}"/>
              </a:ext>
            </a:extLst>
          </p:cNvPr>
          <p:cNvSpPr txBox="1"/>
          <p:nvPr/>
        </p:nvSpPr>
        <p:spPr>
          <a:xfrm>
            <a:off x="8496750" y="513107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432E3B1B-9E61-4F5A-8125-4419B522A8C1}"/>
              </a:ext>
            </a:extLst>
          </p:cNvPr>
          <p:cNvSpPr txBox="1"/>
          <p:nvPr/>
        </p:nvSpPr>
        <p:spPr>
          <a:xfrm>
            <a:off x="8410989" y="5588394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9375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/>
      <p:bldP spid="60" grpId="0"/>
      <p:bldP spid="73" grpId="0" animBg="1"/>
      <p:bldP spid="74" grpId="0" animBg="1"/>
      <p:bldP spid="75" grpId="0" animBg="1"/>
      <p:bldP spid="76" grpId="0" animBg="1"/>
      <p:bldP spid="77" grpId="0" animBg="1"/>
      <p:bldP spid="91" grpId="0" animBg="1"/>
      <p:bldP spid="92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189</Words>
  <Application>Microsoft Office PowerPoint</Application>
  <PresentationFormat>Widescreen</PresentationFormat>
  <Paragraphs>97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ACER</cp:lastModifiedBy>
  <cp:revision>150</cp:revision>
  <dcterms:created xsi:type="dcterms:W3CDTF">2021-06-02T01:34:28Z</dcterms:created>
  <dcterms:modified xsi:type="dcterms:W3CDTF">2025-02-07T08:03:19Z</dcterms:modified>
</cp:coreProperties>
</file>