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2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=""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=""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=""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=""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936290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936290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90217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192308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289130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389130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489130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589130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689130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797802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888043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7" t="-988043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=""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=""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267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167</cp:revision>
  <dcterms:created xsi:type="dcterms:W3CDTF">2021-06-02T01:34:28Z</dcterms:created>
  <dcterms:modified xsi:type="dcterms:W3CDTF">2025-02-07T08:16:19Z</dcterms:modified>
</cp:coreProperties>
</file>