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4"/>
  </p:notesMasterIdLst>
  <p:sldIdLst>
    <p:sldId id="257" r:id="rId2"/>
    <p:sldId id="313" r:id="rId3"/>
    <p:sldId id="314" r:id="rId4"/>
    <p:sldId id="316" r:id="rId5"/>
    <p:sldId id="317" r:id="rId6"/>
    <p:sldId id="315" r:id="rId7"/>
    <p:sldId id="319" r:id="rId8"/>
    <p:sldId id="320" r:id="rId9"/>
    <p:sldId id="256" r:id="rId10"/>
    <p:sldId id="264" r:id="rId11"/>
    <p:sldId id="259" r:id="rId12"/>
    <p:sldId id="318" r:id="rId13"/>
    <p:sldId id="321" r:id="rId14"/>
    <p:sldId id="322" r:id="rId15"/>
    <p:sldId id="323" r:id="rId16"/>
    <p:sldId id="260" r:id="rId17"/>
    <p:sldId id="324" r:id="rId18"/>
    <p:sldId id="325" r:id="rId19"/>
    <p:sldId id="326" r:id="rId20"/>
    <p:sldId id="327" r:id="rId21"/>
    <p:sldId id="328" r:id="rId22"/>
    <p:sldId id="329" r:id="rId23"/>
    <p:sldId id="330" r:id="rId24"/>
    <p:sldId id="331" r:id="rId25"/>
    <p:sldId id="332" r:id="rId26"/>
    <p:sldId id="262" r:id="rId27"/>
    <p:sldId id="333" r:id="rId28"/>
    <p:sldId id="286" r:id="rId29"/>
    <p:sldId id="334" r:id="rId30"/>
    <p:sldId id="335" r:id="rId31"/>
    <p:sldId id="272" r:id="rId32"/>
    <p:sldId id="336" r:id="rId33"/>
  </p:sldIdLst>
  <p:sldSz cx="9144000" cy="5143500" type="screen16x9"/>
  <p:notesSz cx="6858000" cy="9144000"/>
  <p:embeddedFontLst>
    <p:embeddedFont>
      <p:font typeface="DM Sans" charset="0"/>
      <p:regular r:id="rId35"/>
      <p:bold r:id="rId36"/>
      <p:italic r:id="rId37"/>
      <p:boldItalic r:id="rId38"/>
    </p:embeddedFont>
    <p:embeddedFont>
      <p:font typeface="Encode Sans Expanded" charset="-93"/>
      <p:regular r:id="rId39"/>
      <p:bold r:id="rId40"/>
    </p:embeddedFont>
    <p:embeddedFont>
      <p:font typeface="Poppins" charset="0"/>
      <p:regular r:id="rId41"/>
      <p:bold r:id="rId42"/>
      <p:italic r:id="rId43"/>
      <p:boldItalic r:id="rId44"/>
    </p:embeddedFont>
    <p:embeddedFont>
      <p:font typeface="Nunito Light" charset="-93"/>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D569A3-A5A5-41FC-81F4-FFE768E0A7DB}">
          <p14:sldIdLst>
            <p14:sldId id="257"/>
            <p14:sldId id="313"/>
            <p14:sldId id="314"/>
            <p14:sldId id="316"/>
            <p14:sldId id="317"/>
            <p14:sldId id="315"/>
            <p14:sldId id="319"/>
            <p14:sldId id="320"/>
            <p14:sldId id="256"/>
            <p14:sldId id="264"/>
            <p14:sldId id="259"/>
            <p14:sldId id="318"/>
            <p14:sldId id="321"/>
            <p14:sldId id="322"/>
            <p14:sldId id="323"/>
            <p14:sldId id="260"/>
            <p14:sldId id="324"/>
            <p14:sldId id="325"/>
            <p14:sldId id="326"/>
            <p14:sldId id="327"/>
            <p14:sldId id="328"/>
            <p14:sldId id="329"/>
            <p14:sldId id="330"/>
            <p14:sldId id="331"/>
            <p14:sldId id="332"/>
            <p14:sldId id="262"/>
            <p14:sldId id="333"/>
            <p14:sldId id="286"/>
            <p14:sldId id="334"/>
            <p14:sldId id="335"/>
            <p14:sldId id="272"/>
            <p14:sldId id="33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0000"/>
    <a:srgbClr val="EFCA63"/>
    <a:srgbClr val="FCE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A8EE4A9-94EB-4D1D-96E5-C7AE7A587D36}">
  <a:tblStyle styleId="{4A8EE4A9-94EB-4D1D-96E5-C7AE7A587D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2170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9" name="Google Shape;288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94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83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4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64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48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68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8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93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25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4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73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89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74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8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0"/>
        <p:cNvGrpSpPr/>
        <p:nvPr/>
      </p:nvGrpSpPr>
      <p:grpSpPr>
        <a:xfrm>
          <a:off x="0" y="0"/>
          <a:ext cx="0" cy="0"/>
          <a:chOff x="0" y="0"/>
          <a:chExt cx="0" cy="0"/>
        </a:xfrm>
      </p:grpSpPr>
      <p:sp>
        <p:nvSpPr>
          <p:cNvPr id="4321" name="Google Shape;4321;g27d6e700722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2" name="Google Shape;4322;g27d6e700722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16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643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002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9"/>
        <p:cNvGrpSpPr/>
        <p:nvPr/>
      </p:nvGrpSpPr>
      <p:grpSpPr>
        <a:xfrm>
          <a:off x="0" y="0"/>
          <a:ext cx="0" cy="0"/>
          <a:chOff x="0" y="0"/>
          <a:chExt cx="0" cy="0"/>
        </a:xfrm>
      </p:grpSpPr>
      <p:sp>
        <p:nvSpPr>
          <p:cNvPr id="3960" name="Google Shape;396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1" name="Google Shape;396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2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7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75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76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24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61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828850">
            <a:off x="-1121368" y="2836372"/>
            <a:ext cx="3046210" cy="4338957"/>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flipH="1">
            <a:off x="5604394" y="1035155"/>
            <a:ext cx="2461835" cy="60811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53575" y="-424656"/>
            <a:ext cx="2154415" cy="1796425"/>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097765" flipH="1">
            <a:off x="-177495" y="-1356063"/>
            <a:ext cx="3076308" cy="4117056"/>
          </a:xfrm>
          <a:custGeom>
            <a:avLst/>
            <a:gdLst/>
            <a:ahLst/>
            <a:cxnLst/>
            <a:rect l="l" t="t" r="r" b="b"/>
            <a:pathLst>
              <a:path w="123057" h="127030" extrusionOk="0">
                <a:moveTo>
                  <a:pt x="12613" y="0"/>
                </a:moveTo>
                <a:lnTo>
                  <a:pt x="1" y="122122"/>
                </a:lnTo>
                <a:cubicBezTo>
                  <a:pt x="6745" y="125386"/>
                  <a:pt x="14226" y="127030"/>
                  <a:pt x="21703" y="127030"/>
                </a:cubicBezTo>
                <a:cubicBezTo>
                  <a:pt x="27348" y="127030"/>
                  <a:pt x="32991" y="126093"/>
                  <a:pt x="38314" y="124210"/>
                </a:cubicBezTo>
                <a:cubicBezTo>
                  <a:pt x="50707" y="119814"/>
                  <a:pt x="61171" y="110305"/>
                  <a:pt x="66760" y="98429"/>
                </a:cubicBezTo>
                <a:cubicBezTo>
                  <a:pt x="73325" y="84485"/>
                  <a:pt x="74001" y="66700"/>
                  <a:pt x="86056" y="57132"/>
                </a:cubicBezTo>
                <a:cubicBezTo>
                  <a:pt x="94710" y="50269"/>
                  <a:pt x="107322" y="49513"/>
                  <a:pt x="115159" y="41755"/>
                </a:cubicBezTo>
                <a:cubicBezTo>
                  <a:pt x="120133" y="36802"/>
                  <a:pt x="122420" y="29640"/>
                  <a:pt x="122739" y="22638"/>
                </a:cubicBezTo>
                <a:cubicBezTo>
                  <a:pt x="123057" y="15616"/>
                  <a:pt x="121644" y="8654"/>
                  <a:pt x="120152" y="1791"/>
                </a:cubicBezTo>
                <a:lnTo>
                  <a:pt x="12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5618119">
            <a:off x="8574185" y="1576058"/>
            <a:ext cx="965715" cy="592773"/>
            <a:chOff x="3635425" y="69650"/>
            <a:chExt cx="965800" cy="592825"/>
          </a:xfrm>
        </p:grpSpPr>
        <p:sp>
          <p:nvSpPr>
            <p:cNvPr id="14" name="Google Shape;14;p2"/>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98538" y="-369250"/>
            <a:ext cx="965805" cy="1080049"/>
            <a:chOff x="2180275" y="-47850"/>
            <a:chExt cx="812625" cy="908750"/>
          </a:xfrm>
        </p:grpSpPr>
        <p:sp>
          <p:nvSpPr>
            <p:cNvPr id="37" name="Google Shape;37;p2"/>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txBox="1">
            <a:spLocks noGrp="1"/>
          </p:cNvSpPr>
          <p:nvPr>
            <p:ph type="ctrTitle"/>
          </p:nvPr>
        </p:nvSpPr>
        <p:spPr>
          <a:xfrm>
            <a:off x="911150" y="1224013"/>
            <a:ext cx="7321800" cy="21735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3800">
                <a:latin typeface="Encode Sans Expanded"/>
                <a:ea typeface="Encode Sans Expanded"/>
                <a:cs typeface="Encode Sans Expanded"/>
                <a:sym typeface="Encode Sans Expande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6" name="Google Shape;56;p2"/>
          <p:cNvSpPr txBox="1">
            <a:spLocks noGrp="1"/>
          </p:cNvSpPr>
          <p:nvPr>
            <p:ph type="subTitle" idx="1"/>
          </p:nvPr>
        </p:nvSpPr>
        <p:spPr>
          <a:xfrm>
            <a:off x="2307675" y="3443687"/>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Poppins"/>
                <a:ea typeface="Poppins"/>
                <a:cs typeface="Poppins"/>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298"/>
        <p:cNvGrpSpPr/>
        <p:nvPr/>
      </p:nvGrpSpPr>
      <p:grpSpPr>
        <a:xfrm>
          <a:off x="0" y="0"/>
          <a:ext cx="0" cy="0"/>
          <a:chOff x="0" y="0"/>
          <a:chExt cx="0" cy="0"/>
        </a:xfrm>
      </p:grpSpPr>
      <p:grpSp>
        <p:nvGrpSpPr>
          <p:cNvPr id="2299" name="Google Shape;2299;p28"/>
          <p:cNvGrpSpPr/>
          <p:nvPr/>
        </p:nvGrpSpPr>
        <p:grpSpPr>
          <a:xfrm>
            <a:off x="-1126522" y="-1001317"/>
            <a:ext cx="10820160" cy="6615113"/>
            <a:chOff x="-1126522" y="-1001317"/>
            <a:chExt cx="10820160" cy="6615113"/>
          </a:xfrm>
        </p:grpSpPr>
        <p:sp>
          <p:nvSpPr>
            <p:cNvPr id="2300" name="Google Shape;2300;p28"/>
            <p:cNvSpPr/>
            <p:nvPr/>
          </p:nvSpPr>
          <p:spPr>
            <a:xfrm rot="-5400000" flipH="1">
              <a:off x="7714890" y="3416335"/>
              <a:ext cx="1421463" cy="2306394"/>
            </a:xfrm>
            <a:custGeom>
              <a:avLst/>
              <a:gdLst/>
              <a:ahLst/>
              <a:cxnLst/>
              <a:rect l="l" t="t" r="r" b="b"/>
              <a:pathLst>
                <a:path w="82860" h="124957" extrusionOk="0">
                  <a:moveTo>
                    <a:pt x="82860" y="0"/>
                  </a:moveTo>
                  <a:cubicBezTo>
                    <a:pt x="78156" y="534"/>
                    <a:pt x="73486" y="1235"/>
                    <a:pt x="69016" y="2502"/>
                  </a:cubicBezTo>
                  <a:cubicBezTo>
                    <a:pt x="61478" y="4570"/>
                    <a:pt x="54473" y="8240"/>
                    <a:pt x="51003" y="13510"/>
                  </a:cubicBezTo>
                  <a:cubicBezTo>
                    <a:pt x="43865" y="24385"/>
                    <a:pt x="54006" y="37761"/>
                    <a:pt x="48268" y="49069"/>
                  </a:cubicBezTo>
                  <a:cubicBezTo>
                    <a:pt x="43698" y="58042"/>
                    <a:pt x="30689" y="63012"/>
                    <a:pt x="21015" y="69584"/>
                  </a:cubicBezTo>
                  <a:cubicBezTo>
                    <a:pt x="8840" y="77856"/>
                    <a:pt x="1335" y="89531"/>
                    <a:pt x="567" y="101473"/>
                  </a:cubicBezTo>
                  <a:cubicBezTo>
                    <a:pt x="0" y="109579"/>
                    <a:pt x="2502" y="117751"/>
                    <a:pt x="7572" y="124957"/>
                  </a:cubicBezTo>
                  <a:lnTo>
                    <a:pt x="82860" y="124957"/>
                  </a:lnTo>
                  <a:lnTo>
                    <a:pt x="82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4741262">
              <a:off x="-694560" y="-445052"/>
              <a:ext cx="2485192" cy="1639553"/>
            </a:xfrm>
            <a:custGeom>
              <a:avLst/>
              <a:gdLst/>
              <a:ahLst/>
              <a:cxnLst/>
              <a:rect l="l" t="t" r="r" b="b"/>
              <a:pathLst>
                <a:path w="181864" h="78734" extrusionOk="0">
                  <a:moveTo>
                    <a:pt x="1" y="0"/>
                  </a:moveTo>
                  <a:cubicBezTo>
                    <a:pt x="401" y="2502"/>
                    <a:pt x="1702" y="4937"/>
                    <a:pt x="4037" y="6905"/>
                  </a:cubicBezTo>
                  <a:cubicBezTo>
                    <a:pt x="9041" y="11141"/>
                    <a:pt x="17680" y="12676"/>
                    <a:pt x="25719" y="12676"/>
                  </a:cubicBezTo>
                  <a:cubicBezTo>
                    <a:pt x="33758" y="12676"/>
                    <a:pt x="41697" y="11341"/>
                    <a:pt x="49736" y="10975"/>
                  </a:cubicBezTo>
                  <a:cubicBezTo>
                    <a:pt x="51105" y="10901"/>
                    <a:pt x="52492" y="10860"/>
                    <a:pt x="53883" y="10860"/>
                  </a:cubicBezTo>
                  <a:cubicBezTo>
                    <a:pt x="60656" y="10860"/>
                    <a:pt x="67499" y="11832"/>
                    <a:pt x="72619" y="14711"/>
                  </a:cubicBezTo>
                  <a:cubicBezTo>
                    <a:pt x="76856" y="17112"/>
                    <a:pt x="79457" y="20481"/>
                    <a:pt x="81125" y="23984"/>
                  </a:cubicBezTo>
                  <a:cubicBezTo>
                    <a:pt x="87597" y="37460"/>
                    <a:pt x="81692" y="53238"/>
                    <a:pt x="92867" y="65247"/>
                  </a:cubicBezTo>
                  <a:cubicBezTo>
                    <a:pt x="100206" y="73086"/>
                    <a:pt x="113949" y="77689"/>
                    <a:pt x="127759" y="78556"/>
                  </a:cubicBezTo>
                  <a:cubicBezTo>
                    <a:pt x="129675" y="78676"/>
                    <a:pt x="131592" y="78734"/>
                    <a:pt x="133506" y="78734"/>
                  </a:cubicBezTo>
                  <a:cubicBezTo>
                    <a:pt x="145421" y="78734"/>
                    <a:pt x="157238" y="76509"/>
                    <a:pt x="168187" y="73319"/>
                  </a:cubicBezTo>
                  <a:cubicBezTo>
                    <a:pt x="172924" y="71918"/>
                    <a:pt x="177494" y="70350"/>
                    <a:pt x="181864" y="68549"/>
                  </a:cubicBezTo>
                  <a:lnTo>
                    <a:pt x="181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5400000" flipH="1">
              <a:off x="-219263" y="3171934"/>
              <a:ext cx="1534604" cy="3349122"/>
            </a:xfrm>
            <a:custGeom>
              <a:avLst/>
              <a:gdLst/>
              <a:ahLst/>
              <a:cxnLst/>
              <a:rect l="l" t="t" r="r" b="b"/>
              <a:pathLst>
                <a:path w="64847" h="180497" extrusionOk="0">
                  <a:moveTo>
                    <a:pt x="0" y="1"/>
                  </a:moveTo>
                  <a:lnTo>
                    <a:pt x="0" y="180497"/>
                  </a:lnTo>
                  <a:lnTo>
                    <a:pt x="45099" y="180463"/>
                  </a:lnTo>
                  <a:cubicBezTo>
                    <a:pt x="40729" y="175760"/>
                    <a:pt x="39995" y="168488"/>
                    <a:pt x="41730" y="162284"/>
                  </a:cubicBezTo>
                  <a:cubicBezTo>
                    <a:pt x="43431" y="156046"/>
                    <a:pt x="47234" y="150675"/>
                    <a:pt x="51003" y="145472"/>
                  </a:cubicBezTo>
                  <a:cubicBezTo>
                    <a:pt x="54806" y="140268"/>
                    <a:pt x="58742" y="134997"/>
                    <a:pt x="60844" y="128926"/>
                  </a:cubicBezTo>
                  <a:cubicBezTo>
                    <a:pt x="64846" y="117418"/>
                    <a:pt x="61577" y="104242"/>
                    <a:pt x="54506" y="94268"/>
                  </a:cubicBezTo>
                  <a:cubicBezTo>
                    <a:pt x="48635" y="85962"/>
                    <a:pt x="39995" y="78624"/>
                    <a:pt x="39095" y="68550"/>
                  </a:cubicBezTo>
                  <a:cubicBezTo>
                    <a:pt x="38294" y="59743"/>
                    <a:pt x="43731" y="51604"/>
                    <a:pt x="44932" y="42865"/>
                  </a:cubicBezTo>
                  <a:cubicBezTo>
                    <a:pt x="46500" y="31490"/>
                    <a:pt x="40596" y="19948"/>
                    <a:pt x="31789" y="12543"/>
                  </a:cubicBezTo>
                  <a:cubicBezTo>
                    <a:pt x="23017" y="5171"/>
                    <a:pt x="11241" y="22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28"/>
            <p:cNvGrpSpPr/>
            <p:nvPr/>
          </p:nvGrpSpPr>
          <p:grpSpPr>
            <a:xfrm flipH="1">
              <a:off x="-231977" y="4290922"/>
              <a:ext cx="965810" cy="978034"/>
              <a:chOff x="-164575" y="3031625"/>
              <a:chExt cx="624150" cy="632050"/>
            </a:xfrm>
          </p:grpSpPr>
          <p:sp>
            <p:nvSpPr>
              <p:cNvPr id="2304" name="Google Shape;2304;p28"/>
              <p:cNvSpPr/>
              <p:nvPr/>
            </p:nvSpPr>
            <p:spPr>
              <a:xfrm>
                <a:off x="-69600" y="3106800"/>
                <a:ext cx="314825" cy="364425"/>
              </a:xfrm>
              <a:custGeom>
                <a:avLst/>
                <a:gdLst/>
                <a:ahLst/>
                <a:cxnLst/>
                <a:rect l="l" t="t" r="r" b="b"/>
                <a:pathLst>
                  <a:path w="12593" h="14577" extrusionOk="0">
                    <a:moveTo>
                      <a:pt x="2842" y="0"/>
                    </a:moveTo>
                    <a:cubicBezTo>
                      <a:pt x="2083" y="0"/>
                      <a:pt x="1328" y="265"/>
                      <a:pt x="836" y="810"/>
                    </a:cubicBezTo>
                    <a:cubicBezTo>
                      <a:pt x="239" y="1446"/>
                      <a:pt x="40" y="2381"/>
                      <a:pt x="1" y="3277"/>
                    </a:cubicBezTo>
                    <a:cubicBezTo>
                      <a:pt x="1" y="4291"/>
                      <a:pt x="200" y="5306"/>
                      <a:pt x="597" y="6221"/>
                    </a:cubicBezTo>
                    <a:cubicBezTo>
                      <a:pt x="1314" y="7892"/>
                      <a:pt x="2646" y="9205"/>
                      <a:pt x="4059" y="10358"/>
                    </a:cubicBezTo>
                    <a:cubicBezTo>
                      <a:pt x="5252" y="11353"/>
                      <a:pt x="6565" y="12248"/>
                      <a:pt x="7898" y="13004"/>
                    </a:cubicBezTo>
                    <a:cubicBezTo>
                      <a:pt x="8637" y="13447"/>
                      <a:pt x="10165" y="14577"/>
                      <a:pt x="11159" y="14577"/>
                    </a:cubicBezTo>
                    <a:cubicBezTo>
                      <a:pt x="11236" y="14577"/>
                      <a:pt x="11310" y="14570"/>
                      <a:pt x="11379" y="14556"/>
                    </a:cubicBezTo>
                    <a:cubicBezTo>
                      <a:pt x="12593" y="14277"/>
                      <a:pt x="11618" y="12447"/>
                      <a:pt x="11399" y="11731"/>
                    </a:cubicBezTo>
                    <a:cubicBezTo>
                      <a:pt x="10623" y="9344"/>
                      <a:pt x="9629" y="7016"/>
                      <a:pt x="8435" y="4808"/>
                    </a:cubicBezTo>
                    <a:cubicBezTo>
                      <a:pt x="7659" y="3396"/>
                      <a:pt x="6764" y="1944"/>
                      <a:pt x="5451" y="989"/>
                    </a:cubicBezTo>
                    <a:cubicBezTo>
                      <a:pt x="4775" y="452"/>
                      <a:pt x="3979" y="94"/>
                      <a:pt x="3144" y="14"/>
                    </a:cubicBezTo>
                    <a:cubicBezTo>
                      <a:pt x="3043" y="5"/>
                      <a:pt x="2943"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a:off x="21425" y="3226500"/>
                <a:ext cx="438150" cy="437175"/>
              </a:xfrm>
              <a:custGeom>
                <a:avLst/>
                <a:gdLst/>
                <a:ahLst/>
                <a:cxnLst/>
                <a:rect l="l" t="t" r="r" b="b"/>
                <a:pathLst>
                  <a:path w="17526" h="17487" extrusionOk="0">
                    <a:moveTo>
                      <a:pt x="0" y="0"/>
                    </a:moveTo>
                    <a:cubicBezTo>
                      <a:pt x="1015" y="1831"/>
                      <a:pt x="2188" y="3561"/>
                      <a:pt x="3461" y="5252"/>
                    </a:cubicBezTo>
                    <a:cubicBezTo>
                      <a:pt x="3780" y="5650"/>
                      <a:pt x="4098" y="6068"/>
                      <a:pt x="4416" y="6466"/>
                    </a:cubicBezTo>
                    <a:lnTo>
                      <a:pt x="5451" y="7659"/>
                    </a:lnTo>
                    <a:lnTo>
                      <a:pt x="6505" y="8793"/>
                    </a:lnTo>
                    <a:lnTo>
                      <a:pt x="7599" y="9927"/>
                    </a:lnTo>
                    <a:lnTo>
                      <a:pt x="8733" y="11021"/>
                    </a:lnTo>
                    <a:lnTo>
                      <a:pt x="9887" y="12055"/>
                    </a:lnTo>
                    <a:lnTo>
                      <a:pt x="11080" y="13070"/>
                    </a:lnTo>
                    <a:cubicBezTo>
                      <a:pt x="11478" y="13408"/>
                      <a:pt x="11876" y="13726"/>
                      <a:pt x="12314" y="14045"/>
                    </a:cubicBezTo>
                    <a:cubicBezTo>
                      <a:pt x="13965" y="15318"/>
                      <a:pt x="15715" y="16491"/>
                      <a:pt x="17525" y="17486"/>
                    </a:cubicBezTo>
                    <a:cubicBezTo>
                      <a:pt x="15894" y="16213"/>
                      <a:pt x="14243" y="14940"/>
                      <a:pt x="12672" y="13607"/>
                    </a:cubicBezTo>
                    <a:cubicBezTo>
                      <a:pt x="12274" y="13249"/>
                      <a:pt x="11916" y="12891"/>
                      <a:pt x="11518" y="12573"/>
                    </a:cubicBezTo>
                    <a:lnTo>
                      <a:pt x="10364" y="11538"/>
                    </a:lnTo>
                    <a:lnTo>
                      <a:pt x="9210" y="10464"/>
                    </a:lnTo>
                    <a:lnTo>
                      <a:pt x="8116" y="9370"/>
                    </a:lnTo>
                    <a:lnTo>
                      <a:pt x="7042" y="8276"/>
                    </a:lnTo>
                    <a:lnTo>
                      <a:pt x="5968" y="7162"/>
                    </a:lnTo>
                    <a:lnTo>
                      <a:pt x="4914" y="6008"/>
                    </a:lnTo>
                    <a:cubicBezTo>
                      <a:pt x="4595" y="5610"/>
                      <a:pt x="4237" y="5252"/>
                      <a:pt x="3899" y="4854"/>
                    </a:cubicBezTo>
                    <a:cubicBezTo>
                      <a:pt x="2566" y="3283"/>
                      <a:pt x="1273" y="163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a:off x="-164575" y="3346675"/>
                <a:ext cx="415775" cy="270550"/>
              </a:xfrm>
              <a:custGeom>
                <a:avLst/>
                <a:gdLst/>
                <a:ahLst/>
                <a:cxnLst/>
                <a:rect l="l" t="t" r="r" b="b"/>
                <a:pathLst>
                  <a:path w="16631" h="10822" extrusionOk="0">
                    <a:moveTo>
                      <a:pt x="2907" y="1"/>
                    </a:moveTo>
                    <a:cubicBezTo>
                      <a:pt x="2538" y="1"/>
                      <a:pt x="2175" y="62"/>
                      <a:pt x="1830" y="206"/>
                    </a:cubicBezTo>
                    <a:cubicBezTo>
                      <a:pt x="617" y="743"/>
                      <a:pt x="0" y="2156"/>
                      <a:pt x="120" y="3469"/>
                    </a:cubicBezTo>
                    <a:cubicBezTo>
                      <a:pt x="279" y="4762"/>
                      <a:pt x="1015" y="5935"/>
                      <a:pt x="1930" y="6870"/>
                    </a:cubicBezTo>
                    <a:cubicBezTo>
                      <a:pt x="3780" y="8760"/>
                      <a:pt x="6246" y="9954"/>
                      <a:pt x="8833" y="10491"/>
                    </a:cubicBezTo>
                    <a:cubicBezTo>
                      <a:pt x="9975" y="10717"/>
                      <a:pt x="11136" y="10821"/>
                      <a:pt x="12294" y="10821"/>
                    </a:cubicBezTo>
                    <a:cubicBezTo>
                      <a:pt x="13274" y="10821"/>
                      <a:pt x="14252" y="10747"/>
                      <a:pt x="15218" y="10610"/>
                    </a:cubicBezTo>
                    <a:cubicBezTo>
                      <a:pt x="16630" y="10411"/>
                      <a:pt x="16332" y="9874"/>
                      <a:pt x="15337" y="9218"/>
                    </a:cubicBezTo>
                    <a:cubicBezTo>
                      <a:pt x="14343" y="8522"/>
                      <a:pt x="13348" y="7805"/>
                      <a:pt x="12453" y="6990"/>
                    </a:cubicBezTo>
                    <a:cubicBezTo>
                      <a:pt x="9966" y="4782"/>
                      <a:pt x="7977" y="1897"/>
                      <a:pt x="4953" y="505"/>
                    </a:cubicBezTo>
                    <a:cubicBezTo>
                      <a:pt x="4316" y="219"/>
                      <a:pt x="3602" y="1"/>
                      <a:pt x="2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a:off x="-75575" y="3461225"/>
                <a:ext cx="460550" cy="156650"/>
              </a:xfrm>
              <a:custGeom>
                <a:avLst/>
                <a:gdLst/>
                <a:ahLst/>
                <a:cxnLst/>
                <a:rect l="l" t="t" r="r" b="b"/>
                <a:pathLst>
                  <a:path w="18422" h="6266" extrusionOk="0">
                    <a:moveTo>
                      <a:pt x="1" y="1"/>
                    </a:moveTo>
                    <a:lnTo>
                      <a:pt x="1" y="1"/>
                    </a:lnTo>
                    <a:cubicBezTo>
                      <a:pt x="1274" y="1095"/>
                      <a:pt x="2627" y="2030"/>
                      <a:pt x="4119" y="2786"/>
                    </a:cubicBezTo>
                    <a:cubicBezTo>
                      <a:pt x="4477" y="2985"/>
                      <a:pt x="4855" y="3164"/>
                      <a:pt x="5213" y="3363"/>
                    </a:cubicBezTo>
                    <a:lnTo>
                      <a:pt x="6347" y="3880"/>
                    </a:lnTo>
                    <a:cubicBezTo>
                      <a:pt x="6705" y="4059"/>
                      <a:pt x="7103" y="4218"/>
                      <a:pt x="7481" y="4357"/>
                    </a:cubicBezTo>
                    <a:lnTo>
                      <a:pt x="8654" y="4775"/>
                    </a:lnTo>
                    <a:lnTo>
                      <a:pt x="9848" y="5153"/>
                    </a:lnTo>
                    <a:lnTo>
                      <a:pt x="11041" y="5471"/>
                    </a:lnTo>
                    <a:lnTo>
                      <a:pt x="12255" y="5750"/>
                    </a:lnTo>
                    <a:cubicBezTo>
                      <a:pt x="12653" y="5849"/>
                      <a:pt x="13070" y="5909"/>
                      <a:pt x="13468" y="5969"/>
                    </a:cubicBezTo>
                    <a:cubicBezTo>
                      <a:pt x="14696" y="6161"/>
                      <a:pt x="15923" y="6265"/>
                      <a:pt x="17151" y="6265"/>
                    </a:cubicBezTo>
                    <a:cubicBezTo>
                      <a:pt x="17574" y="6265"/>
                      <a:pt x="17998" y="6253"/>
                      <a:pt x="18422" y="6227"/>
                    </a:cubicBezTo>
                    <a:cubicBezTo>
                      <a:pt x="16770" y="6008"/>
                      <a:pt x="15159" y="5750"/>
                      <a:pt x="13568" y="5412"/>
                    </a:cubicBezTo>
                    <a:cubicBezTo>
                      <a:pt x="13170" y="5312"/>
                      <a:pt x="12772" y="5233"/>
                      <a:pt x="12374" y="5133"/>
                    </a:cubicBezTo>
                    <a:lnTo>
                      <a:pt x="11220" y="4835"/>
                    </a:lnTo>
                    <a:lnTo>
                      <a:pt x="10047" y="4477"/>
                    </a:lnTo>
                    <a:lnTo>
                      <a:pt x="8873" y="4119"/>
                    </a:lnTo>
                    <a:lnTo>
                      <a:pt x="7739" y="3721"/>
                    </a:lnTo>
                    <a:cubicBezTo>
                      <a:pt x="7321" y="3562"/>
                      <a:pt x="6963" y="3422"/>
                      <a:pt x="6585" y="3263"/>
                    </a:cubicBezTo>
                    <a:lnTo>
                      <a:pt x="5471" y="2786"/>
                    </a:lnTo>
                    <a:cubicBezTo>
                      <a:pt x="5093" y="2627"/>
                      <a:pt x="4716" y="2467"/>
                      <a:pt x="4338" y="2288"/>
                    </a:cubicBezTo>
                    <a:cubicBezTo>
                      <a:pt x="2846" y="1592"/>
                      <a:pt x="1413" y="8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a:off x="200950" y="3031625"/>
                <a:ext cx="201925" cy="447125"/>
              </a:xfrm>
              <a:custGeom>
                <a:avLst/>
                <a:gdLst/>
                <a:ahLst/>
                <a:cxnLst/>
                <a:rect l="l" t="t" r="r" b="b"/>
                <a:pathLst>
                  <a:path w="8077" h="17885" extrusionOk="0">
                    <a:moveTo>
                      <a:pt x="4761" y="1"/>
                    </a:moveTo>
                    <a:cubicBezTo>
                      <a:pt x="4018" y="1"/>
                      <a:pt x="3255" y="261"/>
                      <a:pt x="2666" y="714"/>
                    </a:cubicBezTo>
                    <a:cubicBezTo>
                      <a:pt x="1612" y="1509"/>
                      <a:pt x="1015" y="2743"/>
                      <a:pt x="677" y="4016"/>
                    </a:cubicBezTo>
                    <a:cubicBezTo>
                      <a:pt x="0" y="6542"/>
                      <a:pt x="239" y="9307"/>
                      <a:pt x="1154" y="11774"/>
                    </a:cubicBezTo>
                    <a:cubicBezTo>
                      <a:pt x="1890" y="13783"/>
                      <a:pt x="3004" y="15633"/>
                      <a:pt x="4377" y="17284"/>
                    </a:cubicBezTo>
                    <a:cubicBezTo>
                      <a:pt x="4718" y="17702"/>
                      <a:pt x="4970" y="17885"/>
                      <a:pt x="5156" y="17885"/>
                    </a:cubicBezTo>
                    <a:cubicBezTo>
                      <a:pt x="5456" y="17885"/>
                      <a:pt x="5581" y="17405"/>
                      <a:pt x="5630" y="16668"/>
                    </a:cubicBezTo>
                    <a:cubicBezTo>
                      <a:pt x="5690" y="15474"/>
                      <a:pt x="5789" y="14261"/>
                      <a:pt x="6028" y="13067"/>
                    </a:cubicBezTo>
                    <a:cubicBezTo>
                      <a:pt x="6625" y="9805"/>
                      <a:pt x="8077" y="6602"/>
                      <a:pt x="7679" y="3300"/>
                    </a:cubicBezTo>
                    <a:cubicBezTo>
                      <a:pt x="7560" y="2225"/>
                      <a:pt x="7182" y="1111"/>
                      <a:pt x="6326" y="475"/>
                    </a:cubicBezTo>
                    <a:cubicBezTo>
                      <a:pt x="5872" y="149"/>
                      <a:pt x="5322" y="1"/>
                      <a:pt x="4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a:off x="278525" y="3136975"/>
                <a:ext cx="114400" cy="474475"/>
              </a:xfrm>
              <a:custGeom>
                <a:avLst/>
                <a:gdLst/>
                <a:ahLst/>
                <a:cxnLst/>
                <a:rect l="l" t="t" r="r" b="b"/>
                <a:pathLst>
                  <a:path w="4576" h="18979" extrusionOk="0">
                    <a:moveTo>
                      <a:pt x="359" y="1"/>
                    </a:moveTo>
                    <a:cubicBezTo>
                      <a:pt x="80" y="1632"/>
                      <a:pt x="1" y="3283"/>
                      <a:pt x="80" y="4954"/>
                    </a:cubicBezTo>
                    <a:cubicBezTo>
                      <a:pt x="100" y="5372"/>
                      <a:pt x="120" y="5770"/>
                      <a:pt x="160" y="6187"/>
                    </a:cubicBezTo>
                    <a:lnTo>
                      <a:pt x="279" y="7441"/>
                    </a:lnTo>
                    <a:cubicBezTo>
                      <a:pt x="359" y="7838"/>
                      <a:pt x="398" y="8256"/>
                      <a:pt x="478" y="8654"/>
                    </a:cubicBezTo>
                    <a:lnTo>
                      <a:pt x="717" y="9868"/>
                    </a:lnTo>
                    <a:lnTo>
                      <a:pt x="1015" y="11081"/>
                    </a:lnTo>
                    <a:lnTo>
                      <a:pt x="1373" y="12275"/>
                    </a:lnTo>
                    <a:lnTo>
                      <a:pt x="1771" y="13448"/>
                    </a:lnTo>
                    <a:cubicBezTo>
                      <a:pt x="1910" y="13846"/>
                      <a:pt x="2069" y="14244"/>
                      <a:pt x="2209" y="14622"/>
                    </a:cubicBezTo>
                    <a:cubicBezTo>
                      <a:pt x="2865" y="16134"/>
                      <a:pt x="3641" y="17606"/>
                      <a:pt x="4576" y="18978"/>
                    </a:cubicBezTo>
                    <a:cubicBezTo>
                      <a:pt x="3900" y="17447"/>
                      <a:pt x="3283" y="15935"/>
                      <a:pt x="2766" y="14403"/>
                    </a:cubicBezTo>
                    <a:cubicBezTo>
                      <a:pt x="2646" y="14005"/>
                      <a:pt x="2507" y="13607"/>
                      <a:pt x="2388" y="13229"/>
                    </a:cubicBezTo>
                    <a:lnTo>
                      <a:pt x="2049" y="12056"/>
                    </a:lnTo>
                    <a:lnTo>
                      <a:pt x="1711" y="10882"/>
                    </a:lnTo>
                    <a:lnTo>
                      <a:pt x="1453" y="9688"/>
                    </a:lnTo>
                    <a:lnTo>
                      <a:pt x="1194" y="8495"/>
                    </a:lnTo>
                    <a:lnTo>
                      <a:pt x="975" y="7301"/>
                    </a:lnTo>
                    <a:lnTo>
                      <a:pt x="796" y="6108"/>
                    </a:lnTo>
                    <a:cubicBezTo>
                      <a:pt x="756" y="5690"/>
                      <a:pt x="697" y="5292"/>
                      <a:pt x="657" y="4894"/>
                    </a:cubicBezTo>
                    <a:cubicBezTo>
                      <a:pt x="478" y="3283"/>
                      <a:pt x="398" y="1632"/>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28"/>
            <p:cNvGrpSpPr/>
            <p:nvPr/>
          </p:nvGrpSpPr>
          <p:grpSpPr>
            <a:xfrm rot="7929601">
              <a:off x="-503966" y="75221"/>
              <a:ext cx="975867" cy="599004"/>
              <a:chOff x="3635425" y="69650"/>
              <a:chExt cx="965800" cy="592825"/>
            </a:xfrm>
          </p:grpSpPr>
          <p:sp>
            <p:nvSpPr>
              <p:cNvPr id="2311" name="Google Shape;2311;p28"/>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8"/>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8"/>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8"/>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8"/>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8"/>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8"/>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8"/>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8"/>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8"/>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8"/>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8"/>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8"/>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8"/>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8"/>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8"/>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8"/>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8"/>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3" name="Google Shape;2333;p28"/>
            <p:cNvSpPr/>
            <p:nvPr/>
          </p:nvSpPr>
          <p:spPr>
            <a:xfrm rot="10800000" flipH="1">
              <a:off x="7888922" y="-187997"/>
              <a:ext cx="1415042" cy="2295772"/>
            </a:xfrm>
            <a:custGeom>
              <a:avLst/>
              <a:gdLst/>
              <a:ahLst/>
              <a:cxnLst/>
              <a:rect l="l" t="t" r="r" b="b"/>
              <a:pathLst>
                <a:path w="82860" h="124957" extrusionOk="0">
                  <a:moveTo>
                    <a:pt x="82860" y="0"/>
                  </a:moveTo>
                  <a:cubicBezTo>
                    <a:pt x="78156" y="534"/>
                    <a:pt x="73486" y="1235"/>
                    <a:pt x="69016" y="2502"/>
                  </a:cubicBezTo>
                  <a:cubicBezTo>
                    <a:pt x="61478" y="4570"/>
                    <a:pt x="54473" y="8240"/>
                    <a:pt x="51003" y="13510"/>
                  </a:cubicBezTo>
                  <a:cubicBezTo>
                    <a:pt x="43865" y="24385"/>
                    <a:pt x="54006" y="37761"/>
                    <a:pt x="48268" y="49069"/>
                  </a:cubicBezTo>
                  <a:cubicBezTo>
                    <a:pt x="43698" y="58042"/>
                    <a:pt x="30689" y="63012"/>
                    <a:pt x="21015" y="69584"/>
                  </a:cubicBezTo>
                  <a:cubicBezTo>
                    <a:pt x="8840" y="77856"/>
                    <a:pt x="1335" y="89531"/>
                    <a:pt x="567" y="101473"/>
                  </a:cubicBezTo>
                  <a:cubicBezTo>
                    <a:pt x="0" y="109579"/>
                    <a:pt x="2502" y="117751"/>
                    <a:pt x="7572" y="124957"/>
                  </a:cubicBezTo>
                  <a:lnTo>
                    <a:pt x="82860" y="124957"/>
                  </a:lnTo>
                  <a:lnTo>
                    <a:pt x="82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4" name="Google Shape;2334;p28"/>
            <p:cNvGrpSpPr/>
            <p:nvPr/>
          </p:nvGrpSpPr>
          <p:grpSpPr>
            <a:xfrm rot="6649331" flipH="1">
              <a:off x="8322136" y="69863"/>
              <a:ext cx="1142576" cy="1277730"/>
              <a:chOff x="2180275" y="-47850"/>
              <a:chExt cx="812625" cy="908750"/>
            </a:xfrm>
          </p:grpSpPr>
          <p:sp>
            <p:nvSpPr>
              <p:cNvPr id="2335" name="Google Shape;2335;p2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3" name="Google Shape;2353;p28"/>
            <p:cNvGrpSpPr/>
            <p:nvPr/>
          </p:nvGrpSpPr>
          <p:grpSpPr>
            <a:xfrm>
              <a:off x="8423978" y="3846894"/>
              <a:ext cx="1223644" cy="1318687"/>
              <a:chOff x="8423978" y="3846894"/>
              <a:chExt cx="1223644" cy="1318687"/>
            </a:xfrm>
          </p:grpSpPr>
          <p:sp>
            <p:nvSpPr>
              <p:cNvPr id="2354" name="Google Shape;2354;p28"/>
              <p:cNvSpPr/>
              <p:nvPr/>
            </p:nvSpPr>
            <p:spPr>
              <a:xfrm>
                <a:off x="8427819" y="4714863"/>
                <a:ext cx="1154968" cy="207383"/>
              </a:xfrm>
              <a:custGeom>
                <a:avLst/>
                <a:gdLst/>
                <a:ahLst/>
                <a:cxnLst/>
                <a:rect l="l" t="t" r="r" b="b"/>
                <a:pathLst>
                  <a:path w="35788" h="6426" extrusionOk="0">
                    <a:moveTo>
                      <a:pt x="1" y="1"/>
                    </a:moveTo>
                    <a:lnTo>
                      <a:pt x="1" y="6426"/>
                    </a:lnTo>
                    <a:lnTo>
                      <a:pt x="35787" y="6426"/>
                    </a:lnTo>
                    <a:lnTo>
                      <a:pt x="35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8"/>
              <p:cNvSpPr/>
              <p:nvPr/>
            </p:nvSpPr>
            <p:spPr>
              <a:xfrm>
                <a:off x="9482613" y="4714863"/>
                <a:ext cx="39824" cy="207383"/>
              </a:xfrm>
              <a:custGeom>
                <a:avLst/>
                <a:gdLst/>
                <a:ahLst/>
                <a:cxnLst/>
                <a:rect l="l" t="t" r="r" b="b"/>
                <a:pathLst>
                  <a:path w="1234" h="6426" extrusionOk="0">
                    <a:moveTo>
                      <a:pt x="0" y="1"/>
                    </a:moveTo>
                    <a:lnTo>
                      <a:pt x="0" y="6426"/>
                    </a:lnTo>
                    <a:lnTo>
                      <a:pt x="1234" y="6426"/>
                    </a:lnTo>
                    <a:lnTo>
                      <a:pt x="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8"/>
              <p:cNvSpPr/>
              <p:nvPr/>
            </p:nvSpPr>
            <p:spPr>
              <a:xfrm>
                <a:off x="9402997" y="4714863"/>
                <a:ext cx="39179" cy="207383"/>
              </a:xfrm>
              <a:custGeom>
                <a:avLst/>
                <a:gdLst/>
                <a:ahLst/>
                <a:cxnLst/>
                <a:rect l="l" t="t" r="r" b="b"/>
                <a:pathLst>
                  <a:path w="1214" h="6426" extrusionOk="0">
                    <a:moveTo>
                      <a:pt x="1" y="1"/>
                    </a:moveTo>
                    <a:lnTo>
                      <a:pt x="1" y="6426"/>
                    </a:lnTo>
                    <a:lnTo>
                      <a:pt x="1214" y="6426"/>
                    </a:lnTo>
                    <a:lnTo>
                      <a:pt x="1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8"/>
              <p:cNvSpPr/>
              <p:nvPr/>
            </p:nvSpPr>
            <p:spPr>
              <a:xfrm>
                <a:off x="9324026" y="4714863"/>
                <a:ext cx="39211" cy="207383"/>
              </a:xfrm>
              <a:custGeom>
                <a:avLst/>
                <a:gdLst/>
                <a:ahLst/>
                <a:cxnLst/>
                <a:rect l="l" t="t" r="r" b="b"/>
                <a:pathLst>
                  <a:path w="1215" h="6426" extrusionOk="0">
                    <a:moveTo>
                      <a:pt x="1" y="1"/>
                    </a:moveTo>
                    <a:lnTo>
                      <a:pt x="1" y="6426"/>
                    </a:lnTo>
                    <a:lnTo>
                      <a:pt x="1214" y="6426"/>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8"/>
              <p:cNvSpPr/>
              <p:nvPr/>
            </p:nvSpPr>
            <p:spPr>
              <a:xfrm>
                <a:off x="8484941" y="4755301"/>
                <a:ext cx="794194" cy="126508"/>
              </a:xfrm>
              <a:custGeom>
                <a:avLst/>
                <a:gdLst/>
                <a:ahLst/>
                <a:cxnLst/>
                <a:rect l="l" t="t" r="r" b="b"/>
                <a:pathLst>
                  <a:path w="24609" h="3920" extrusionOk="0">
                    <a:moveTo>
                      <a:pt x="1592" y="1"/>
                    </a:moveTo>
                    <a:cubicBezTo>
                      <a:pt x="1592" y="876"/>
                      <a:pt x="896" y="1592"/>
                      <a:pt x="1" y="1592"/>
                    </a:cubicBezTo>
                    <a:lnTo>
                      <a:pt x="1" y="2328"/>
                    </a:lnTo>
                    <a:cubicBezTo>
                      <a:pt x="856" y="2328"/>
                      <a:pt x="1592" y="3044"/>
                      <a:pt x="1592" y="3920"/>
                    </a:cubicBezTo>
                    <a:lnTo>
                      <a:pt x="23017" y="3920"/>
                    </a:lnTo>
                    <a:cubicBezTo>
                      <a:pt x="23017" y="3044"/>
                      <a:pt x="23733" y="2328"/>
                      <a:pt x="24608" y="2328"/>
                    </a:cubicBezTo>
                    <a:lnTo>
                      <a:pt x="24608" y="1592"/>
                    </a:lnTo>
                    <a:cubicBezTo>
                      <a:pt x="23733" y="1592"/>
                      <a:pt x="23017" y="876"/>
                      <a:pt x="23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8"/>
              <p:cNvSpPr/>
              <p:nvPr/>
            </p:nvSpPr>
            <p:spPr>
              <a:xfrm>
                <a:off x="8560717" y="4840048"/>
                <a:ext cx="629185" cy="12877"/>
              </a:xfrm>
              <a:custGeom>
                <a:avLst/>
                <a:gdLst/>
                <a:ahLst/>
                <a:cxnLst/>
                <a:rect l="l" t="t" r="r" b="b"/>
                <a:pathLst>
                  <a:path w="19496" h="399" extrusionOk="0">
                    <a:moveTo>
                      <a:pt x="179" y="1"/>
                    </a:moveTo>
                    <a:cubicBezTo>
                      <a:pt x="80" y="1"/>
                      <a:pt x="0" y="80"/>
                      <a:pt x="0" y="180"/>
                    </a:cubicBezTo>
                    <a:lnTo>
                      <a:pt x="0" y="239"/>
                    </a:lnTo>
                    <a:cubicBezTo>
                      <a:pt x="0" y="339"/>
                      <a:pt x="80" y="398"/>
                      <a:pt x="179" y="398"/>
                    </a:cubicBezTo>
                    <a:lnTo>
                      <a:pt x="19336" y="398"/>
                    </a:lnTo>
                    <a:cubicBezTo>
                      <a:pt x="19435" y="398"/>
                      <a:pt x="19495" y="339"/>
                      <a:pt x="19495" y="239"/>
                    </a:cubicBezTo>
                    <a:lnTo>
                      <a:pt x="19495" y="180"/>
                    </a:lnTo>
                    <a:cubicBezTo>
                      <a:pt x="19495" y="80"/>
                      <a:pt x="19435" y="1"/>
                      <a:pt x="1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8"/>
              <p:cNvSpPr/>
              <p:nvPr/>
            </p:nvSpPr>
            <p:spPr>
              <a:xfrm>
                <a:off x="8560717" y="4811164"/>
                <a:ext cx="629185" cy="12877"/>
              </a:xfrm>
              <a:custGeom>
                <a:avLst/>
                <a:gdLst/>
                <a:ahLst/>
                <a:cxnLst/>
                <a:rect l="l" t="t" r="r" b="b"/>
                <a:pathLst>
                  <a:path w="19496" h="399" extrusionOk="0">
                    <a:moveTo>
                      <a:pt x="179" y="0"/>
                    </a:moveTo>
                    <a:cubicBezTo>
                      <a:pt x="80" y="0"/>
                      <a:pt x="0" y="80"/>
                      <a:pt x="0" y="179"/>
                    </a:cubicBezTo>
                    <a:lnTo>
                      <a:pt x="0" y="239"/>
                    </a:lnTo>
                    <a:cubicBezTo>
                      <a:pt x="0" y="319"/>
                      <a:pt x="80" y="398"/>
                      <a:pt x="179" y="398"/>
                    </a:cubicBezTo>
                    <a:lnTo>
                      <a:pt x="19336" y="398"/>
                    </a:lnTo>
                    <a:cubicBezTo>
                      <a:pt x="19435" y="398"/>
                      <a:pt x="19495" y="319"/>
                      <a:pt x="19495" y="239"/>
                    </a:cubicBezTo>
                    <a:lnTo>
                      <a:pt x="19495" y="179"/>
                    </a:lnTo>
                    <a:cubicBezTo>
                      <a:pt x="19495" y="8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8"/>
              <p:cNvSpPr/>
              <p:nvPr/>
            </p:nvSpPr>
            <p:spPr>
              <a:xfrm>
                <a:off x="8560717" y="4783571"/>
                <a:ext cx="629185" cy="12231"/>
              </a:xfrm>
              <a:custGeom>
                <a:avLst/>
                <a:gdLst/>
                <a:ahLst/>
                <a:cxnLst/>
                <a:rect l="l" t="t" r="r" b="b"/>
                <a:pathLst>
                  <a:path w="19496" h="379" extrusionOk="0">
                    <a:moveTo>
                      <a:pt x="179" y="0"/>
                    </a:moveTo>
                    <a:cubicBezTo>
                      <a:pt x="80" y="0"/>
                      <a:pt x="0" y="60"/>
                      <a:pt x="0" y="159"/>
                    </a:cubicBezTo>
                    <a:lnTo>
                      <a:pt x="0" y="219"/>
                    </a:lnTo>
                    <a:cubicBezTo>
                      <a:pt x="0" y="318"/>
                      <a:pt x="80" y="378"/>
                      <a:pt x="179" y="378"/>
                    </a:cubicBezTo>
                    <a:lnTo>
                      <a:pt x="19336" y="378"/>
                    </a:lnTo>
                    <a:cubicBezTo>
                      <a:pt x="19435" y="378"/>
                      <a:pt x="19495" y="318"/>
                      <a:pt x="19495" y="219"/>
                    </a:cubicBezTo>
                    <a:lnTo>
                      <a:pt x="19495" y="159"/>
                    </a:lnTo>
                    <a:cubicBezTo>
                      <a:pt x="19495" y="6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8"/>
              <p:cNvSpPr/>
              <p:nvPr/>
            </p:nvSpPr>
            <p:spPr>
              <a:xfrm>
                <a:off x="8547873" y="4596100"/>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8"/>
              <p:cNvSpPr/>
              <p:nvPr/>
            </p:nvSpPr>
            <p:spPr>
              <a:xfrm>
                <a:off x="9477482" y="4629470"/>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8"/>
              <p:cNvSpPr/>
              <p:nvPr/>
            </p:nvSpPr>
            <p:spPr>
              <a:xfrm>
                <a:off x="9429331" y="4628211"/>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8"/>
              <p:cNvSpPr/>
              <p:nvPr/>
            </p:nvSpPr>
            <p:spPr>
              <a:xfrm>
                <a:off x="9394638" y="4628211"/>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8"/>
              <p:cNvSpPr/>
              <p:nvPr/>
            </p:nvSpPr>
            <p:spPr>
              <a:xfrm>
                <a:off x="9359978" y="4628211"/>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8"/>
              <p:cNvSpPr/>
              <p:nvPr/>
            </p:nvSpPr>
            <p:spPr>
              <a:xfrm>
                <a:off x="9325317" y="4628211"/>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8"/>
              <p:cNvSpPr/>
              <p:nvPr/>
            </p:nvSpPr>
            <p:spPr>
              <a:xfrm>
                <a:off x="8619776" y="4628211"/>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8"/>
              <p:cNvSpPr/>
              <p:nvPr/>
            </p:nvSpPr>
            <p:spPr>
              <a:xfrm>
                <a:off x="9498653" y="4639765"/>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8"/>
              <p:cNvSpPr/>
              <p:nvPr/>
            </p:nvSpPr>
            <p:spPr>
              <a:xfrm>
                <a:off x="8502917" y="4933768"/>
                <a:ext cx="990637" cy="220260"/>
              </a:xfrm>
              <a:custGeom>
                <a:avLst/>
                <a:gdLst/>
                <a:ahLst/>
                <a:cxnLst/>
                <a:rect l="l" t="t" r="r" b="b"/>
                <a:pathLst>
                  <a:path w="30696" h="6825" extrusionOk="0">
                    <a:moveTo>
                      <a:pt x="1" y="1"/>
                    </a:moveTo>
                    <a:lnTo>
                      <a:pt x="1" y="6824"/>
                    </a:lnTo>
                    <a:lnTo>
                      <a:pt x="30695" y="6824"/>
                    </a:lnTo>
                    <a:lnTo>
                      <a:pt x="3069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8"/>
              <p:cNvSpPr/>
              <p:nvPr/>
            </p:nvSpPr>
            <p:spPr>
              <a:xfrm>
                <a:off x="8503595" y="5125079"/>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8"/>
              <p:cNvSpPr/>
              <p:nvPr/>
            </p:nvSpPr>
            <p:spPr>
              <a:xfrm>
                <a:off x="8503595" y="5107749"/>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8"/>
              <p:cNvSpPr/>
              <p:nvPr/>
            </p:nvSpPr>
            <p:spPr>
              <a:xfrm>
                <a:off x="8503595" y="5090418"/>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8"/>
              <p:cNvSpPr/>
              <p:nvPr/>
            </p:nvSpPr>
            <p:spPr>
              <a:xfrm>
                <a:off x="8503595" y="5073088"/>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8"/>
              <p:cNvSpPr/>
              <p:nvPr/>
            </p:nvSpPr>
            <p:spPr>
              <a:xfrm>
                <a:off x="8503595" y="5056403"/>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8"/>
              <p:cNvSpPr/>
              <p:nvPr/>
            </p:nvSpPr>
            <p:spPr>
              <a:xfrm>
                <a:off x="8503595" y="5039073"/>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8"/>
              <p:cNvSpPr/>
              <p:nvPr/>
            </p:nvSpPr>
            <p:spPr>
              <a:xfrm>
                <a:off x="8503595" y="502174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8"/>
              <p:cNvSpPr/>
              <p:nvPr/>
            </p:nvSpPr>
            <p:spPr>
              <a:xfrm>
                <a:off x="8503595" y="500441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8"/>
              <p:cNvSpPr/>
              <p:nvPr/>
            </p:nvSpPr>
            <p:spPr>
              <a:xfrm>
                <a:off x="8503595" y="498708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8"/>
              <p:cNvSpPr/>
              <p:nvPr/>
            </p:nvSpPr>
            <p:spPr>
              <a:xfrm>
                <a:off x="8503595" y="4970365"/>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8"/>
              <p:cNvSpPr/>
              <p:nvPr/>
            </p:nvSpPr>
            <p:spPr>
              <a:xfrm>
                <a:off x="8503595" y="4953034"/>
                <a:ext cx="1042581" cy="32"/>
              </a:xfrm>
              <a:custGeom>
                <a:avLst/>
                <a:gdLst/>
                <a:ahLst/>
                <a:cxnLst/>
                <a:rect l="l" t="t" r="r" b="b"/>
                <a:pathLst>
                  <a:path w="42909" h="1" fill="none" extrusionOk="0">
                    <a:moveTo>
                      <a:pt x="42909" y="1"/>
                    </a:moveTo>
                    <a:lnTo>
                      <a:pt x="0" y="1"/>
                    </a:lnTo>
                  </a:path>
                </a:pathLst>
              </a:custGeom>
              <a:noFill/>
              <a:ln w="5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8"/>
              <p:cNvSpPr/>
              <p:nvPr/>
            </p:nvSpPr>
            <p:spPr>
              <a:xfrm>
                <a:off x="8475324" y="5130888"/>
                <a:ext cx="1050309" cy="34693"/>
              </a:xfrm>
              <a:custGeom>
                <a:avLst/>
                <a:gdLst/>
                <a:ahLst/>
                <a:cxnLst/>
                <a:rect l="l" t="t" r="r" b="b"/>
                <a:pathLst>
                  <a:path w="32545" h="1075" extrusionOk="0">
                    <a:moveTo>
                      <a:pt x="438" y="0"/>
                    </a:moveTo>
                    <a:cubicBezTo>
                      <a:pt x="200" y="0"/>
                      <a:pt x="1" y="199"/>
                      <a:pt x="1" y="438"/>
                    </a:cubicBezTo>
                    <a:lnTo>
                      <a:pt x="1" y="617"/>
                    </a:lnTo>
                    <a:cubicBezTo>
                      <a:pt x="1" y="875"/>
                      <a:pt x="200" y="1074"/>
                      <a:pt x="438" y="1074"/>
                    </a:cubicBezTo>
                    <a:lnTo>
                      <a:pt x="32087" y="1074"/>
                    </a:lnTo>
                    <a:cubicBezTo>
                      <a:pt x="32346" y="1074"/>
                      <a:pt x="32545" y="875"/>
                      <a:pt x="32545" y="617"/>
                    </a:cubicBezTo>
                    <a:lnTo>
                      <a:pt x="32545" y="438"/>
                    </a:lnTo>
                    <a:cubicBezTo>
                      <a:pt x="32545" y="199"/>
                      <a:pt x="32346" y="0"/>
                      <a:pt x="32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8"/>
              <p:cNvSpPr/>
              <p:nvPr/>
            </p:nvSpPr>
            <p:spPr>
              <a:xfrm>
                <a:off x="8475324" y="4922859"/>
                <a:ext cx="1050309" cy="34693"/>
              </a:xfrm>
              <a:custGeom>
                <a:avLst/>
                <a:gdLst/>
                <a:ahLst/>
                <a:cxnLst/>
                <a:rect l="l" t="t" r="r" b="b"/>
                <a:pathLst>
                  <a:path w="32545" h="1075" extrusionOk="0">
                    <a:moveTo>
                      <a:pt x="438" y="1"/>
                    </a:moveTo>
                    <a:cubicBezTo>
                      <a:pt x="200" y="1"/>
                      <a:pt x="1" y="200"/>
                      <a:pt x="1" y="458"/>
                    </a:cubicBezTo>
                    <a:lnTo>
                      <a:pt x="1" y="617"/>
                    </a:lnTo>
                    <a:cubicBezTo>
                      <a:pt x="1" y="876"/>
                      <a:pt x="200" y="1075"/>
                      <a:pt x="438" y="1075"/>
                    </a:cubicBezTo>
                    <a:lnTo>
                      <a:pt x="32087" y="1075"/>
                    </a:lnTo>
                    <a:cubicBezTo>
                      <a:pt x="32346" y="1075"/>
                      <a:pt x="32545" y="876"/>
                      <a:pt x="32545" y="617"/>
                    </a:cubicBezTo>
                    <a:lnTo>
                      <a:pt x="32545" y="458"/>
                    </a:lnTo>
                    <a:cubicBezTo>
                      <a:pt x="32545" y="200"/>
                      <a:pt x="32346" y="1"/>
                      <a:pt x="3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8"/>
              <p:cNvSpPr/>
              <p:nvPr/>
            </p:nvSpPr>
            <p:spPr>
              <a:xfrm>
                <a:off x="8547873" y="4042046"/>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8"/>
              <p:cNvSpPr/>
              <p:nvPr/>
            </p:nvSpPr>
            <p:spPr>
              <a:xfrm>
                <a:off x="9446662" y="4042046"/>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8"/>
              <p:cNvSpPr/>
              <p:nvPr/>
            </p:nvSpPr>
            <p:spPr>
              <a:xfrm>
                <a:off x="9378599" y="4042046"/>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8"/>
              <p:cNvSpPr/>
              <p:nvPr/>
            </p:nvSpPr>
            <p:spPr>
              <a:xfrm>
                <a:off x="9311182" y="4042046"/>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8"/>
              <p:cNvSpPr/>
              <p:nvPr/>
            </p:nvSpPr>
            <p:spPr>
              <a:xfrm>
                <a:off x="8596023" y="4066444"/>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8"/>
              <p:cNvSpPr/>
              <p:nvPr/>
            </p:nvSpPr>
            <p:spPr>
              <a:xfrm>
                <a:off x="8661504" y="4121017"/>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8"/>
              <p:cNvSpPr/>
              <p:nvPr/>
            </p:nvSpPr>
            <p:spPr>
              <a:xfrm>
                <a:off x="8661504" y="4102396"/>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8"/>
              <p:cNvSpPr/>
              <p:nvPr/>
            </p:nvSpPr>
            <p:spPr>
              <a:xfrm>
                <a:off x="8661504" y="4085065"/>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8"/>
              <p:cNvSpPr/>
              <p:nvPr/>
            </p:nvSpPr>
            <p:spPr>
              <a:xfrm>
                <a:off x="8496527" y="3846894"/>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8"/>
              <p:cNvSpPr/>
              <p:nvPr/>
            </p:nvSpPr>
            <p:spPr>
              <a:xfrm>
                <a:off x="9426104" y="3902758"/>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8"/>
              <p:cNvSpPr/>
              <p:nvPr/>
            </p:nvSpPr>
            <p:spPr>
              <a:xfrm>
                <a:off x="9377953" y="3900176"/>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8"/>
              <p:cNvSpPr/>
              <p:nvPr/>
            </p:nvSpPr>
            <p:spPr>
              <a:xfrm>
                <a:off x="9343293" y="3900176"/>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8"/>
              <p:cNvSpPr/>
              <p:nvPr/>
            </p:nvSpPr>
            <p:spPr>
              <a:xfrm>
                <a:off x="9308632" y="3900176"/>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8"/>
              <p:cNvSpPr/>
              <p:nvPr/>
            </p:nvSpPr>
            <p:spPr>
              <a:xfrm>
                <a:off x="9273971" y="3900176"/>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8"/>
              <p:cNvSpPr/>
              <p:nvPr/>
            </p:nvSpPr>
            <p:spPr>
              <a:xfrm>
                <a:off x="8567785" y="3900176"/>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8"/>
              <p:cNvSpPr/>
              <p:nvPr/>
            </p:nvSpPr>
            <p:spPr>
              <a:xfrm>
                <a:off x="9448566" y="3918797"/>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8"/>
              <p:cNvSpPr/>
              <p:nvPr/>
            </p:nvSpPr>
            <p:spPr>
              <a:xfrm>
                <a:off x="8496527" y="4322623"/>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8"/>
              <p:cNvSpPr/>
              <p:nvPr/>
            </p:nvSpPr>
            <p:spPr>
              <a:xfrm>
                <a:off x="9523696" y="4322623"/>
                <a:ext cx="45601" cy="270928"/>
              </a:xfrm>
              <a:custGeom>
                <a:avLst/>
                <a:gdLst/>
                <a:ahLst/>
                <a:cxnLst/>
                <a:rect l="l" t="t" r="r" b="b"/>
                <a:pathLst>
                  <a:path w="1413" h="8395" extrusionOk="0">
                    <a:moveTo>
                      <a:pt x="0" y="0"/>
                    </a:moveTo>
                    <a:lnTo>
                      <a:pt x="0" y="8395"/>
                    </a:lnTo>
                    <a:lnTo>
                      <a:pt x="1413" y="8395"/>
                    </a:lnTo>
                    <a:lnTo>
                      <a:pt x="1413"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8"/>
              <p:cNvSpPr/>
              <p:nvPr/>
            </p:nvSpPr>
            <p:spPr>
              <a:xfrm>
                <a:off x="8732762" y="4397076"/>
                <a:ext cx="27012" cy="122022"/>
              </a:xfrm>
              <a:custGeom>
                <a:avLst/>
                <a:gdLst/>
                <a:ahLst/>
                <a:cxnLst/>
                <a:rect l="l" t="t" r="r" b="b"/>
                <a:pathLst>
                  <a:path w="837" h="3781" extrusionOk="0">
                    <a:moveTo>
                      <a:pt x="1" y="1"/>
                    </a:moveTo>
                    <a:lnTo>
                      <a:pt x="1"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8"/>
              <p:cNvSpPr/>
              <p:nvPr/>
            </p:nvSpPr>
            <p:spPr>
              <a:xfrm>
                <a:off x="8791175" y="4397076"/>
                <a:ext cx="27658" cy="122022"/>
              </a:xfrm>
              <a:custGeom>
                <a:avLst/>
                <a:gdLst/>
                <a:ahLst/>
                <a:cxnLst/>
                <a:rect l="l" t="t" r="r" b="b"/>
                <a:pathLst>
                  <a:path w="857" h="3781" extrusionOk="0">
                    <a:moveTo>
                      <a:pt x="1" y="1"/>
                    </a:moveTo>
                    <a:lnTo>
                      <a:pt x="1" y="3780"/>
                    </a:lnTo>
                    <a:lnTo>
                      <a:pt x="856" y="3780"/>
                    </a:lnTo>
                    <a:lnTo>
                      <a:pt x="85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8"/>
              <p:cNvSpPr/>
              <p:nvPr/>
            </p:nvSpPr>
            <p:spPr>
              <a:xfrm>
                <a:off x="8854106" y="4397076"/>
                <a:ext cx="615049"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8"/>
              <p:cNvSpPr/>
              <p:nvPr/>
            </p:nvSpPr>
            <p:spPr>
              <a:xfrm>
                <a:off x="9377308" y="4431737"/>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8"/>
              <p:cNvSpPr/>
              <p:nvPr/>
            </p:nvSpPr>
            <p:spPr>
              <a:xfrm>
                <a:off x="8889412" y="4431737"/>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8"/>
              <p:cNvSpPr/>
              <p:nvPr/>
            </p:nvSpPr>
            <p:spPr>
              <a:xfrm>
                <a:off x="8452862" y="4180721"/>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8"/>
              <p:cNvSpPr/>
              <p:nvPr/>
            </p:nvSpPr>
            <p:spPr>
              <a:xfrm>
                <a:off x="8452249" y="4277022"/>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8"/>
              <p:cNvSpPr/>
              <p:nvPr/>
            </p:nvSpPr>
            <p:spPr>
              <a:xfrm>
                <a:off x="8452249" y="4258401"/>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8"/>
              <p:cNvSpPr/>
              <p:nvPr/>
            </p:nvSpPr>
            <p:spPr>
              <a:xfrm>
                <a:off x="8452249" y="4239780"/>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8"/>
              <p:cNvSpPr/>
              <p:nvPr/>
            </p:nvSpPr>
            <p:spPr>
              <a:xfrm>
                <a:off x="8452249" y="4220545"/>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8"/>
              <p:cNvSpPr/>
              <p:nvPr/>
            </p:nvSpPr>
            <p:spPr>
              <a:xfrm>
                <a:off x="8423978" y="4300129"/>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8"/>
              <p:cNvSpPr/>
              <p:nvPr/>
            </p:nvSpPr>
            <p:spPr>
              <a:xfrm>
                <a:off x="8423978" y="4174299"/>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4" name="Google Shape;241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30"/>
        <p:cNvGrpSpPr/>
        <p:nvPr/>
      </p:nvGrpSpPr>
      <p:grpSpPr>
        <a:xfrm>
          <a:off x="0" y="0"/>
          <a:ext cx="0" cy="0"/>
          <a:chOff x="0" y="0"/>
          <a:chExt cx="0" cy="0"/>
        </a:xfrm>
      </p:grpSpPr>
      <p:grpSp>
        <p:nvGrpSpPr>
          <p:cNvPr id="2531" name="Google Shape;2531;p30"/>
          <p:cNvGrpSpPr/>
          <p:nvPr/>
        </p:nvGrpSpPr>
        <p:grpSpPr>
          <a:xfrm>
            <a:off x="-1176083" y="-670621"/>
            <a:ext cx="10710808" cy="6980007"/>
            <a:chOff x="-1176083" y="-670621"/>
            <a:chExt cx="10710808" cy="6980007"/>
          </a:xfrm>
        </p:grpSpPr>
        <p:sp>
          <p:nvSpPr>
            <p:cNvPr id="2532" name="Google Shape;2532;p30"/>
            <p:cNvSpPr/>
            <p:nvPr/>
          </p:nvSpPr>
          <p:spPr>
            <a:xfrm rot="5400000">
              <a:off x="65950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rot="5400000">
              <a:off x="7106583"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rot="5400000">
              <a:off x="505716"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rot="5400000">
              <a:off x="-836235" y="2873803"/>
              <a:ext cx="3095737" cy="3775432"/>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6" name="Google Shape;2536;p30"/>
            <p:cNvGrpSpPr/>
            <p:nvPr/>
          </p:nvGrpSpPr>
          <p:grpSpPr>
            <a:xfrm>
              <a:off x="7861225" y="-420350"/>
              <a:ext cx="1673500" cy="1919675"/>
              <a:chOff x="6991800" y="4370325"/>
              <a:chExt cx="1673500" cy="1919675"/>
            </a:xfrm>
          </p:grpSpPr>
          <p:sp>
            <p:nvSpPr>
              <p:cNvPr id="2537" name="Google Shape;2537;p30"/>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0"/>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0"/>
              <p:cNvSpPr/>
              <p:nvPr/>
            </p:nvSpPr>
            <p:spPr>
              <a:xfrm>
                <a:off x="7006225" y="4476750"/>
                <a:ext cx="1646650" cy="1772975"/>
              </a:xfrm>
              <a:custGeom>
                <a:avLst/>
                <a:gdLst/>
                <a:ahLst/>
                <a:cxnLst/>
                <a:rect l="l" t="t" r="r" b="b"/>
                <a:pathLst>
                  <a:path w="65866" h="70919" extrusionOk="0">
                    <a:moveTo>
                      <a:pt x="35390" y="1"/>
                    </a:moveTo>
                    <a:lnTo>
                      <a:pt x="1" y="24489"/>
                    </a:lnTo>
                    <a:lnTo>
                      <a:pt x="32147" y="70918"/>
                    </a:lnTo>
                    <a:lnTo>
                      <a:pt x="64891" y="48241"/>
                    </a:lnTo>
                    <a:lnTo>
                      <a:pt x="65865" y="44023"/>
                    </a:lnTo>
                    <a:lnTo>
                      <a:pt x="35390"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0"/>
              <p:cNvSpPr/>
              <p:nvPr/>
            </p:nvSpPr>
            <p:spPr>
              <a:xfrm>
                <a:off x="7043025" y="4370325"/>
                <a:ext cx="1622275" cy="1727725"/>
              </a:xfrm>
              <a:custGeom>
                <a:avLst/>
                <a:gdLst/>
                <a:ahLst/>
                <a:cxnLst/>
                <a:rect l="l" t="t" r="r" b="b"/>
                <a:pathLst>
                  <a:path w="64891" h="69109" extrusionOk="0">
                    <a:moveTo>
                      <a:pt x="32744" y="1"/>
                    </a:moveTo>
                    <a:lnTo>
                      <a:pt x="1" y="22678"/>
                    </a:lnTo>
                    <a:lnTo>
                      <a:pt x="32147" y="69108"/>
                    </a:lnTo>
                    <a:lnTo>
                      <a:pt x="64891" y="46430"/>
                    </a:lnTo>
                    <a:lnTo>
                      <a:pt x="32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41" name="Google Shape;2541;p30"/>
              <p:cNvCxnSpPr/>
              <p:nvPr/>
            </p:nvCxnSpPr>
            <p:spPr>
              <a:xfrm flipH="1">
                <a:off x="7819100" y="5579750"/>
                <a:ext cx="833400" cy="564300"/>
              </a:xfrm>
              <a:prstGeom prst="straightConnector1">
                <a:avLst/>
              </a:prstGeom>
              <a:noFill/>
              <a:ln w="9525" cap="flat" cmpd="sng">
                <a:solidFill>
                  <a:schemeClr val="dk2"/>
                </a:solidFill>
                <a:prstDash val="solid"/>
                <a:round/>
                <a:headEnd type="none" w="med" len="med"/>
                <a:tailEnd type="none" w="med" len="med"/>
              </a:ln>
            </p:spPr>
          </p:cxnSp>
          <p:cxnSp>
            <p:nvCxnSpPr>
              <p:cNvPr id="2542" name="Google Shape;2542;p30"/>
              <p:cNvCxnSpPr/>
              <p:nvPr/>
            </p:nvCxnSpPr>
            <p:spPr>
              <a:xfrm flipH="1">
                <a:off x="7793300" y="5611488"/>
                <a:ext cx="859200" cy="583200"/>
              </a:xfrm>
              <a:prstGeom prst="straightConnector1">
                <a:avLst/>
              </a:prstGeom>
              <a:noFill/>
              <a:ln w="9525" cap="flat" cmpd="sng">
                <a:solidFill>
                  <a:schemeClr val="dk2"/>
                </a:solidFill>
                <a:prstDash val="solid"/>
                <a:round/>
                <a:headEnd type="none" w="med" len="med"/>
                <a:tailEnd type="none" w="med" len="med"/>
              </a:ln>
            </p:spPr>
          </p:cxnSp>
          <p:cxnSp>
            <p:nvCxnSpPr>
              <p:cNvPr id="2543" name="Google Shape;2543;p30"/>
              <p:cNvCxnSpPr/>
              <p:nvPr/>
            </p:nvCxnSpPr>
            <p:spPr>
              <a:xfrm flipH="1">
                <a:off x="7793350" y="5658800"/>
                <a:ext cx="838200" cy="564300"/>
              </a:xfrm>
              <a:prstGeom prst="straightConnector1">
                <a:avLst/>
              </a:prstGeom>
              <a:noFill/>
              <a:ln w="9525" cap="flat" cmpd="sng">
                <a:solidFill>
                  <a:schemeClr val="dk2"/>
                </a:solidFill>
                <a:prstDash val="solid"/>
                <a:round/>
                <a:headEnd type="none" w="med" len="med"/>
                <a:tailEnd type="none" w="med" len="med"/>
              </a:ln>
            </p:spPr>
          </p:cxnSp>
          <p:sp>
            <p:nvSpPr>
              <p:cNvPr id="2544" name="Google Shape;2544;p30"/>
              <p:cNvSpPr/>
              <p:nvPr/>
            </p:nvSpPr>
            <p:spPr>
              <a:xfrm>
                <a:off x="7186250" y="4504100"/>
                <a:ext cx="1326875" cy="1412925"/>
              </a:xfrm>
              <a:custGeom>
                <a:avLst/>
                <a:gdLst/>
                <a:ahLst/>
                <a:cxnLst/>
                <a:rect l="l" t="t" r="r" b="b"/>
                <a:pathLst>
                  <a:path w="53075" h="56517" extrusionOk="0">
                    <a:moveTo>
                      <a:pt x="26796" y="1"/>
                    </a:moveTo>
                    <a:lnTo>
                      <a:pt x="1" y="18541"/>
                    </a:lnTo>
                    <a:lnTo>
                      <a:pt x="26299" y="56516"/>
                    </a:lnTo>
                    <a:lnTo>
                      <a:pt x="53075" y="37976"/>
                    </a:lnTo>
                    <a:lnTo>
                      <a:pt x="26796" y="1"/>
                    </a:lnTo>
                    <a:close/>
                  </a:path>
                </a:pathLst>
              </a:custGeom>
              <a:solidFill>
                <a:schemeClr val="accent3"/>
              </a:solidFill>
              <a:ln w="3382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0"/>
              <p:cNvSpPr/>
              <p:nvPr/>
            </p:nvSpPr>
            <p:spPr>
              <a:xfrm>
                <a:off x="7364300" y="4679175"/>
                <a:ext cx="719650" cy="685325"/>
              </a:xfrm>
              <a:custGeom>
                <a:avLst/>
                <a:gdLst/>
                <a:ahLst/>
                <a:cxnLst/>
                <a:rect l="l" t="t" r="r" b="b"/>
                <a:pathLst>
                  <a:path w="28786" h="27413" extrusionOk="0">
                    <a:moveTo>
                      <a:pt x="16790" y="0"/>
                    </a:moveTo>
                    <a:lnTo>
                      <a:pt x="737" y="11100"/>
                    </a:lnTo>
                    <a:cubicBezTo>
                      <a:pt x="1672" y="12413"/>
                      <a:pt x="1313" y="14223"/>
                      <a:pt x="1" y="15119"/>
                    </a:cubicBezTo>
                    <a:lnTo>
                      <a:pt x="7978" y="26656"/>
                    </a:lnTo>
                    <a:cubicBezTo>
                      <a:pt x="8476" y="26309"/>
                      <a:pt x="9050" y="26142"/>
                      <a:pt x="9618" y="26142"/>
                    </a:cubicBezTo>
                    <a:cubicBezTo>
                      <a:pt x="10546" y="26142"/>
                      <a:pt x="11461" y="26586"/>
                      <a:pt x="12016" y="27412"/>
                    </a:cubicBezTo>
                    <a:lnTo>
                      <a:pt x="28049" y="16292"/>
                    </a:lnTo>
                    <a:cubicBezTo>
                      <a:pt x="27134" y="14979"/>
                      <a:pt x="27472" y="13149"/>
                      <a:pt x="28785" y="12254"/>
                    </a:cubicBezTo>
                    <a:lnTo>
                      <a:pt x="20808" y="716"/>
                    </a:lnTo>
                    <a:cubicBezTo>
                      <a:pt x="20303" y="1076"/>
                      <a:pt x="19728" y="1247"/>
                      <a:pt x="19159" y="1247"/>
                    </a:cubicBezTo>
                    <a:cubicBezTo>
                      <a:pt x="18248" y="1247"/>
                      <a:pt x="17353" y="808"/>
                      <a:pt x="16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0"/>
              <p:cNvSpPr/>
              <p:nvPr/>
            </p:nvSpPr>
            <p:spPr>
              <a:xfrm>
                <a:off x="7632850" y="5091450"/>
                <a:ext cx="548075" cy="400350"/>
              </a:xfrm>
              <a:custGeom>
                <a:avLst/>
                <a:gdLst/>
                <a:ahLst/>
                <a:cxnLst/>
                <a:rect l="l" t="t" r="r" b="b"/>
                <a:pathLst>
                  <a:path w="21923" h="16014" extrusionOk="0">
                    <a:moveTo>
                      <a:pt x="20808" y="0"/>
                    </a:moveTo>
                    <a:lnTo>
                      <a:pt x="1" y="14402"/>
                    </a:lnTo>
                    <a:lnTo>
                      <a:pt x="1115" y="16014"/>
                    </a:lnTo>
                    <a:lnTo>
                      <a:pt x="21922" y="1592"/>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0"/>
              <p:cNvSpPr/>
              <p:nvPr/>
            </p:nvSpPr>
            <p:spPr>
              <a:xfrm>
                <a:off x="7684075" y="5163550"/>
                <a:ext cx="548075" cy="400375"/>
              </a:xfrm>
              <a:custGeom>
                <a:avLst/>
                <a:gdLst/>
                <a:ahLst/>
                <a:cxnLst/>
                <a:rect l="l" t="t" r="r" b="b"/>
                <a:pathLst>
                  <a:path w="21923" h="16015" extrusionOk="0">
                    <a:moveTo>
                      <a:pt x="20808" y="1"/>
                    </a:moveTo>
                    <a:lnTo>
                      <a:pt x="1" y="1442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0"/>
              <p:cNvSpPr/>
              <p:nvPr/>
            </p:nvSpPr>
            <p:spPr>
              <a:xfrm>
                <a:off x="7734800" y="5235675"/>
                <a:ext cx="548075" cy="399850"/>
              </a:xfrm>
              <a:custGeom>
                <a:avLst/>
                <a:gdLst/>
                <a:ahLst/>
                <a:cxnLst/>
                <a:rect l="l" t="t" r="r" b="b"/>
                <a:pathLst>
                  <a:path w="21923" h="15994" extrusionOk="0">
                    <a:moveTo>
                      <a:pt x="20808" y="0"/>
                    </a:moveTo>
                    <a:lnTo>
                      <a:pt x="1" y="14402"/>
                    </a:lnTo>
                    <a:lnTo>
                      <a:pt x="1115" y="1599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0"/>
              <p:cNvSpPr/>
              <p:nvPr/>
            </p:nvSpPr>
            <p:spPr>
              <a:xfrm>
                <a:off x="7786525" y="5307275"/>
                <a:ext cx="548075" cy="400375"/>
              </a:xfrm>
              <a:custGeom>
                <a:avLst/>
                <a:gdLst/>
                <a:ahLst/>
                <a:cxnLst/>
                <a:rect l="l" t="t" r="r" b="b"/>
                <a:pathLst>
                  <a:path w="21923" h="16015" extrusionOk="0">
                    <a:moveTo>
                      <a:pt x="20808" y="1"/>
                    </a:moveTo>
                    <a:lnTo>
                      <a:pt x="0" y="1440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0"/>
              <p:cNvSpPr/>
              <p:nvPr/>
            </p:nvSpPr>
            <p:spPr>
              <a:xfrm>
                <a:off x="7837750" y="5379400"/>
                <a:ext cx="548075" cy="400350"/>
              </a:xfrm>
              <a:custGeom>
                <a:avLst/>
                <a:gdLst/>
                <a:ahLst/>
                <a:cxnLst/>
                <a:rect l="l" t="t" r="r" b="b"/>
                <a:pathLst>
                  <a:path w="21923" h="16014" extrusionOk="0">
                    <a:moveTo>
                      <a:pt x="20808" y="0"/>
                    </a:moveTo>
                    <a:lnTo>
                      <a:pt x="0" y="14422"/>
                    </a:lnTo>
                    <a:lnTo>
                      <a:pt x="1094" y="1601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0"/>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0"/>
              <p:cNvSpPr/>
              <p:nvPr/>
            </p:nvSpPr>
            <p:spPr>
              <a:xfrm>
                <a:off x="7438400" y="4749275"/>
                <a:ext cx="571950" cy="544600"/>
              </a:xfrm>
              <a:custGeom>
                <a:avLst/>
                <a:gdLst/>
                <a:ahLst/>
                <a:cxnLst/>
                <a:rect l="l" t="t" r="r" b="b"/>
                <a:pathLst>
                  <a:path w="22878" h="21784" extrusionOk="0">
                    <a:moveTo>
                      <a:pt x="13329" y="1"/>
                    </a:moveTo>
                    <a:lnTo>
                      <a:pt x="558" y="8833"/>
                    </a:lnTo>
                    <a:cubicBezTo>
                      <a:pt x="1294" y="9888"/>
                      <a:pt x="1035" y="11320"/>
                      <a:pt x="1" y="12036"/>
                    </a:cubicBezTo>
                    <a:lnTo>
                      <a:pt x="6326" y="21226"/>
                    </a:lnTo>
                    <a:cubicBezTo>
                      <a:pt x="6734" y="20942"/>
                      <a:pt x="7198" y="20806"/>
                      <a:pt x="7656" y="20806"/>
                    </a:cubicBezTo>
                    <a:cubicBezTo>
                      <a:pt x="8384" y="20806"/>
                      <a:pt x="9097" y="21149"/>
                      <a:pt x="9549" y="21783"/>
                    </a:cubicBezTo>
                    <a:lnTo>
                      <a:pt x="22300" y="12971"/>
                    </a:lnTo>
                    <a:cubicBezTo>
                      <a:pt x="21584" y="11917"/>
                      <a:pt x="21823" y="10484"/>
                      <a:pt x="22877" y="9748"/>
                    </a:cubicBezTo>
                    <a:lnTo>
                      <a:pt x="16531" y="578"/>
                    </a:lnTo>
                    <a:cubicBezTo>
                      <a:pt x="16127" y="868"/>
                      <a:pt x="15669" y="1006"/>
                      <a:pt x="15218" y="1006"/>
                    </a:cubicBezTo>
                    <a:cubicBezTo>
                      <a:pt x="14493" y="1006"/>
                      <a:pt x="13782" y="651"/>
                      <a:pt x="13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0"/>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0"/>
              <p:cNvSpPr/>
              <p:nvPr/>
            </p:nvSpPr>
            <p:spPr>
              <a:xfrm>
                <a:off x="7080825" y="5078025"/>
                <a:ext cx="657475" cy="976750"/>
              </a:xfrm>
              <a:custGeom>
                <a:avLst/>
                <a:gdLst/>
                <a:ahLst/>
                <a:cxnLst/>
                <a:rect l="l" t="t" r="r" b="b"/>
                <a:pathLst>
                  <a:path w="26299" h="39070" fill="none" extrusionOk="0">
                    <a:moveTo>
                      <a:pt x="1" y="0"/>
                    </a:moveTo>
                    <a:lnTo>
                      <a:pt x="26299" y="39069"/>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0"/>
              <p:cNvSpPr/>
              <p:nvPr/>
            </p:nvSpPr>
            <p:spPr>
              <a:xfrm>
                <a:off x="7060925" y="5121775"/>
                <a:ext cx="657500" cy="976750"/>
              </a:xfrm>
              <a:custGeom>
                <a:avLst/>
                <a:gdLst/>
                <a:ahLst/>
                <a:cxnLst/>
                <a:rect l="l" t="t" r="r" b="b"/>
                <a:pathLst>
                  <a:path w="26300" h="39070" fill="none" extrusionOk="0">
                    <a:moveTo>
                      <a:pt x="1" y="1"/>
                    </a:moveTo>
                    <a:lnTo>
                      <a:pt x="26299" y="39070"/>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0"/>
            <p:cNvGrpSpPr/>
            <p:nvPr/>
          </p:nvGrpSpPr>
          <p:grpSpPr>
            <a:xfrm rot="-2516882">
              <a:off x="22474" y="-388427"/>
              <a:ext cx="812678" cy="908809"/>
              <a:chOff x="2180275" y="-47850"/>
              <a:chExt cx="812625" cy="908750"/>
            </a:xfrm>
          </p:grpSpPr>
          <p:sp>
            <p:nvSpPr>
              <p:cNvPr id="2557" name="Google Shape;2557;p3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0"/>
            <p:cNvGrpSpPr/>
            <p:nvPr/>
          </p:nvGrpSpPr>
          <p:grpSpPr>
            <a:xfrm rot="9460325">
              <a:off x="8178123" y="4584462"/>
              <a:ext cx="824375" cy="921890"/>
              <a:chOff x="2180275" y="-47850"/>
              <a:chExt cx="812625" cy="908750"/>
            </a:xfrm>
          </p:grpSpPr>
          <p:sp>
            <p:nvSpPr>
              <p:cNvPr id="2576" name="Google Shape;2576;p3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30"/>
            <p:cNvGrpSpPr/>
            <p:nvPr/>
          </p:nvGrpSpPr>
          <p:grpSpPr>
            <a:xfrm rot="-6957884" flipH="1">
              <a:off x="8790906" y="4677044"/>
              <a:ext cx="647223" cy="397277"/>
              <a:chOff x="3635425" y="69650"/>
              <a:chExt cx="965800" cy="592825"/>
            </a:xfrm>
          </p:grpSpPr>
          <p:sp>
            <p:nvSpPr>
              <p:cNvPr id="2595" name="Google Shape;2595;p30"/>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0"/>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0"/>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0"/>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0"/>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0"/>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0"/>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0"/>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0"/>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0"/>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0"/>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0"/>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0"/>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0"/>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0"/>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0"/>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0"/>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0"/>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0"/>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0"/>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0"/>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0"/>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17"/>
        <p:cNvGrpSpPr/>
        <p:nvPr/>
      </p:nvGrpSpPr>
      <p:grpSpPr>
        <a:xfrm>
          <a:off x="0" y="0"/>
          <a:ext cx="0" cy="0"/>
          <a:chOff x="0" y="0"/>
          <a:chExt cx="0" cy="0"/>
        </a:xfrm>
      </p:grpSpPr>
      <p:sp>
        <p:nvSpPr>
          <p:cNvPr id="2618" name="Google Shape;2618;p31"/>
          <p:cNvSpPr/>
          <p:nvPr/>
        </p:nvSpPr>
        <p:spPr>
          <a:xfrm rot="3828806" flipH="1">
            <a:off x="7573045" y="3239327"/>
            <a:ext cx="2660274" cy="3789238"/>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rot="5400000">
            <a:off x="580542" y="2299936"/>
            <a:ext cx="1732840" cy="42805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flipH="1">
            <a:off x="-325386" y="-424647"/>
            <a:ext cx="3035590" cy="2531180"/>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rot="5097708">
            <a:off x="7145665" y="-1269962"/>
            <a:ext cx="2308547" cy="3089862"/>
          </a:xfrm>
          <a:custGeom>
            <a:avLst/>
            <a:gdLst/>
            <a:ahLst/>
            <a:cxnLst/>
            <a:rect l="l" t="t" r="r" b="b"/>
            <a:pathLst>
              <a:path w="123057" h="127030" extrusionOk="0">
                <a:moveTo>
                  <a:pt x="12613" y="0"/>
                </a:moveTo>
                <a:lnTo>
                  <a:pt x="1" y="122122"/>
                </a:lnTo>
                <a:cubicBezTo>
                  <a:pt x="6745" y="125386"/>
                  <a:pt x="14226" y="127030"/>
                  <a:pt x="21703" y="127030"/>
                </a:cubicBezTo>
                <a:cubicBezTo>
                  <a:pt x="27348" y="127030"/>
                  <a:pt x="32991" y="126093"/>
                  <a:pt x="38314" y="124210"/>
                </a:cubicBezTo>
                <a:cubicBezTo>
                  <a:pt x="50707" y="119814"/>
                  <a:pt x="61171" y="110305"/>
                  <a:pt x="66760" y="98429"/>
                </a:cubicBezTo>
                <a:cubicBezTo>
                  <a:pt x="73325" y="84485"/>
                  <a:pt x="74001" y="66700"/>
                  <a:pt x="86056" y="57132"/>
                </a:cubicBezTo>
                <a:cubicBezTo>
                  <a:pt x="94710" y="50269"/>
                  <a:pt x="107322" y="49513"/>
                  <a:pt x="115159" y="41755"/>
                </a:cubicBezTo>
                <a:cubicBezTo>
                  <a:pt x="120133" y="36802"/>
                  <a:pt x="122420" y="29640"/>
                  <a:pt x="122739" y="22638"/>
                </a:cubicBezTo>
                <a:cubicBezTo>
                  <a:pt x="123057" y="15616"/>
                  <a:pt x="121644" y="8654"/>
                  <a:pt x="120152" y="1791"/>
                </a:cubicBezTo>
                <a:lnTo>
                  <a:pt x="12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2" name="Google Shape;2622;p31"/>
          <p:cNvGrpSpPr/>
          <p:nvPr/>
        </p:nvGrpSpPr>
        <p:grpSpPr>
          <a:xfrm rot="-3516190" flipH="1">
            <a:off x="8017934" y="4663722"/>
            <a:ext cx="903030" cy="450622"/>
            <a:chOff x="5351150" y="1861950"/>
            <a:chExt cx="1036450" cy="517200"/>
          </a:xfrm>
        </p:grpSpPr>
        <p:sp>
          <p:nvSpPr>
            <p:cNvPr id="2623" name="Google Shape;2623;p31"/>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31"/>
          <p:cNvGrpSpPr/>
          <p:nvPr/>
        </p:nvGrpSpPr>
        <p:grpSpPr>
          <a:xfrm rot="2350091">
            <a:off x="-150652" y="4441468"/>
            <a:ext cx="620940" cy="895132"/>
            <a:chOff x="3563300" y="2901850"/>
            <a:chExt cx="712675" cy="1027375"/>
          </a:xfrm>
        </p:grpSpPr>
        <p:sp>
          <p:nvSpPr>
            <p:cNvPr id="2646" name="Google Shape;2646;p31"/>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31"/>
          <p:cNvGrpSpPr/>
          <p:nvPr/>
        </p:nvGrpSpPr>
        <p:grpSpPr>
          <a:xfrm rot="-4921238" flipH="1">
            <a:off x="-160149" y="743667"/>
            <a:ext cx="965685" cy="592754"/>
            <a:chOff x="3635425" y="69650"/>
            <a:chExt cx="965800" cy="592825"/>
          </a:xfrm>
        </p:grpSpPr>
        <p:sp>
          <p:nvSpPr>
            <p:cNvPr id="2665" name="Google Shape;2665;p3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31"/>
          <p:cNvGrpSpPr/>
          <p:nvPr/>
        </p:nvGrpSpPr>
        <p:grpSpPr>
          <a:xfrm flipH="1">
            <a:off x="8118326" y="-369250"/>
            <a:ext cx="965805" cy="1080049"/>
            <a:chOff x="2180275" y="-47850"/>
            <a:chExt cx="812625" cy="908750"/>
          </a:xfrm>
        </p:grpSpPr>
        <p:sp>
          <p:nvSpPr>
            <p:cNvPr id="2688" name="Google Shape;2688;p3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31"/>
          <p:cNvGrpSpPr/>
          <p:nvPr/>
        </p:nvGrpSpPr>
        <p:grpSpPr>
          <a:xfrm rot="5618229">
            <a:off x="7711723" y="4841764"/>
            <a:ext cx="647037" cy="397163"/>
            <a:chOff x="3635425" y="69650"/>
            <a:chExt cx="965800" cy="592825"/>
          </a:xfrm>
        </p:grpSpPr>
        <p:sp>
          <p:nvSpPr>
            <p:cNvPr id="2707" name="Google Shape;2707;p3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3"/>
          <p:cNvSpPr/>
          <p:nvPr/>
        </p:nvSpPr>
        <p:spPr>
          <a:xfrm flipH="1">
            <a:off x="5947354" y="-684300"/>
            <a:ext cx="3850821" cy="6512086"/>
          </a:xfrm>
          <a:custGeom>
            <a:avLst/>
            <a:gdLst/>
            <a:ahLst/>
            <a:cxnLst/>
            <a:rect l="l" t="t" r="r" b="b"/>
            <a:pathLst>
              <a:path w="38692" h="107620" extrusionOk="0">
                <a:moveTo>
                  <a:pt x="1" y="0"/>
                </a:moveTo>
                <a:lnTo>
                  <a:pt x="1" y="107620"/>
                </a:lnTo>
                <a:lnTo>
                  <a:pt x="26915" y="107620"/>
                </a:lnTo>
                <a:cubicBezTo>
                  <a:pt x="24290" y="104815"/>
                  <a:pt x="23872" y="100478"/>
                  <a:pt x="24886" y="96778"/>
                </a:cubicBezTo>
                <a:cubicBezTo>
                  <a:pt x="25921" y="93078"/>
                  <a:pt x="28189" y="89876"/>
                  <a:pt x="30436" y="86752"/>
                </a:cubicBezTo>
                <a:cubicBezTo>
                  <a:pt x="32704" y="83649"/>
                  <a:pt x="35052" y="80526"/>
                  <a:pt x="36305" y="76886"/>
                </a:cubicBezTo>
                <a:cubicBezTo>
                  <a:pt x="38692" y="70023"/>
                  <a:pt x="36742" y="62165"/>
                  <a:pt x="32525" y="56237"/>
                </a:cubicBezTo>
                <a:cubicBezTo>
                  <a:pt x="29024" y="51284"/>
                  <a:pt x="23872" y="46907"/>
                  <a:pt x="23335" y="40880"/>
                </a:cubicBezTo>
                <a:cubicBezTo>
                  <a:pt x="22857" y="35628"/>
                  <a:pt x="26100" y="30794"/>
                  <a:pt x="26816" y="25562"/>
                </a:cubicBezTo>
                <a:cubicBezTo>
                  <a:pt x="27751" y="18779"/>
                  <a:pt x="24230" y="11916"/>
                  <a:pt x="18978" y="7500"/>
                </a:cubicBezTo>
                <a:cubicBezTo>
                  <a:pt x="13727" y="3084"/>
                  <a:pt x="6724" y="13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208624" y="3303319"/>
            <a:ext cx="2441683" cy="203558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400000" flipH="1">
            <a:off x="-399117" y="-1455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rot="-607564">
            <a:off x="7200146" y="4447941"/>
            <a:ext cx="654815" cy="987614"/>
            <a:chOff x="5185050" y="2463125"/>
            <a:chExt cx="751475" cy="1133400"/>
          </a:xfrm>
        </p:grpSpPr>
        <p:sp>
          <p:nvSpPr>
            <p:cNvPr id="62" name="Google Shape;62;p3"/>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rot="3287096">
            <a:off x="-105259" y="73278"/>
            <a:ext cx="620913" cy="895094"/>
            <a:chOff x="3563300" y="2901850"/>
            <a:chExt cx="712675" cy="1027375"/>
          </a:xfrm>
        </p:grpSpPr>
        <p:sp>
          <p:nvSpPr>
            <p:cNvPr id="65" name="Google Shape;65;p3"/>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5721596" flipH="1">
            <a:off x="-277807" y="4326399"/>
            <a:ext cx="965676" cy="592749"/>
            <a:chOff x="3635425" y="69650"/>
            <a:chExt cx="965800" cy="592825"/>
          </a:xfrm>
        </p:grpSpPr>
        <p:sp>
          <p:nvSpPr>
            <p:cNvPr id="84" name="Google Shape;84;p3"/>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flipH="1">
            <a:off x="8340670" y="-369250"/>
            <a:ext cx="965805" cy="1080049"/>
            <a:chOff x="2180275" y="-47850"/>
            <a:chExt cx="812625" cy="908750"/>
          </a:xfrm>
        </p:grpSpPr>
        <p:sp>
          <p:nvSpPr>
            <p:cNvPr id="107" name="Google Shape;107;p3"/>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rot="-2417957" flipH="1">
            <a:off x="-153541" y="4793532"/>
            <a:ext cx="592916" cy="295872"/>
            <a:chOff x="5351150" y="1861950"/>
            <a:chExt cx="1036450" cy="517200"/>
          </a:xfrm>
        </p:grpSpPr>
        <p:sp>
          <p:nvSpPr>
            <p:cNvPr id="126" name="Google Shape;126;p3"/>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txBox="1">
            <a:spLocks noGrp="1"/>
          </p:cNvSpPr>
          <p:nvPr>
            <p:ph type="title"/>
          </p:nvPr>
        </p:nvSpPr>
        <p:spPr>
          <a:xfrm>
            <a:off x="713225" y="2347875"/>
            <a:ext cx="5067600" cy="10872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9" name="Google Shape;149;p3"/>
          <p:cNvSpPr txBox="1">
            <a:spLocks noGrp="1"/>
          </p:cNvSpPr>
          <p:nvPr>
            <p:ph type="title" idx="2" hasCustomPrompt="1"/>
          </p:nvPr>
        </p:nvSpPr>
        <p:spPr>
          <a:xfrm>
            <a:off x="713225" y="1333425"/>
            <a:ext cx="1652100" cy="9159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0" name="Google Shape;150;p3"/>
          <p:cNvSpPr txBox="1">
            <a:spLocks noGrp="1"/>
          </p:cNvSpPr>
          <p:nvPr>
            <p:ph type="subTitle" idx="1"/>
          </p:nvPr>
        </p:nvSpPr>
        <p:spPr>
          <a:xfrm>
            <a:off x="713225" y="343507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6"/>
        <p:cNvGrpSpPr/>
        <p:nvPr/>
      </p:nvGrpSpPr>
      <p:grpSpPr>
        <a:xfrm>
          <a:off x="0" y="0"/>
          <a:ext cx="0" cy="0"/>
          <a:chOff x="0" y="0"/>
          <a:chExt cx="0" cy="0"/>
        </a:xfrm>
      </p:grpSpPr>
      <p:grpSp>
        <p:nvGrpSpPr>
          <p:cNvPr id="347" name="Google Shape;347;p6"/>
          <p:cNvGrpSpPr/>
          <p:nvPr/>
        </p:nvGrpSpPr>
        <p:grpSpPr>
          <a:xfrm>
            <a:off x="-1176083" y="-670621"/>
            <a:ext cx="10710808" cy="6980007"/>
            <a:chOff x="-1176083" y="-670621"/>
            <a:chExt cx="10710808" cy="6980007"/>
          </a:xfrm>
        </p:grpSpPr>
        <p:sp>
          <p:nvSpPr>
            <p:cNvPr id="348" name="Google Shape;348;p6"/>
            <p:cNvSpPr/>
            <p:nvPr/>
          </p:nvSpPr>
          <p:spPr>
            <a:xfrm rot="5400000">
              <a:off x="65950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rot="5400000">
              <a:off x="7106583"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rot="5400000">
              <a:off x="505716"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rot="5400000">
              <a:off x="-836235" y="2873803"/>
              <a:ext cx="3095737" cy="3775432"/>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6"/>
            <p:cNvGrpSpPr/>
            <p:nvPr/>
          </p:nvGrpSpPr>
          <p:grpSpPr>
            <a:xfrm>
              <a:off x="7861225" y="-420350"/>
              <a:ext cx="1673500" cy="1919675"/>
              <a:chOff x="6991800" y="4370325"/>
              <a:chExt cx="1673500" cy="1919675"/>
            </a:xfrm>
          </p:grpSpPr>
          <p:sp>
            <p:nvSpPr>
              <p:cNvPr id="353" name="Google Shape;353;p6"/>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006225" y="4476750"/>
                <a:ext cx="1646650" cy="1772975"/>
              </a:xfrm>
              <a:custGeom>
                <a:avLst/>
                <a:gdLst/>
                <a:ahLst/>
                <a:cxnLst/>
                <a:rect l="l" t="t" r="r" b="b"/>
                <a:pathLst>
                  <a:path w="65866" h="70919" extrusionOk="0">
                    <a:moveTo>
                      <a:pt x="35390" y="1"/>
                    </a:moveTo>
                    <a:lnTo>
                      <a:pt x="1" y="24489"/>
                    </a:lnTo>
                    <a:lnTo>
                      <a:pt x="32147" y="70918"/>
                    </a:lnTo>
                    <a:lnTo>
                      <a:pt x="64891" y="48241"/>
                    </a:lnTo>
                    <a:lnTo>
                      <a:pt x="65865" y="44023"/>
                    </a:lnTo>
                    <a:lnTo>
                      <a:pt x="35390"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7043025" y="4370325"/>
                <a:ext cx="1622275" cy="1727725"/>
              </a:xfrm>
              <a:custGeom>
                <a:avLst/>
                <a:gdLst/>
                <a:ahLst/>
                <a:cxnLst/>
                <a:rect l="l" t="t" r="r" b="b"/>
                <a:pathLst>
                  <a:path w="64891" h="69109" extrusionOk="0">
                    <a:moveTo>
                      <a:pt x="32744" y="1"/>
                    </a:moveTo>
                    <a:lnTo>
                      <a:pt x="1" y="22678"/>
                    </a:lnTo>
                    <a:lnTo>
                      <a:pt x="32147" y="69108"/>
                    </a:lnTo>
                    <a:lnTo>
                      <a:pt x="64891" y="46430"/>
                    </a:lnTo>
                    <a:lnTo>
                      <a:pt x="32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 name="Google Shape;357;p6"/>
              <p:cNvCxnSpPr/>
              <p:nvPr/>
            </p:nvCxnSpPr>
            <p:spPr>
              <a:xfrm flipH="1">
                <a:off x="7819100" y="5579750"/>
                <a:ext cx="833400" cy="56430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6"/>
              <p:cNvCxnSpPr/>
              <p:nvPr/>
            </p:nvCxnSpPr>
            <p:spPr>
              <a:xfrm flipH="1">
                <a:off x="7793300" y="5611488"/>
                <a:ext cx="859200" cy="58320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6"/>
              <p:cNvCxnSpPr/>
              <p:nvPr/>
            </p:nvCxnSpPr>
            <p:spPr>
              <a:xfrm flipH="1">
                <a:off x="7793350" y="5658800"/>
                <a:ext cx="838200" cy="564300"/>
              </a:xfrm>
              <a:prstGeom prst="straightConnector1">
                <a:avLst/>
              </a:prstGeom>
              <a:noFill/>
              <a:ln w="9525" cap="flat" cmpd="sng">
                <a:solidFill>
                  <a:schemeClr val="dk2"/>
                </a:solidFill>
                <a:prstDash val="solid"/>
                <a:round/>
                <a:headEnd type="none" w="med" len="med"/>
                <a:tailEnd type="none" w="med" len="med"/>
              </a:ln>
            </p:spPr>
          </p:cxnSp>
          <p:sp>
            <p:nvSpPr>
              <p:cNvPr id="360" name="Google Shape;360;p6"/>
              <p:cNvSpPr/>
              <p:nvPr/>
            </p:nvSpPr>
            <p:spPr>
              <a:xfrm>
                <a:off x="7186250" y="4504100"/>
                <a:ext cx="1326875" cy="1412925"/>
              </a:xfrm>
              <a:custGeom>
                <a:avLst/>
                <a:gdLst/>
                <a:ahLst/>
                <a:cxnLst/>
                <a:rect l="l" t="t" r="r" b="b"/>
                <a:pathLst>
                  <a:path w="53075" h="56517" extrusionOk="0">
                    <a:moveTo>
                      <a:pt x="26796" y="1"/>
                    </a:moveTo>
                    <a:lnTo>
                      <a:pt x="1" y="18541"/>
                    </a:lnTo>
                    <a:lnTo>
                      <a:pt x="26299" y="56516"/>
                    </a:lnTo>
                    <a:lnTo>
                      <a:pt x="53075" y="37976"/>
                    </a:lnTo>
                    <a:lnTo>
                      <a:pt x="26796" y="1"/>
                    </a:lnTo>
                    <a:close/>
                  </a:path>
                </a:pathLst>
              </a:custGeom>
              <a:solidFill>
                <a:schemeClr val="accent3"/>
              </a:solidFill>
              <a:ln w="3382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364300" y="4679175"/>
                <a:ext cx="719650" cy="685325"/>
              </a:xfrm>
              <a:custGeom>
                <a:avLst/>
                <a:gdLst/>
                <a:ahLst/>
                <a:cxnLst/>
                <a:rect l="l" t="t" r="r" b="b"/>
                <a:pathLst>
                  <a:path w="28786" h="27413" extrusionOk="0">
                    <a:moveTo>
                      <a:pt x="16790" y="0"/>
                    </a:moveTo>
                    <a:lnTo>
                      <a:pt x="737" y="11100"/>
                    </a:lnTo>
                    <a:cubicBezTo>
                      <a:pt x="1672" y="12413"/>
                      <a:pt x="1313" y="14223"/>
                      <a:pt x="1" y="15119"/>
                    </a:cubicBezTo>
                    <a:lnTo>
                      <a:pt x="7978" y="26656"/>
                    </a:lnTo>
                    <a:cubicBezTo>
                      <a:pt x="8476" y="26309"/>
                      <a:pt x="9050" y="26142"/>
                      <a:pt x="9618" y="26142"/>
                    </a:cubicBezTo>
                    <a:cubicBezTo>
                      <a:pt x="10546" y="26142"/>
                      <a:pt x="11461" y="26586"/>
                      <a:pt x="12016" y="27412"/>
                    </a:cubicBezTo>
                    <a:lnTo>
                      <a:pt x="28049" y="16292"/>
                    </a:lnTo>
                    <a:cubicBezTo>
                      <a:pt x="27134" y="14979"/>
                      <a:pt x="27472" y="13149"/>
                      <a:pt x="28785" y="12254"/>
                    </a:cubicBezTo>
                    <a:lnTo>
                      <a:pt x="20808" y="716"/>
                    </a:lnTo>
                    <a:cubicBezTo>
                      <a:pt x="20303" y="1076"/>
                      <a:pt x="19728" y="1247"/>
                      <a:pt x="19159" y="1247"/>
                    </a:cubicBezTo>
                    <a:cubicBezTo>
                      <a:pt x="18248" y="1247"/>
                      <a:pt x="17353" y="808"/>
                      <a:pt x="16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7632850" y="5091450"/>
                <a:ext cx="548075" cy="400350"/>
              </a:xfrm>
              <a:custGeom>
                <a:avLst/>
                <a:gdLst/>
                <a:ahLst/>
                <a:cxnLst/>
                <a:rect l="l" t="t" r="r" b="b"/>
                <a:pathLst>
                  <a:path w="21923" h="16014" extrusionOk="0">
                    <a:moveTo>
                      <a:pt x="20808" y="0"/>
                    </a:moveTo>
                    <a:lnTo>
                      <a:pt x="1" y="14402"/>
                    </a:lnTo>
                    <a:lnTo>
                      <a:pt x="1115" y="16014"/>
                    </a:lnTo>
                    <a:lnTo>
                      <a:pt x="21922" y="1592"/>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7684075" y="5163550"/>
                <a:ext cx="548075" cy="400375"/>
              </a:xfrm>
              <a:custGeom>
                <a:avLst/>
                <a:gdLst/>
                <a:ahLst/>
                <a:cxnLst/>
                <a:rect l="l" t="t" r="r" b="b"/>
                <a:pathLst>
                  <a:path w="21923" h="16015" extrusionOk="0">
                    <a:moveTo>
                      <a:pt x="20808" y="1"/>
                    </a:moveTo>
                    <a:lnTo>
                      <a:pt x="1" y="1442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7734800" y="5235675"/>
                <a:ext cx="548075" cy="399850"/>
              </a:xfrm>
              <a:custGeom>
                <a:avLst/>
                <a:gdLst/>
                <a:ahLst/>
                <a:cxnLst/>
                <a:rect l="l" t="t" r="r" b="b"/>
                <a:pathLst>
                  <a:path w="21923" h="15994" extrusionOk="0">
                    <a:moveTo>
                      <a:pt x="20808" y="0"/>
                    </a:moveTo>
                    <a:lnTo>
                      <a:pt x="1" y="14402"/>
                    </a:lnTo>
                    <a:lnTo>
                      <a:pt x="1115" y="1599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7786525" y="5307275"/>
                <a:ext cx="548075" cy="400375"/>
              </a:xfrm>
              <a:custGeom>
                <a:avLst/>
                <a:gdLst/>
                <a:ahLst/>
                <a:cxnLst/>
                <a:rect l="l" t="t" r="r" b="b"/>
                <a:pathLst>
                  <a:path w="21923" h="16015" extrusionOk="0">
                    <a:moveTo>
                      <a:pt x="20808" y="1"/>
                    </a:moveTo>
                    <a:lnTo>
                      <a:pt x="0" y="1440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7837750" y="5379400"/>
                <a:ext cx="548075" cy="400350"/>
              </a:xfrm>
              <a:custGeom>
                <a:avLst/>
                <a:gdLst/>
                <a:ahLst/>
                <a:cxnLst/>
                <a:rect l="l" t="t" r="r" b="b"/>
                <a:pathLst>
                  <a:path w="21923" h="16014" extrusionOk="0">
                    <a:moveTo>
                      <a:pt x="20808" y="0"/>
                    </a:moveTo>
                    <a:lnTo>
                      <a:pt x="0" y="14422"/>
                    </a:lnTo>
                    <a:lnTo>
                      <a:pt x="1094" y="1601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7438400" y="4749275"/>
                <a:ext cx="571950" cy="544600"/>
              </a:xfrm>
              <a:custGeom>
                <a:avLst/>
                <a:gdLst/>
                <a:ahLst/>
                <a:cxnLst/>
                <a:rect l="l" t="t" r="r" b="b"/>
                <a:pathLst>
                  <a:path w="22878" h="21784" extrusionOk="0">
                    <a:moveTo>
                      <a:pt x="13329" y="1"/>
                    </a:moveTo>
                    <a:lnTo>
                      <a:pt x="558" y="8833"/>
                    </a:lnTo>
                    <a:cubicBezTo>
                      <a:pt x="1294" y="9888"/>
                      <a:pt x="1035" y="11320"/>
                      <a:pt x="1" y="12036"/>
                    </a:cubicBezTo>
                    <a:lnTo>
                      <a:pt x="6326" y="21226"/>
                    </a:lnTo>
                    <a:cubicBezTo>
                      <a:pt x="6734" y="20942"/>
                      <a:pt x="7198" y="20806"/>
                      <a:pt x="7656" y="20806"/>
                    </a:cubicBezTo>
                    <a:cubicBezTo>
                      <a:pt x="8384" y="20806"/>
                      <a:pt x="9097" y="21149"/>
                      <a:pt x="9549" y="21783"/>
                    </a:cubicBezTo>
                    <a:lnTo>
                      <a:pt x="22300" y="12971"/>
                    </a:lnTo>
                    <a:cubicBezTo>
                      <a:pt x="21584" y="11917"/>
                      <a:pt x="21823" y="10484"/>
                      <a:pt x="22877" y="9748"/>
                    </a:cubicBezTo>
                    <a:lnTo>
                      <a:pt x="16531" y="578"/>
                    </a:lnTo>
                    <a:cubicBezTo>
                      <a:pt x="16127" y="868"/>
                      <a:pt x="15669" y="1006"/>
                      <a:pt x="15218" y="1006"/>
                    </a:cubicBezTo>
                    <a:cubicBezTo>
                      <a:pt x="14493" y="1006"/>
                      <a:pt x="13782" y="651"/>
                      <a:pt x="13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7080825" y="5078025"/>
                <a:ext cx="657475" cy="976750"/>
              </a:xfrm>
              <a:custGeom>
                <a:avLst/>
                <a:gdLst/>
                <a:ahLst/>
                <a:cxnLst/>
                <a:rect l="l" t="t" r="r" b="b"/>
                <a:pathLst>
                  <a:path w="26299" h="39070" fill="none" extrusionOk="0">
                    <a:moveTo>
                      <a:pt x="1" y="0"/>
                    </a:moveTo>
                    <a:lnTo>
                      <a:pt x="26299" y="39069"/>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7060925" y="5121775"/>
                <a:ext cx="657500" cy="976750"/>
              </a:xfrm>
              <a:custGeom>
                <a:avLst/>
                <a:gdLst/>
                <a:ahLst/>
                <a:cxnLst/>
                <a:rect l="l" t="t" r="r" b="b"/>
                <a:pathLst>
                  <a:path w="26300" h="39070" fill="none" extrusionOk="0">
                    <a:moveTo>
                      <a:pt x="1" y="1"/>
                    </a:moveTo>
                    <a:lnTo>
                      <a:pt x="26299" y="39070"/>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6"/>
            <p:cNvGrpSpPr/>
            <p:nvPr/>
          </p:nvGrpSpPr>
          <p:grpSpPr>
            <a:xfrm rot="-2516882">
              <a:off x="22474" y="-388427"/>
              <a:ext cx="812678" cy="908809"/>
              <a:chOff x="2180275" y="-47850"/>
              <a:chExt cx="812625" cy="908750"/>
            </a:xfrm>
          </p:grpSpPr>
          <p:sp>
            <p:nvSpPr>
              <p:cNvPr id="373" name="Google Shape;373;p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6"/>
            <p:cNvGrpSpPr/>
            <p:nvPr/>
          </p:nvGrpSpPr>
          <p:grpSpPr>
            <a:xfrm rot="9460325">
              <a:off x="8178123" y="4584462"/>
              <a:ext cx="824375" cy="921890"/>
              <a:chOff x="2180275" y="-47850"/>
              <a:chExt cx="812625" cy="908750"/>
            </a:xfrm>
          </p:grpSpPr>
          <p:sp>
            <p:nvSpPr>
              <p:cNvPr id="392" name="Google Shape;392;p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6"/>
            <p:cNvGrpSpPr/>
            <p:nvPr/>
          </p:nvGrpSpPr>
          <p:grpSpPr>
            <a:xfrm rot="-6957884" flipH="1">
              <a:off x="8790906" y="4677044"/>
              <a:ext cx="647223" cy="397277"/>
              <a:chOff x="3635425" y="69650"/>
              <a:chExt cx="965800" cy="592825"/>
            </a:xfrm>
          </p:grpSpPr>
          <p:sp>
            <p:nvSpPr>
              <p:cNvPr id="411" name="Google Shape;411;p6"/>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3" name="Google Shape;4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4"/>
        <p:cNvGrpSpPr/>
        <p:nvPr/>
      </p:nvGrpSpPr>
      <p:grpSpPr>
        <a:xfrm>
          <a:off x="0" y="0"/>
          <a:ext cx="0" cy="0"/>
          <a:chOff x="0" y="0"/>
          <a:chExt cx="0" cy="0"/>
        </a:xfrm>
      </p:grpSpPr>
      <p:sp>
        <p:nvSpPr>
          <p:cNvPr id="435" name="Google Shape;435;p7"/>
          <p:cNvSpPr/>
          <p:nvPr/>
        </p:nvSpPr>
        <p:spPr>
          <a:xfrm rot="10800000" flipH="1">
            <a:off x="-208624" y="3303319"/>
            <a:ext cx="2441683" cy="203558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7"/>
          <p:cNvGrpSpPr/>
          <p:nvPr/>
        </p:nvGrpSpPr>
        <p:grpSpPr>
          <a:xfrm rot="-2700000" flipH="1">
            <a:off x="50188" y="4520338"/>
            <a:ext cx="1175834" cy="586754"/>
            <a:chOff x="5351150" y="1861950"/>
            <a:chExt cx="1036450" cy="517200"/>
          </a:xfrm>
        </p:grpSpPr>
        <p:sp>
          <p:nvSpPr>
            <p:cNvPr id="437" name="Google Shape;437;p7"/>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7"/>
          <p:cNvSpPr/>
          <p:nvPr/>
        </p:nvSpPr>
        <p:spPr>
          <a:xfrm rot="-5400000" flipH="1">
            <a:off x="-377851" y="-166849"/>
            <a:ext cx="2392675" cy="1994724"/>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flipH="1">
            <a:off x="5394904" y="-684300"/>
            <a:ext cx="3850821" cy="6512086"/>
          </a:xfrm>
          <a:custGeom>
            <a:avLst/>
            <a:gdLst/>
            <a:ahLst/>
            <a:cxnLst/>
            <a:rect l="l" t="t" r="r" b="b"/>
            <a:pathLst>
              <a:path w="38692" h="107620" extrusionOk="0">
                <a:moveTo>
                  <a:pt x="1" y="0"/>
                </a:moveTo>
                <a:lnTo>
                  <a:pt x="1" y="107620"/>
                </a:lnTo>
                <a:lnTo>
                  <a:pt x="26915" y="107620"/>
                </a:lnTo>
                <a:cubicBezTo>
                  <a:pt x="24290" y="104815"/>
                  <a:pt x="23872" y="100478"/>
                  <a:pt x="24886" y="96778"/>
                </a:cubicBezTo>
                <a:cubicBezTo>
                  <a:pt x="25921" y="93078"/>
                  <a:pt x="28189" y="89876"/>
                  <a:pt x="30436" y="86752"/>
                </a:cubicBezTo>
                <a:cubicBezTo>
                  <a:pt x="32704" y="83649"/>
                  <a:pt x="35052" y="80526"/>
                  <a:pt x="36305" y="76886"/>
                </a:cubicBezTo>
                <a:cubicBezTo>
                  <a:pt x="38692" y="70023"/>
                  <a:pt x="36742" y="62165"/>
                  <a:pt x="32525" y="56237"/>
                </a:cubicBezTo>
                <a:cubicBezTo>
                  <a:pt x="29024" y="51284"/>
                  <a:pt x="23872" y="46907"/>
                  <a:pt x="23335" y="40880"/>
                </a:cubicBezTo>
                <a:cubicBezTo>
                  <a:pt x="22857" y="35628"/>
                  <a:pt x="26100" y="30794"/>
                  <a:pt x="26816" y="25562"/>
                </a:cubicBezTo>
                <a:cubicBezTo>
                  <a:pt x="27751" y="18779"/>
                  <a:pt x="24230" y="11916"/>
                  <a:pt x="18978" y="7500"/>
                </a:cubicBezTo>
                <a:cubicBezTo>
                  <a:pt x="13727" y="3084"/>
                  <a:pt x="6724" y="13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7"/>
          <p:cNvGrpSpPr/>
          <p:nvPr/>
        </p:nvGrpSpPr>
        <p:grpSpPr>
          <a:xfrm rot="1667846">
            <a:off x="8722232" y="4366160"/>
            <a:ext cx="620911" cy="895090"/>
            <a:chOff x="3563300" y="2901850"/>
            <a:chExt cx="712675" cy="1027375"/>
          </a:xfrm>
        </p:grpSpPr>
        <p:sp>
          <p:nvSpPr>
            <p:cNvPr id="462" name="Google Shape;462;p7"/>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7"/>
          <p:cNvGrpSpPr/>
          <p:nvPr/>
        </p:nvGrpSpPr>
        <p:grpSpPr>
          <a:xfrm rot="5721994">
            <a:off x="-244647" y="4648735"/>
            <a:ext cx="785839" cy="482362"/>
            <a:chOff x="3635425" y="69650"/>
            <a:chExt cx="965800" cy="592825"/>
          </a:xfrm>
        </p:grpSpPr>
        <p:sp>
          <p:nvSpPr>
            <p:cNvPr id="481" name="Google Shape;481;p7"/>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7"/>
          <p:cNvGrpSpPr/>
          <p:nvPr/>
        </p:nvGrpSpPr>
        <p:grpSpPr>
          <a:xfrm>
            <a:off x="-339469" y="-369250"/>
            <a:ext cx="965805" cy="1080049"/>
            <a:chOff x="2180275" y="-47850"/>
            <a:chExt cx="812625" cy="908750"/>
          </a:xfrm>
        </p:grpSpPr>
        <p:sp>
          <p:nvSpPr>
            <p:cNvPr id="504" name="Google Shape;504;p7"/>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7"/>
          <p:cNvSpPr txBox="1">
            <a:spLocks noGrp="1"/>
          </p:cNvSpPr>
          <p:nvPr>
            <p:ph type="title"/>
          </p:nvPr>
        </p:nvSpPr>
        <p:spPr>
          <a:xfrm>
            <a:off x="720000" y="1040275"/>
            <a:ext cx="453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3" name="Google Shape;523;p7"/>
          <p:cNvSpPr txBox="1">
            <a:spLocks noGrp="1"/>
          </p:cNvSpPr>
          <p:nvPr>
            <p:ph type="subTitle" idx="1"/>
          </p:nvPr>
        </p:nvSpPr>
        <p:spPr>
          <a:xfrm>
            <a:off x="720000" y="1804925"/>
            <a:ext cx="4532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9"/>
        <p:cNvGrpSpPr/>
        <p:nvPr/>
      </p:nvGrpSpPr>
      <p:grpSpPr>
        <a:xfrm>
          <a:off x="0" y="0"/>
          <a:ext cx="0" cy="0"/>
          <a:chOff x="0" y="0"/>
          <a:chExt cx="0" cy="0"/>
        </a:xfrm>
      </p:grpSpPr>
      <p:sp>
        <p:nvSpPr>
          <p:cNvPr id="640" name="Google Shape;640;p9"/>
          <p:cNvSpPr/>
          <p:nvPr/>
        </p:nvSpPr>
        <p:spPr>
          <a:xfrm rot="5400000" flipH="1">
            <a:off x="845484" y="-1741340"/>
            <a:ext cx="2898560" cy="5481971"/>
          </a:xfrm>
          <a:custGeom>
            <a:avLst/>
            <a:gdLst/>
            <a:ahLst/>
            <a:cxnLst/>
            <a:rect l="l" t="t" r="r" b="b"/>
            <a:pathLst>
              <a:path w="49415" h="74539" extrusionOk="0">
                <a:moveTo>
                  <a:pt x="49414" y="1"/>
                </a:moveTo>
                <a:cubicBezTo>
                  <a:pt x="46589" y="339"/>
                  <a:pt x="43804" y="756"/>
                  <a:pt x="41159" y="1493"/>
                </a:cubicBezTo>
                <a:cubicBezTo>
                  <a:pt x="36643" y="2746"/>
                  <a:pt x="32485" y="4934"/>
                  <a:pt x="30417" y="8057"/>
                </a:cubicBezTo>
                <a:cubicBezTo>
                  <a:pt x="26160" y="14562"/>
                  <a:pt x="32207" y="22539"/>
                  <a:pt x="28765" y="29283"/>
                </a:cubicBezTo>
                <a:cubicBezTo>
                  <a:pt x="26060" y="34614"/>
                  <a:pt x="18302" y="37578"/>
                  <a:pt x="12533" y="41517"/>
                </a:cubicBezTo>
                <a:cubicBezTo>
                  <a:pt x="5272" y="46430"/>
                  <a:pt x="796" y="53393"/>
                  <a:pt x="319" y="60534"/>
                </a:cubicBezTo>
                <a:cubicBezTo>
                  <a:pt x="1" y="65328"/>
                  <a:pt x="1513" y="70202"/>
                  <a:pt x="4536" y="74539"/>
                </a:cubicBezTo>
                <a:lnTo>
                  <a:pt x="49414" y="74539"/>
                </a:lnTo>
                <a:lnTo>
                  <a:pt x="494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rot="-3828850">
            <a:off x="-1121368" y="2836372"/>
            <a:ext cx="3046210" cy="4338957"/>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rot="-5400000" flipH="1">
            <a:off x="5604394" y="1035155"/>
            <a:ext cx="2461835" cy="60811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7353575" y="-424656"/>
            <a:ext cx="2154415" cy="1796425"/>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9"/>
          <p:cNvGrpSpPr/>
          <p:nvPr/>
        </p:nvGrpSpPr>
        <p:grpSpPr>
          <a:xfrm>
            <a:off x="98538" y="-369250"/>
            <a:ext cx="965805" cy="1080049"/>
            <a:chOff x="2180275" y="-47850"/>
            <a:chExt cx="812625" cy="908750"/>
          </a:xfrm>
        </p:grpSpPr>
        <p:sp>
          <p:nvSpPr>
            <p:cNvPr id="645" name="Google Shape;645;p9"/>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178198" y="4331622"/>
            <a:ext cx="965810" cy="978034"/>
            <a:chOff x="-164575" y="3031625"/>
            <a:chExt cx="624150" cy="632050"/>
          </a:xfrm>
        </p:grpSpPr>
        <p:sp>
          <p:nvSpPr>
            <p:cNvPr id="664" name="Google Shape;664;p9"/>
            <p:cNvSpPr/>
            <p:nvPr/>
          </p:nvSpPr>
          <p:spPr>
            <a:xfrm>
              <a:off x="-69600" y="3106800"/>
              <a:ext cx="314825" cy="364425"/>
            </a:xfrm>
            <a:custGeom>
              <a:avLst/>
              <a:gdLst/>
              <a:ahLst/>
              <a:cxnLst/>
              <a:rect l="l" t="t" r="r" b="b"/>
              <a:pathLst>
                <a:path w="12593" h="14577" extrusionOk="0">
                  <a:moveTo>
                    <a:pt x="2842" y="0"/>
                  </a:moveTo>
                  <a:cubicBezTo>
                    <a:pt x="2083" y="0"/>
                    <a:pt x="1328" y="265"/>
                    <a:pt x="836" y="810"/>
                  </a:cubicBezTo>
                  <a:cubicBezTo>
                    <a:pt x="239" y="1446"/>
                    <a:pt x="40" y="2381"/>
                    <a:pt x="1" y="3277"/>
                  </a:cubicBezTo>
                  <a:cubicBezTo>
                    <a:pt x="1" y="4291"/>
                    <a:pt x="200" y="5306"/>
                    <a:pt x="597" y="6221"/>
                  </a:cubicBezTo>
                  <a:cubicBezTo>
                    <a:pt x="1314" y="7892"/>
                    <a:pt x="2646" y="9205"/>
                    <a:pt x="4059" y="10358"/>
                  </a:cubicBezTo>
                  <a:cubicBezTo>
                    <a:pt x="5252" y="11353"/>
                    <a:pt x="6565" y="12248"/>
                    <a:pt x="7898" y="13004"/>
                  </a:cubicBezTo>
                  <a:cubicBezTo>
                    <a:pt x="8637" y="13447"/>
                    <a:pt x="10165" y="14577"/>
                    <a:pt x="11159" y="14577"/>
                  </a:cubicBezTo>
                  <a:cubicBezTo>
                    <a:pt x="11236" y="14577"/>
                    <a:pt x="11310" y="14570"/>
                    <a:pt x="11379" y="14556"/>
                  </a:cubicBezTo>
                  <a:cubicBezTo>
                    <a:pt x="12593" y="14277"/>
                    <a:pt x="11618" y="12447"/>
                    <a:pt x="11399" y="11731"/>
                  </a:cubicBezTo>
                  <a:cubicBezTo>
                    <a:pt x="10623" y="9344"/>
                    <a:pt x="9629" y="7016"/>
                    <a:pt x="8435" y="4808"/>
                  </a:cubicBezTo>
                  <a:cubicBezTo>
                    <a:pt x="7659" y="3396"/>
                    <a:pt x="6764" y="1944"/>
                    <a:pt x="5451" y="989"/>
                  </a:cubicBezTo>
                  <a:cubicBezTo>
                    <a:pt x="4775" y="452"/>
                    <a:pt x="3979" y="94"/>
                    <a:pt x="3144" y="14"/>
                  </a:cubicBezTo>
                  <a:cubicBezTo>
                    <a:pt x="3043" y="5"/>
                    <a:pt x="2943"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21425" y="3226500"/>
              <a:ext cx="438150" cy="437175"/>
            </a:xfrm>
            <a:custGeom>
              <a:avLst/>
              <a:gdLst/>
              <a:ahLst/>
              <a:cxnLst/>
              <a:rect l="l" t="t" r="r" b="b"/>
              <a:pathLst>
                <a:path w="17526" h="17487" extrusionOk="0">
                  <a:moveTo>
                    <a:pt x="0" y="0"/>
                  </a:moveTo>
                  <a:cubicBezTo>
                    <a:pt x="1015" y="1831"/>
                    <a:pt x="2188" y="3561"/>
                    <a:pt x="3461" y="5252"/>
                  </a:cubicBezTo>
                  <a:cubicBezTo>
                    <a:pt x="3780" y="5650"/>
                    <a:pt x="4098" y="6068"/>
                    <a:pt x="4416" y="6466"/>
                  </a:cubicBezTo>
                  <a:lnTo>
                    <a:pt x="5451" y="7659"/>
                  </a:lnTo>
                  <a:lnTo>
                    <a:pt x="6505" y="8793"/>
                  </a:lnTo>
                  <a:lnTo>
                    <a:pt x="7599" y="9927"/>
                  </a:lnTo>
                  <a:lnTo>
                    <a:pt x="8733" y="11021"/>
                  </a:lnTo>
                  <a:lnTo>
                    <a:pt x="9887" y="12055"/>
                  </a:lnTo>
                  <a:lnTo>
                    <a:pt x="11080" y="13070"/>
                  </a:lnTo>
                  <a:cubicBezTo>
                    <a:pt x="11478" y="13408"/>
                    <a:pt x="11876" y="13726"/>
                    <a:pt x="12314" y="14045"/>
                  </a:cubicBezTo>
                  <a:cubicBezTo>
                    <a:pt x="13965" y="15318"/>
                    <a:pt x="15715" y="16491"/>
                    <a:pt x="17525" y="17486"/>
                  </a:cubicBezTo>
                  <a:cubicBezTo>
                    <a:pt x="15894" y="16213"/>
                    <a:pt x="14243" y="14940"/>
                    <a:pt x="12672" y="13607"/>
                  </a:cubicBezTo>
                  <a:cubicBezTo>
                    <a:pt x="12274" y="13249"/>
                    <a:pt x="11916" y="12891"/>
                    <a:pt x="11518" y="12573"/>
                  </a:cubicBezTo>
                  <a:lnTo>
                    <a:pt x="10364" y="11538"/>
                  </a:lnTo>
                  <a:lnTo>
                    <a:pt x="9210" y="10464"/>
                  </a:lnTo>
                  <a:lnTo>
                    <a:pt x="8116" y="9370"/>
                  </a:lnTo>
                  <a:lnTo>
                    <a:pt x="7042" y="8276"/>
                  </a:lnTo>
                  <a:lnTo>
                    <a:pt x="5968" y="7162"/>
                  </a:lnTo>
                  <a:lnTo>
                    <a:pt x="4914" y="6008"/>
                  </a:lnTo>
                  <a:cubicBezTo>
                    <a:pt x="4595" y="5610"/>
                    <a:pt x="4237" y="5252"/>
                    <a:pt x="3899" y="4854"/>
                  </a:cubicBezTo>
                  <a:cubicBezTo>
                    <a:pt x="2566" y="3283"/>
                    <a:pt x="1273" y="163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64575" y="3346675"/>
              <a:ext cx="415775" cy="270550"/>
            </a:xfrm>
            <a:custGeom>
              <a:avLst/>
              <a:gdLst/>
              <a:ahLst/>
              <a:cxnLst/>
              <a:rect l="l" t="t" r="r" b="b"/>
              <a:pathLst>
                <a:path w="16631" h="10822" extrusionOk="0">
                  <a:moveTo>
                    <a:pt x="2907" y="1"/>
                  </a:moveTo>
                  <a:cubicBezTo>
                    <a:pt x="2538" y="1"/>
                    <a:pt x="2175" y="62"/>
                    <a:pt x="1830" y="206"/>
                  </a:cubicBezTo>
                  <a:cubicBezTo>
                    <a:pt x="617" y="743"/>
                    <a:pt x="0" y="2156"/>
                    <a:pt x="120" y="3469"/>
                  </a:cubicBezTo>
                  <a:cubicBezTo>
                    <a:pt x="279" y="4762"/>
                    <a:pt x="1015" y="5935"/>
                    <a:pt x="1930" y="6870"/>
                  </a:cubicBezTo>
                  <a:cubicBezTo>
                    <a:pt x="3780" y="8760"/>
                    <a:pt x="6246" y="9954"/>
                    <a:pt x="8833" y="10491"/>
                  </a:cubicBezTo>
                  <a:cubicBezTo>
                    <a:pt x="9975" y="10717"/>
                    <a:pt x="11136" y="10821"/>
                    <a:pt x="12294" y="10821"/>
                  </a:cubicBezTo>
                  <a:cubicBezTo>
                    <a:pt x="13274" y="10821"/>
                    <a:pt x="14252" y="10747"/>
                    <a:pt x="15218" y="10610"/>
                  </a:cubicBezTo>
                  <a:cubicBezTo>
                    <a:pt x="16630" y="10411"/>
                    <a:pt x="16332" y="9874"/>
                    <a:pt x="15337" y="9218"/>
                  </a:cubicBezTo>
                  <a:cubicBezTo>
                    <a:pt x="14343" y="8522"/>
                    <a:pt x="13348" y="7805"/>
                    <a:pt x="12453" y="6990"/>
                  </a:cubicBezTo>
                  <a:cubicBezTo>
                    <a:pt x="9966" y="4782"/>
                    <a:pt x="7977" y="1897"/>
                    <a:pt x="4953" y="505"/>
                  </a:cubicBezTo>
                  <a:cubicBezTo>
                    <a:pt x="4316" y="219"/>
                    <a:pt x="3602" y="1"/>
                    <a:pt x="2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75575" y="3461225"/>
              <a:ext cx="460550" cy="156650"/>
            </a:xfrm>
            <a:custGeom>
              <a:avLst/>
              <a:gdLst/>
              <a:ahLst/>
              <a:cxnLst/>
              <a:rect l="l" t="t" r="r" b="b"/>
              <a:pathLst>
                <a:path w="18422" h="6266" extrusionOk="0">
                  <a:moveTo>
                    <a:pt x="1" y="1"/>
                  </a:moveTo>
                  <a:lnTo>
                    <a:pt x="1" y="1"/>
                  </a:lnTo>
                  <a:cubicBezTo>
                    <a:pt x="1274" y="1095"/>
                    <a:pt x="2627" y="2030"/>
                    <a:pt x="4119" y="2786"/>
                  </a:cubicBezTo>
                  <a:cubicBezTo>
                    <a:pt x="4477" y="2985"/>
                    <a:pt x="4855" y="3164"/>
                    <a:pt x="5213" y="3363"/>
                  </a:cubicBezTo>
                  <a:lnTo>
                    <a:pt x="6347" y="3880"/>
                  </a:lnTo>
                  <a:cubicBezTo>
                    <a:pt x="6705" y="4059"/>
                    <a:pt x="7103" y="4218"/>
                    <a:pt x="7481" y="4357"/>
                  </a:cubicBezTo>
                  <a:lnTo>
                    <a:pt x="8654" y="4775"/>
                  </a:lnTo>
                  <a:lnTo>
                    <a:pt x="9848" y="5153"/>
                  </a:lnTo>
                  <a:lnTo>
                    <a:pt x="11041" y="5471"/>
                  </a:lnTo>
                  <a:lnTo>
                    <a:pt x="12255" y="5750"/>
                  </a:lnTo>
                  <a:cubicBezTo>
                    <a:pt x="12653" y="5849"/>
                    <a:pt x="13070" y="5909"/>
                    <a:pt x="13468" y="5969"/>
                  </a:cubicBezTo>
                  <a:cubicBezTo>
                    <a:pt x="14696" y="6161"/>
                    <a:pt x="15923" y="6265"/>
                    <a:pt x="17151" y="6265"/>
                  </a:cubicBezTo>
                  <a:cubicBezTo>
                    <a:pt x="17574" y="6265"/>
                    <a:pt x="17998" y="6253"/>
                    <a:pt x="18422" y="6227"/>
                  </a:cubicBezTo>
                  <a:cubicBezTo>
                    <a:pt x="16770" y="6008"/>
                    <a:pt x="15159" y="5750"/>
                    <a:pt x="13568" y="5412"/>
                  </a:cubicBezTo>
                  <a:cubicBezTo>
                    <a:pt x="13170" y="5312"/>
                    <a:pt x="12772" y="5233"/>
                    <a:pt x="12374" y="5133"/>
                  </a:cubicBezTo>
                  <a:lnTo>
                    <a:pt x="11220" y="4835"/>
                  </a:lnTo>
                  <a:lnTo>
                    <a:pt x="10047" y="4477"/>
                  </a:lnTo>
                  <a:lnTo>
                    <a:pt x="8873" y="4119"/>
                  </a:lnTo>
                  <a:lnTo>
                    <a:pt x="7739" y="3721"/>
                  </a:lnTo>
                  <a:cubicBezTo>
                    <a:pt x="7321" y="3562"/>
                    <a:pt x="6963" y="3422"/>
                    <a:pt x="6585" y="3263"/>
                  </a:cubicBezTo>
                  <a:lnTo>
                    <a:pt x="5471" y="2786"/>
                  </a:lnTo>
                  <a:cubicBezTo>
                    <a:pt x="5093" y="2627"/>
                    <a:pt x="4716" y="2467"/>
                    <a:pt x="4338" y="2288"/>
                  </a:cubicBezTo>
                  <a:cubicBezTo>
                    <a:pt x="2846" y="1592"/>
                    <a:pt x="1413" y="8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00950" y="3031625"/>
              <a:ext cx="201925" cy="447125"/>
            </a:xfrm>
            <a:custGeom>
              <a:avLst/>
              <a:gdLst/>
              <a:ahLst/>
              <a:cxnLst/>
              <a:rect l="l" t="t" r="r" b="b"/>
              <a:pathLst>
                <a:path w="8077" h="17885" extrusionOk="0">
                  <a:moveTo>
                    <a:pt x="4761" y="1"/>
                  </a:moveTo>
                  <a:cubicBezTo>
                    <a:pt x="4018" y="1"/>
                    <a:pt x="3255" y="261"/>
                    <a:pt x="2666" y="714"/>
                  </a:cubicBezTo>
                  <a:cubicBezTo>
                    <a:pt x="1612" y="1509"/>
                    <a:pt x="1015" y="2743"/>
                    <a:pt x="677" y="4016"/>
                  </a:cubicBezTo>
                  <a:cubicBezTo>
                    <a:pt x="0" y="6542"/>
                    <a:pt x="239" y="9307"/>
                    <a:pt x="1154" y="11774"/>
                  </a:cubicBezTo>
                  <a:cubicBezTo>
                    <a:pt x="1890" y="13783"/>
                    <a:pt x="3004" y="15633"/>
                    <a:pt x="4377" y="17284"/>
                  </a:cubicBezTo>
                  <a:cubicBezTo>
                    <a:pt x="4718" y="17702"/>
                    <a:pt x="4970" y="17885"/>
                    <a:pt x="5156" y="17885"/>
                  </a:cubicBezTo>
                  <a:cubicBezTo>
                    <a:pt x="5456" y="17885"/>
                    <a:pt x="5581" y="17405"/>
                    <a:pt x="5630" y="16668"/>
                  </a:cubicBezTo>
                  <a:cubicBezTo>
                    <a:pt x="5690" y="15474"/>
                    <a:pt x="5789" y="14261"/>
                    <a:pt x="6028" y="13067"/>
                  </a:cubicBezTo>
                  <a:cubicBezTo>
                    <a:pt x="6625" y="9805"/>
                    <a:pt x="8077" y="6602"/>
                    <a:pt x="7679" y="3300"/>
                  </a:cubicBezTo>
                  <a:cubicBezTo>
                    <a:pt x="7560" y="2225"/>
                    <a:pt x="7182" y="1111"/>
                    <a:pt x="6326" y="475"/>
                  </a:cubicBezTo>
                  <a:cubicBezTo>
                    <a:pt x="5872" y="149"/>
                    <a:pt x="5322" y="1"/>
                    <a:pt x="4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78525" y="3136975"/>
              <a:ext cx="114400" cy="474475"/>
            </a:xfrm>
            <a:custGeom>
              <a:avLst/>
              <a:gdLst/>
              <a:ahLst/>
              <a:cxnLst/>
              <a:rect l="l" t="t" r="r" b="b"/>
              <a:pathLst>
                <a:path w="4576" h="18979" extrusionOk="0">
                  <a:moveTo>
                    <a:pt x="359" y="1"/>
                  </a:moveTo>
                  <a:cubicBezTo>
                    <a:pt x="80" y="1632"/>
                    <a:pt x="1" y="3283"/>
                    <a:pt x="80" y="4954"/>
                  </a:cubicBezTo>
                  <a:cubicBezTo>
                    <a:pt x="100" y="5372"/>
                    <a:pt x="120" y="5770"/>
                    <a:pt x="160" y="6187"/>
                  </a:cubicBezTo>
                  <a:lnTo>
                    <a:pt x="279" y="7441"/>
                  </a:lnTo>
                  <a:cubicBezTo>
                    <a:pt x="359" y="7838"/>
                    <a:pt x="398" y="8256"/>
                    <a:pt x="478" y="8654"/>
                  </a:cubicBezTo>
                  <a:lnTo>
                    <a:pt x="717" y="9868"/>
                  </a:lnTo>
                  <a:lnTo>
                    <a:pt x="1015" y="11081"/>
                  </a:lnTo>
                  <a:lnTo>
                    <a:pt x="1373" y="12275"/>
                  </a:lnTo>
                  <a:lnTo>
                    <a:pt x="1771" y="13448"/>
                  </a:lnTo>
                  <a:cubicBezTo>
                    <a:pt x="1910" y="13846"/>
                    <a:pt x="2069" y="14244"/>
                    <a:pt x="2209" y="14622"/>
                  </a:cubicBezTo>
                  <a:cubicBezTo>
                    <a:pt x="2865" y="16134"/>
                    <a:pt x="3641" y="17606"/>
                    <a:pt x="4576" y="18978"/>
                  </a:cubicBezTo>
                  <a:cubicBezTo>
                    <a:pt x="3900" y="17447"/>
                    <a:pt x="3283" y="15935"/>
                    <a:pt x="2766" y="14403"/>
                  </a:cubicBezTo>
                  <a:cubicBezTo>
                    <a:pt x="2646" y="14005"/>
                    <a:pt x="2507" y="13607"/>
                    <a:pt x="2388" y="13229"/>
                  </a:cubicBezTo>
                  <a:lnTo>
                    <a:pt x="2049" y="12056"/>
                  </a:lnTo>
                  <a:lnTo>
                    <a:pt x="1711" y="10882"/>
                  </a:lnTo>
                  <a:lnTo>
                    <a:pt x="1453" y="9688"/>
                  </a:lnTo>
                  <a:lnTo>
                    <a:pt x="1194" y="8495"/>
                  </a:lnTo>
                  <a:lnTo>
                    <a:pt x="975" y="7301"/>
                  </a:lnTo>
                  <a:lnTo>
                    <a:pt x="796" y="6108"/>
                  </a:lnTo>
                  <a:cubicBezTo>
                    <a:pt x="756" y="5690"/>
                    <a:pt x="697" y="5292"/>
                    <a:pt x="657" y="4894"/>
                  </a:cubicBezTo>
                  <a:cubicBezTo>
                    <a:pt x="478" y="3283"/>
                    <a:pt x="398" y="1632"/>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9"/>
          <p:cNvGrpSpPr/>
          <p:nvPr/>
        </p:nvGrpSpPr>
        <p:grpSpPr>
          <a:xfrm rot="9460386">
            <a:off x="8030117" y="1000692"/>
            <a:ext cx="965805" cy="1080050"/>
            <a:chOff x="2180275" y="-47850"/>
            <a:chExt cx="812625" cy="908750"/>
          </a:xfrm>
        </p:grpSpPr>
        <p:sp>
          <p:nvSpPr>
            <p:cNvPr id="671" name="Google Shape;671;p9"/>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9"/>
          <p:cNvGrpSpPr/>
          <p:nvPr/>
        </p:nvGrpSpPr>
        <p:grpSpPr>
          <a:xfrm rot="-6957884" flipH="1">
            <a:off x="8790906" y="1204794"/>
            <a:ext cx="647223" cy="397277"/>
            <a:chOff x="3635425" y="69650"/>
            <a:chExt cx="965800" cy="592825"/>
          </a:xfrm>
        </p:grpSpPr>
        <p:sp>
          <p:nvSpPr>
            <p:cNvPr id="690" name="Google Shape;690;p9"/>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9"/>
          <p:cNvSpPr txBox="1">
            <a:spLocks noGrp="1"/>
          </p:cNvSpPr>
          <p:nvPr>
            <p:ph type="title"/>
          </p:nvPr>
        </p:nvSpPr>
        <p:spPr>
          <a:xfrm>
            <a:off x="3557875" y="1655488"/>
            <a:ext cx="4872900" cy="1161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13" name="Google Shape;713;p9"/>
          <p:cNvSpPr txBox="1">
            <a:spLocks noGrp="1"/>
          </p:cNvSpPr>
          <p:nvPr>
            <p:ph type="subTitle" idx="1"/>
          </p:nvPr>
        </p:nvSpPr>
        <p:spPr>
          <a:xfrm>
            <a:off x="3557875"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08"/>
        <p:cNvGrpSpPr/>
        <p:nvPr/>
      </p:nvGrpSpPr>
      <p:grpSpPr>
        <a:xfrm>
          <a:off x="0" y="0"/>
          <a:ext cx="0" cy="0"/>
          <a:chOff x="0" y="0"/>
          <a:chExt cx="0" cy="0"/>
        </a:xfrm>
      </p:grpSpPr>
      <p:sp>
        <p:nvSpPr>
          <p:cNvPr id="1509" name="Google Shape;1509;p20"/>
          <p:cNvSpPr/>
          <p:nvPr/>
        </p:nvSpPr>
        <p:spPr>
          <a:xfrm rot="-5400000" flipH="1">
            <a:off x="-4435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rot="-5400000" flipH="1">
            <a:off x="-710382"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rot="-5400000" flipH="1">
            <a:off x="6525905"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0"/>
          <p:cNvSpPr/>
          <p:nvPr/>
        </p:nvSpPr>
        <p:spPr>
          <a:xfrm rot="-5400000" flipH="1">
            <a:off x="6435568" y="2524323"/>
            <a:ext cx="3410549" cy="415936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3" name="Google Shape;1513;p20"/>
          <p:cNvGrpSpPr/>
          <p:nvPr/>
        </p:nvGrpSpPr>
        <p:grpSpPr>
          <a:xfrm rot="-2516882">
            <a:off x="22474" y="-388427"/>
            <a:ext cx="812678" cy="908809"/>
            <a:chOff x="2180275" y="-47850"/>
            <a:chExt cx="812625" cy="908750"/>
          </a:xfrm>
        </p:grpSpPr>
        <p:sp>
          <p:nvSpPr>
            <p:cNvPr id="1514" name="Google Shape;1514;p2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20"/>
          <p:cNvGrpSpPr/>
          <p:nvPr/>
        </p:nvGrpSpPr>
        <p:grpSpPr>
          <a:xfrm rot="9460325">
            <a:off x="8178123" y="4584462"/>
            <a:ext cx="824375" cy="921890"/>
            <a:chOff x="2180275" y="-47850"/>
            <a:chExt cx="812625" cy="908750"/>
          </a:xfrm>
        </p:grpSpPr>
        <p:sp>
          <p:nvSpPr>
            <p:cNvPr id="1533" name="Google Shape;1533;p2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20"/>
          <p:cNvGrpSpPr/>
          <p:nvPr/>
        </p:nvGrpSpPr>
        <p:grpSpPr>
          <a:xfrm rot="-6957884" flipH="1">
            <a:off x="8790906" y="4677044"/>
            <a:ext cx="647223" cy="397277"/>
            <a:chOff x="3635425" y="69650"/>
            <a:chExt cx="965800" cy="592825"/>
          </a:xfrm>
        </p:grpSpPr>
        <p:sp>
          <p:nvSpPr>
            <p:cNvPr id="1552" name="Google Shape;1552;p20"/>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20"/>
          <p:cNvGrpSpPr/>
          <p:nvPr/>
        </p:nvGrpSpPr>
        <p:grpSpPr>
          <a:xfrm rot="2700000" flipH="1">
            <a:off x="-972555" y="4063721"/>
            <a:ext cx="2554715" cy="2226880"/>
            <a:chOff x="-5434800" y="644925"/>
            <a:chExt cx="3658275" cy="3188825"/>
          </a:xfrm>
        </p:grpSpPr>
        <p:sp>
          <p:nvSpPr>
            <p:cNvPr id="1575" name="Google Shape;1575;p20"/>
            <p:cNvSpPr/>
            <p:nvPr/>
          </p:nvSpPr>
          <p:spPr>
            <a:xfrm>
              <a:off x="-5434800" y="644925"/>
              <a:ext cx="2163850" cy="2651225"/>
            </a:xfrm>
            <a:custGeom>
              <a:avLst/>
              <a:gdLst/>
              <a:ahLst/>
              <a:cxnLst/>
              <a:rect l="l" t="t" r="r" b="b"/>
              <a:pathLst>
                <a:path w="86554" h="106049" extrusionOk="0">
                  <a:moveTo>
                    <a:pt x="26776" y="1"/>
                  </a:moveTo>
                  <a:lnTo>
                    <a:pt x="0" y="93079"/>
                  </a:lnTo>
                  <a:lnTo>
                    <a:pt x="60991" y="106049"/>
                  </a:lnTo>
                  <a:lnTo>
                    <a:pt x="86553" y="17228"/>
                  </a:lnTo>
                  <a:cubicBezTo>
                    <a:pt x="54387" y="1373"/>
                    <a:pt x="26776" y="1"/>
                    <a:pt x="26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5340325" y="890100"/>
              <a:ext cx="2010200" cy="2403575"/>
            </a:xfrm>
            <a:custGeom>
              <a:avLst/>
              <a:gdLst/>
              <a:ahLst/>
              <a:cxnLst/>
              <a:rect l="l" t="t" r="r" b="b"/>
              <a:pathLst>
                <a:path w="80408" h="96143" extrusionOk="0">
                  <a:moveTo>
                    <a:pt x="25523" y="1"/>
                  </a:moveTo>
                  <a:lnTo>
                    <a:pt x="1" y="78259"/>
                  </a:lnTo>
                  <a:lnTo>
                    <a:pt x="1553" y="83172"/>
                  </a:lnTo>
                  <a:cubicBezTo>
                    <a:pt x="20471" y="85519"/>
                    <a:pt x="39965" y="88046"/>
                    <a:pt x="57252" y="96142"/>
                  </a:cubicBezTo>
                  <a:lnTo>
                    <a:pt x="80407" y="15855"/>
                  </a:lnTo>
                  <a:cubicBezTo>
                    <a:pt x="63777" y="8037"/>
                    <a:pt x="45854" y="2766"/>
                    <a:pt x="27652" y="299"/>
                  </a:cubicBezTo>
                  <a:lnTo>
                    <a:pt x="25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5340800" y="704100"/>
              <a:ext cx="2058400" cy="2557750"/>
            </a:xfrm>
            <a:custGeom>
              <a:avLst/>
              <a:gdLst/>
              <a:ahLst/>
              <a:cxnLst/>
              <a:rect l="l" t="t" r="r" b="b"/>
              <a:pathLst>
                <a:path w="82336" h="102310" extrusionOk="0">
                  <a:moveTo>
                    <a:pt x="24707" y="1"/>
                  </a:moveTo>
                  <a:lnTo>
                    <a:pt x="0" y="85699"/>
                  </a:lnTo>
                  <a:cubicBezTo>
                    <a:pt x="19893" y="88165"/>
                    <a:pt x="39467" y="93815"/>
                    <a:pt x="57609" y="102309"/>
                  </a:cubicBezTo>
                  <a:lnTo>
                    <a:pt x="82336" y="16611"/>
                  </a:lnTo>
                  <a:cubicBezTo>
                    <a:pt x="64870" y="8395"/>
                    <a:pt x="46072" y="2845"/>
                    <a:pt x="26955" y="299"/>
                  </a:cubicBezTo>
                  <a:lnTo>
                    <a:pt x="24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3900575" y="1119375"/>
              <a:ext cx="618175" cy="2142475"/>
            </a:xfrm>
            <a:custGeom>
              <a:avLst/>
              <a:gdLst/>
              <a:ahLst/>
              <a:cxnLst/>
              <a:rect l="l" t="t" r="r" b="b"/>
              <a:pathLst>
                <a:path w="24727" h="85699" extrusionOk="0">
                  <a:moveTo>
                    <a:pt x="0" y="85698"/>
                  </a:moveTo>
                  <a:lnTo>
                    <a:pt x="24727" y="0"/>
                  </a:lnTo>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4599300" y="868725"/>
              <a:ext cx="1160250" cy="316800"/>
            </a:xfrm>
            <a:custGeom>
              <a:avLst/>
              <a:gdLst/>
              <a:ahLst/>
              <a:cxnLst/>
              <a:rect l="l" t="t" r="r" b="b"/>
              <a:pathLst>
                <a:path w="46410" h="12672" fill="none" extrusionOk="0">
                  <a:moveTo>
                    <a:pt x="0" y="0"/>
                  </a:moveTo>
                  <a:cubicBezTo>
                    <a:pt x="15855" y="2507"/>
                    <a:pt x="31490"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4673400" y="1097975"/>
              <a:ext cx="1160250" cy="316825"/>
            </a:xfrm>
            <a:custGeom>
              <a:avLst/>
              <a:gdLst/>
              <a:ahLst/>
              <a:cxnLst/>
              <a:rect l="l" t="t" r="r" b="b"/>
              <a:pathLst>
                <a:path w="46410" h="12673" fill="none" extrusionOk="0">
                  <a:moveTo>
                    <a:pt x="0" y="1"/>
                  </a:moveTo>
                  <a:cubicBezTo>
                    <a:pt x="15855" y="2507"/>
                    <a:pt x="31490"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4747025" y="1327750"/>
              <a:ext cx="1159775" cy="317300"/>
            </a:xfrm>
            <a:custGeom>
              <a:avLst/>
              <a:gdLst/>
              <a:ahLst/>
              <a:cxnLst/>
              <a:rect l="l" t="t" r="r" b="b"/>
              <a:pathLst>
                <a:path w="46391" h="12692" fill="none" extrusionOk="0">
                  <a:moveTo>
                    <a:pt x="1" y="0"/>
                  </a:moveTo>
                  <a:cubicBezTo>
                    <a:pt x="15835" y="2527"/>
                    <a:pt x="31471" y="6804"/>
                    <a:pt x="4639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4821125" y="1557500"/>
              <a:ext cx="1159775" cy="316825"/>
            </a:xfrm>
            <a:custGeom>
              <a:avLst/>
              <a:gdLst/>
              <a:ahLst/>
              <a:cxnLst/>
              <a:rect l="l" t="t" r="r" b="b"/>
              <a:pathLst>
                <a:path w="46391" h="12673" fill="none" extrusionOk="0">
                  <a:moveTo>
                    <a:pt x="1" y="1"/>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4895225" y="1786775"/>
              <a:ext cx="1160275" cy="317300"/>
            </a:xfrm>
            <a:custGeom>
              <a:avLst/>
              <a:gdLst/>
              <a:ahLst/>
              <a:cxnLst/>
              <a:rect l="l" t="t" r="r" b="b"/>
              <a:pathLst>
                <a:path w="46411" h="12692" fill="none" extrusionOk="0">
                  <a:moveTo>
                    <a:pt x="1" y="0"/>
                  </a:moveTo>
                  <a:cubicBezTo>
                    <a:pt x="15835" y="2507"/>
                    <a:pt x="31491" y="6784"/>
                    <a:pt x="4641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a:off x="-4969325" y="2017025"/>
              <a:ext cx="1160275" cy="316825"/>
            </a:xfrm>
            <a:custGeom>
              <a:avLst/>
              <a:gdLst/>
              <a:ahLst/>
              <a:cxnLst/>
              <a:rect l="l" t="t" r="r" b="b"/>
              <a:pathLst>
                <a:path w="46411" h="12673" fill="none" extrusionOk="0">
                  <a:moveTo>
                    <a:pt x="1" y="1"/>
                  </a:moveTo>
                  <a:cubicBezTo>
                    <a:pt x="15855" y="2507"/>
                    <a:pt x="31491" y="6784"/>
                    <a:pt x="4641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a:off x="-5042925" y="224630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5117025" y="2475550"/>
              <a:ext cx="1159775" cy="317325"/>
            </a:xfrm>
            <a:custGeom>
              <a:avLst/>
              <a:gdLst/>
              <a:ahLst/>
              <a:cxnLst/>
              <a:rect l="l" t="t" r="r" b="b"/>
              <a:pathLst>
                <a:path w="46391" h="12693" fill="none" extrusionOk="0">
                  <a:moveTo>
                    <a:pt x="1" y="1"/>
                  </a:moveTo>
                  <a:cubicBezTo>
                    <a:pt x="15835" y="2507"/>
                    <a:pt x="31471" y="6784"/>
                    <a:pt x="4639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5191625" y="2705800"/>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4636125" y="981100"/>
              <a:ext cx="1160275" cy="317325"/>
            </a:xfrm>
            <a:custGeom>
              <a:avLst/>
              <a:gdLst/>
              <a:ahLst/>
              <a:cxnLst/>
              <a:rect l="l" t="t" r="r" b="b"/>
              <a:pathLst>
                <a:path w="46411" h="12693" fill="none" extrusionOk="0">
                  <a:moveTo>
                    <a:pt x="1" y="1"/>
                  </a:moveTo>
                  <a:cubicBezTo>
                    <a:pt x="15855" y="2507"/>
                    <a:pt x="31491" y="6784"/>
                    <a:pt x="46411" y="1269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4709725" y="1211375"/>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4783825" y="1440625"/>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4857925" y="1669900"/>
              <a:ext cx="1160275" cy="316825"/>
            </a:xfrm>
            <a:custGeom>
              <a:avLst/>
              <a:gdLst/>
              <a:ahLst/>
              <a:cxnLst/>
              <a:rect l="l" t="t" r="r" b="b"/>
              <a:pathLst>
                <a:path w="46411" h="12673" fill="none" extrusionOk="0">
                  <a:moveTo>
                    <a:pt x="1" y="0"/>
                  </a:moveTo>
                  <a:cubicBezTo>
                    <a:pt x="15835" y="2507"/>
                    <a:pt x="31491"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932025" y="1899650"/>
              <a:ext cx="1160275" cy="317325"/>
            </a:xfrm>
            <a:custGeom>
              <a:avLst/>
              <a:gdLst/>
              <a:ahLst/>
              <a:cxnLst/>
              <a:rect l="l" t="t" r="r" b="b"/>
              <a:pathLst>
                <a:path w="46411" h="12693" fill="none" extrusionOk="0">
                  <a:moveTo>
                    <a:pt x="1" y="1"/>
                  </a:moveTo>
                  <a:cubicBezTo>
                    <a:pt x="15855" y="2527"/>
                    <a:pt x="31491" y="6804"/>
                    <a:pt x="46410"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5005625" y="2129425"/>
              <a:ext cx="1159775" cy="316800"/>
            </a:xfrm>
            <a:custGeom>
              <a:avLst/>
              <a:gdLst/>
              <a:ahLst/>
              <a:cxnLst/>
              <a:rect l="l" t="t" r="r" b="b"/>
              <a:pathLst>
                <a:path w="46391" h="12672" fill="none" extrusionOk="0">
                  <a:moveTo>
                    <a:pt x="1" y="0"/>
                  </a:moveTo>
                  <a:cubicBezTo>
                    <a:pt x="15835" y="2507"/>
                    <a:pt x="31471" y="6784"/>
                    <a:pt x="4639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5079725" y="2358675"/>
              <a:ext cx="1159775" cy="317325"/>
            </a:xfrm>
            <a:custGeom>
              <a:avLst/>
              <a:gdLst/>
              <a:ahLst/>
              <a:cxnLst/>
              <a:rect l="l" t="t" r="r" b="b"/>
              <a:pathLst>
                <a:path w="46391" h="12693" fill="none" extrusionOk="0">
                  <a:moveTo>
                    <a:pt x="1" y="1"/>
                  </a:moveTo>
                  <a:cubicBezTo>
                    <a:pt x="15835" y="2507"/>
                    <a:pt x="31471" y="6784"/>
                    <a:pt x="46390"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5154325" y="258895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3910025" y="1076100"/>
              <a:ext cx="2133500" cy="2757650"/>
            </a:xfrm>
            <a:custGeom>
              <a:avLst/>
              <a:gdLst/>
              <a:ahLst/>
              <a:cxnLst/>
              <a:rect l="l" t="t" r="r" b="b"/>
              <a:pathLst>
                <a:path w="85340" h="110306" extrusionOk="0">
                  <a:moveTo>
                    <a:pt x="25562" y="1"/>
                  </a:moveTo>
                  <a:lnTo>
                    <a:pt x="24727" y="3144"/>
                  </a:lnTo>
                  <a:lnTo>
                    <a:pt x="0" y="88802"/>
                  </a:lnTo>
                  <a:lnTo>
                    <a:pt x="58544" y="110306"/>
                  </a:lnTo>
                  <a:lnTo>
                    <a:pt x="85340" y="17248"/>
                  </a:lnTo>
                  <a:lnTo>
                    <a:pt x="83211" y="16273"/>
                  </a:lnTo>
                  <a:cubicBezTo>
                    <a:pt x="65010" y="7958"/>
                    <a:pt x="45435" y="2447"/>
                    <a:pt x="25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3909025" y="1286475"/>
              <a:ext cx="1951975" cy="2474675"/>
            </a:xfrm>
            <a:custGeom>
              <a:avLst/>
              <a:gdLst/>
              <a:ahLst/>
              <a:cxnLst/>
              <a:rect l="l" t="t" r="r" b="b"/>
              <a:pathLst>
                <a:path w="78079" h="98987" extrusionOk="0">
                  <a:moveTo>
                    <a:pt x="23195" y="0"/>
                  </a:moveTo>
                  <a:lnTo>
                    <a:pt x="0" y="80287"/>
                  </a:lnTo>
                  <a:cubicBezTo>
                    <a:pt x="18938" y="82635"/>
                    <a:pt x="36762" y="90890"/>
                    <a:pt x="54049" y="98986"/>
                  </a:cubicBezTo>
                  <a:lnTo>
                    <a:pt x="57987" y="95664"/>
                  </a:lnTo>
                  <a:lnTo>
                    <a:pt x="78079" y="15835"/>
                  </a:lnTo>
                  <a:lnTo>
                    <a:pt x="76110" y="14940"/>
                  </a:lnTo>
                  <a:cubicBezTo>
                    <a:pt x="59400" y="7301"/>
                    <a:pt x="41417" y="2228"/>
                    <a:pt x="23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3900075" y="1119375"/>
              <a:ext cx="2058900" cy="2557725"/>
            </a:xfrm>
            <a:custGeom>
              <a:avLst/>
              <a:gdLst/>
              <a:ahLst/>
              <a:cxnLst/>
              <a:rect l="l" t="t" r="r" b="b"/>
              <a:pathLst>
                <a:path w="82356" h="102309" extrusionOk="0">
                  <a:moveTo>
                    <a:pt x="24747" y="0"/>
                  </a:moveTo>
                  <a:lnTo>
                    <a:pt x="0" y="85698"/>
                  </a:lnTo>
                  <a:cubicBezTo>
                    <a:pt x="19913" y="88165"/>
                    <a:pt x="39487" y="93814"/>
                    <a:pt x="57629" y="102308"/>
                  </a:cubicBezTo>
                  <a:lnTo>
                    <a:pt x="82356" y="16631"/>
                  </a:lnTo>
                  <a:lnTo>
                    <a:pt x="80307" y="15676"/>
                  </a:lnTo>
                  <a:cubicBezTo>
                    <a:pt x="62742" y="7679"/>
                    <a:pt x="43864" y="2348"/>
                    <a:pt x="2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3899575" y="1119875"/>
              <a:ext cx="618175" cy="2141975"/>
            </a:xfrm>
            <a:custGeom>
              <a:avLst/>
              <a:gdLst/>
              <a:ahLst/>
              <a:cxnLst/>
              <a:rect l="l" t="t" r="r" b="b"/>
              <a:pathLst>
                <a:path w="24727" h="85679" fill="none" extrusionOk="0">
                  <a:moveTo>
                    <a:pt x="0" y="85678"/>
                  </a:moveTo>
                  <a:lnTo>
                    <a:pt x="24727" y="0"/>
                  </a:lnTo>
                </a:path>
              </a:pathLst>
            </a:custGeom>
            <a:noFill/>
            <a:ln w="15425"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3184450" y="1259600"/>
              <a:ext cx="1150825" cy="349650"/>
            </a:xfrm>
            <a:custGeom>
              <a:avLst/>
              <a:gdLst/>
              <a:ahLst/>
              <a:cxnLst/>
              <a:rect l="l" t="t" r="r" b="b"/>
              <a:pathLst>
                <a:path w="46033" h="13986" fill="none" extrusionOk="0">
                  <a:moveTo>
                    <a:pt x="46032" y="13986"/>
                  </a:moveTo>
                  <a:cubicBezTo>
                    <a:pt x="31312" y="7660"/>
                    <a:pt x="15776" y="292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3244125" y="1493350"/>
              <a:ext cx="1150825" cy="349650"/>
            </a:xfrm>
            <a:custGeom>
              <a:avLst/>
              <a:gdLst/>
              <a:ahLst/>
              <a:cxnLst/>
              <a:rect l="l" t="t" r="r" b="b"/>
              <a:pathLst>
                <a:path w="46033" h="13986" fill="none" extrusionOk="0">
                  <a:moveTo>
                    <a:pt x="46032" y="13985"/>
                  </a:moveTo>
                  <a:cubicBezTo>
                    <a:pt x="31312" y="7659"/>
                    <a:pt x="15776" y="294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3303800" y="1727100"/>
              <a:ext cx="1150825" cy="349625"/>
            </a:xfrm>
            <a:custGeom>
              <a:avLst/>
              <a:gdLst/>
              <a:ahLst/>
              <a:cxnLst/>
              <a:rect l="l" t="t" r="r" b="b"/>
              <a:pathLst>
                <a:path w="46033" h="13985" fill="none" extrusionOk="0">
                  <a:moveTo>
                    <a:pt x="46032" y="13985"/>
                  </a:moveTo>
                  <a:cubicBezTo>
                    <a:pt x="31312" y="7659"/>
                    <a:pt x="15775" y="292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3363475" y="1960825"/>
              <a:ext cx="1150825" cy="349150"/>
            </a:xfrm>
            <a:custGeom>
              <a:avLst/>
              <a:gdLst/>
              <a:ahLst/>
              <a:cxnLst/>
              <a:rect l="l" t="t" r="r" b="b"/>
              <a:pathLst>
                <a:path w="46033" h="13966" fill="none" extrusionOk="0">
                  <a:moveTo>
                    <a:pt x="46032" y="13965"/>
                  </a:moveTo>
                  <a:cubicBezTo>
                    <a:pt x="31311" y="7659"/>
                    <a:pt x="15775" y="292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3423150" y="2194575"/>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3482825" y="2428300"/>
              <a:ext cx="1150800" cy="349650"/>
            </a:xfrm>
            <a:custGeom>
              <a:avLst/>
              <a:gdLst/>
              <a:ahLst/>
              <a:cxnLst/>
              <a:rect l="l" t="t" r="r" b="b"/>
              <a:pathLst>
                <a:path w="46032" h="13986" fill="none" extrusionOk="0">
                  <a:moveTo>
                    <a:pt x="46032" y="13985"/>
                  </a:moveTo>
                  <a:cubicBezTo>
                    <a:pt x="31311" y="7660"/>
                    <a:pt x="15775" y="292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a:off x="-3542500" y="2662050"/>
              <a:ext cx="1150800" cy="349625"/>
            </a:xfrm>
            <a:custGeom>
              <a:avLst/>
              <a:gdLst/>
              <a:ahLst/>
              <a:cxnLst/>
              <a:rect l="l" t="t" r="r" b="b"/>
              <a:pathLst>
                <a:path w="46032" h="13985" fill="none" extrusionOk="0">
                  <a:moveTo>
                    <a:pt x="46032" y="13985"/>
                  </a:moveTo>
                  <a:cubicBezTo>
                    <a:pt x="31311" y="7659"/>
                    <a:pt x="15775" y="2945"/>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3602200" y="2895800"/>
              <a:ext cx="1150825" cy="349625"/>
            </a:xfrm>
            <a:custGeom>
              <a:avLst/>
              <a:gdLst/>
              <a:ahLst/>
              <a:cxnLst/>
              <a:rect l="l" t="t" r="r" b="b"/>
              <a:pathLst>
                <a:path w="46033" h="13985" fill="none" extrusionOk="0">
                  <a:moveTo>
                    <a:pt x="46033" y="13985"/>
                  </a:moveTo>
                  <a:cubicBezTo>
                    <a:pt x="31312" y="7659"/>
                    <a:pt x="1577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3661875" y="3129525"/>
              <a:ext cx="1150825" cy="349650"/>
            </a:xfrm>
            <a:custGeom>
              <a:avLst/>
              <a:gdLst/>
              <a:ahLst/>
              <a:cxnLst/>
              <a:rect l="l" t="t" r="r" b="b"/>
              <a:pathLst>
                <a:path w="46033" h="13986" fill="none" extrusionOk="0">
                  <a:moveTo>
                    <a:pt x="46032" y="13985"/>
                  </a:moveTo>
                  <a:cubicBezTo>
                    <a:pt x="31312" y="7659"/>
                    <a:pt x="15776" y="292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3213775" y="1374500"/>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3273475" y="1608225"/>
              <a:ext cx="1150825" cy="349650"/>
            </a:xfrm>
            <a:custGeom>
              <a:avLst/>
              <a:gdLst/>
              <a:ahLst/>
              <a:cxnLst/>
              <a:rect l="l" t="t" r="r" b="b"/>
              <a:pathLst>
                <a:path w="46033" h="13986" fill="none" extrusionOk="0">
                  <a:moveTo>
                    <a:pt x="46033" y="13985"/>
                  </a:moveTo>
                  <a:cubicBezTo>
                    <a:pt x="31312" y="7659"/>
                    <a:pt x="15776" y="294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333150" y="1841975"/>
              <a:ext cx="1150825" cy="349625"/>
            </a:xfrm>
            <a:custGeom>
              <a:avLst/>
              <a:gdLst/>
              <a:ahLst/>
              <a:cxnLst/>
              <a:rect l="l" t="t" r="r" b="b"/>
              <a:pathLst>
                <a:path w="46033" h="13985" fill="none" extrusionOk="0">
                  <a:moveTo>
                    <a:pt x="46032" y="13985"/>
                  </a:moveTo>
                  <a:cubicBezTo>
                    <a:pt x="31312" y="7659"/>
                    <a:pt x="1577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3391825" y="2075700"/>
              <a:ext cx="1150325" cy="349650"/>
            </a:xfrm>
            <a:custGeom>
              <a:avLst/>
              <a:gdLst/>
              <a:ahLst/>
              <a:cxnLst/>
              <a:rect l="l" t="t" r="r" b="b"/>
              <a:pathLst>
                <a:path w="46013" h="13986" fill="none" extrusionOk="0">
                  <a:moveTo>
                    <a:pt x="46012" y="13985"/>
                  </a:moveTo>
                  <a:cubicBezTo>
                    <a:pt x="31292" y="7660"/>
                    <a:pt x="15755" y="294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3451500" y="2309450"/>
              <a:ext cx="1150325" cy="349650"/>
            </a:xfrm>
            <a:custGeom>
              <a:avLst/>
              <a:gdLst/>
              <a:ahLst/>
              <a:cxnLst/>
              <a:rect l="l" t="t" r="r" b="b"/>
              <a:pathLst>
                <a:path w="46013" h="13986" fill="none" extrusionOk="0">
                  <a:moveTo>
                    <a:pt x="46012" y="13985"/>
                  </a:moveTo>
                  <a:cubicBezTo>
                    <a:pt x="31292" y="7659"/>
                    <a:pt x="15755" y="2945"/>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3511175" y="2543200"/>
              <a:ext cx="1150325" cy="349625"/>
            </a:xfrm>
            <a:custGeom>
              <a:avLst/>
              <a:gdLst/>
              <a:ahLst/>
              <a:cxnLst/>
              <a:rect l="l" t="t" r="r" b="b"/>
              <a:pathLst>
                <a:path w="46013" h="13985" fill="none" extrusionOk="0">
                  <a:moveTo>
                    <a:pt x="46012" y="13985"/>
                  </a:moveTo>
                  <a:cubicBezTo>
                    <a:pt x="31291" y="7659"/>
                    <a:pt x="1575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3570850" y="2776925"/>
              <a:ext cx="1150300" cy="349650"/>
            </a:xfrm>
            <a:custGeom>
              <a:avLst/>
              <a:gdLst/>
              <a:ahLst/>
              <a:cxnLst/>
              <a:rect l="l" t="t" r="r" b="b"/>
              <a:pathLst>
                <a:path w="46012" h="13986" fill="none" extrusionOk="0">
                  <a:moveTo>
                    <a:pt x="46012" y="13985"/>
                  </a:moveTo>
                  <a:cubicBezTo>
                    <a:pt x="31291" y="7659"/>
                    <a:pt x="15755" y="294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3630550" y="3010175"/>
              <a:ext cx="1150325" cy="349625"/>
            </a:xfrm>
            <a:custGeom>
              <a:avLst/>
              <a:gdLst/>
              <a:ahLst/>
              <a:cxnLst/>
              <a:rect l="l" t="t" r="r" b="b"/>
              <a:pathLst>
                <a:path w="46013" h="13985" fill="none" extrusionOk="0">
                  <a:moveTo>
                    <a:pt x="46013" y="13985"/>
                  </a:moveTo>
                  <a:cubicBezTo>
                    <a:pt x="31292" y="7659"/>
                    <a:pt x="1575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8" name="Google Shape;1618;p20"/>
          <p:cNvSpPr txBox="1">
            <a:spLocks noGrp="1"/>
          </p:cNvSpPr>
          <p:nvPr>
            <p:ph type="subTitle" idx="1"/>
          </p:nvPr>
        </p:nvSpPr>
        <p:spPr>
          <a:xfrm>
            <a:off x="720000"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9" name="Google Shape;1619;p20"/>
          <p:cNvSpPr txBox="1">
            <a:spLocks noGrp="1"/>
          </p:cNvSpPr>
          <p:nvPr>
            <p:ph type="subTitle" idx="2"/>
          </p:nvPr>
        </p:nvSpPr>
        <p:spPr>
          <a:xfrm>
            <a:off x="3375600"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0" name="Google Shape;1620;p20"/>
          <p:cNvSpPr txBox="1">
            <a:spLocks noGrp="1"/>
          </p:cNvSpPr>
          <p:nvPr>
            <p:ph type="subTitle" idx="3"/>
          </p:nvPr>
        </p:nvSpPr>
        <p:spPr>
          <a:xfrm>
            <a:off x="6031075"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1" name="Google Shape;1621;p20"/>
          <p:cNvSpPr txBox="1">
            <a:spLocks noGrp="1"/>
          </p:cNvSpPr>
          <p:nvPr>
            <p:ph type="subTitle" idx="4"/>
          </p:nvPr>
        </p:nvSpPr>
        <p:spPr>
          <a:xfrm>
            <a:off x="720000"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22" name="Google Shape;1622;p20"/>
          <p:cNvSpPr txBox="1">
            <a:spLocks noGrp="1"/>
          </p:cNvSpPr>
          <p:nvPr>
            <p:ph type="subTitle" idx="5"/>
          </p:nvPr>
        </p:nvSpPr>
        <p:spPr>
          <a:xfrm>
            <a:off x="3375604"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23" name="Google Shape;1623;p20"/>
          <p:cNvSpPr txBox="1">
            <a:spLocks noGrp="1"/>
          </p:cNvSpPr>
          <p:nvPr>
            <p:ph type="subTitle" idx="6"/>
          </p:nvPr>
        </p:nvSpPr>
        <p:spPr>
          <a:xfrm>
            <a:off x="6031075"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98"/>
        <p:cNvGrpSpPr/>
        <p:nvPr/>
      </p:nvGrpSpPr>
      <p:grpSpPr>
        <a:xfrm>
          <a:off x="0" y="0"/>
          <a:ext cx="0" cy="0"/>
          <a:chOff x="0" y="0"/>
          <a:chExt cx="0" cy="0"/>
        </a:xfrm>
      </p:grpSpPr>
      <p:sp>
        <p:nvSpPr>
          <p:cNvPr id="1799" name="Google Shape;1799;p23"/>
          <p:cNvSpPr/>
          <p:nvPr/>
        </p:nvSpPr>
        <p:spPr>
          <a:xfrm rot="-5400000">
            <a:off x="6582082" y="-938615"/>
            <a:ext cx="3004935" cy="366469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3"/>
          <p:cNvSpPr/>
          <p:nvPr/>
        </p:nvSpPr>
        <p:spPr>
          <a:xfrm rot="-5400000" flipH="1">
            <a:off x="-391216" y="2110801"/>
            <a:ext cx="3586189" cy="4328694"/>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3"/>
          <p:cNvSpPr/>
          <p:nvPr/>
        </p:nvSpPr>
        <p:spPr>
          <a:xfrm rot="-5400000" flipH="1">
            <a:off x="-748482" y="-556541"/>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3"/>
          <p:cNvSpPr/>
          <p:nvPr/>
        </p:nvSpPr>
        <p:spPr>
          <a:xfrm rot="-5556362">
            <a:off x="6603771" y="2315809"/>
            <a:ext cx="1965418" cy="4576395"/>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23"/>
          <p:cNvGrpSpPr/>
          <p:nvPr/>
        </p:nvGrpSpPr>
        <p:grpSpPr>
          <a:xfrm rot="3287096">
            <a:off x="-105259" y="73278"/>
            <a:ext cx="620913" cy="895094"/>
            <a:chOff x="3563300" y="2901850"/>
            <a:chExt cx="712675" cy="1027375"/>
          </a:xfrm>
        </p:grpSpPr>
        <p:sp>
          <p:nvSpPr>
            <p:cNvPr id="1804" name="Google Shape;1804;p23"/>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23"/>
          <p:cNvGrpSpPr/>
          <p:nvPr/>
        </p:nvGrpSpPr>
        <p:grpSpPr>
          <a:xfrm rot="5721596">
            <a:off x="8318881" y="4326399"/>
            <a:ext cx="965676" cy="592749"/>
            <a:chOff x="3635425" y="69650"/>
            <a:chExt cx="965800" cy="592825"/>
          </a:xfrm>
        </p:grpSpPr>
        <p:sp>
          <p:nvSpPr>
            <p:cNvPr id="1823" name="Google Shape;1823;p23"/>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3"/>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3"/>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23"/>
          <p:cNvGrpSpPr/>
          <p:nvPr/>
        </p:nvGrpSpPr>
        <p:grpSpPr>
          <a:xfrm rot="2417957">
            <a:off x="8567376" y="4793532"/>
            <a:ext cx="592916" cy="295872"/>
            <a:chOff x="5351150" y="1861950"/>
            <a:chExt cx="1036450" cy="517200"/>
          </a:xfrm>
        </p:grpSpPr>
        <p:sp>
          <p:nvSpPr>
            <p:cNvPr id="1846" name="Google Shape;1846;p23"/>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8" name="Google Shape;1868;p23"/>
          <p:cNvSpPr txBox="1">
            <a:spLocks noGrp="1"/>
          </p:cNvSpPr>
          <p:nvPr>
            <p:ph type="title" hasCustomPrompt="1"/>
          </p:nvPr>
        </p:nvSpPr>
        <p:spPr>
          <a:xfrm>
            <a:off x="713225" y="638357"/>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69" name="Google Shape;1869;p23"/>
          <p:cNvSpPr txBox="1">
            <a:spLocks noGrp="1"/>
          </p:cNvSpPr>
          <p:nvPr>
            <p:ph type="subTitle" idx="1"/>
          </p:nvPr>
        </p:nvSpPr>
        <p:spPr>
          <a:xfrm>
            <a:off x="713225" y="1327277"/>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870" name="Google Shape;1870;p23"/>
          <p:cNvSpPr txBox="1">
            <a:spLocks noGrp="1"/>
          </p:cNvSpPr>
          <p:nvPr>
            <p:ph type="title" idx="2" hasCustomPrompt="1"/>
          </p:nvPr>
        </p:nvSpPr>
        <p:spPr>
          <a:xfrm>
            <a:off x="2223600" y="1990612"/>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71" name="Google Shape;1871;p23"/>
          <p:cNvSpPr txBox="1">
            <a:spLocks noGrp="1"/>
          </p:cNvSpPr>
          <p:nvPr>
            <p:ph type="subTitle" idx="3"/>
          </p:nvPr>
        </p:nvSpPr>
        <p:spPr>
          <a:xfrm>
            <a:off x="2223600" y="2679533"/>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872" name="Google Shape;1872;p23"/>
          <p:cNvSpPr txBox="1">
            <a:spLocks noGrp="1"/>
          </p:cNvSpPr>
          <p:nvPr>
            <p:ph type="title" idx="4" hasCustomPrompt="1"/>
          </p:nvPr>
        </p:nvSpPr>
        <p:spPr>
          <a:xfrm>
            <a:off x="3733975" y="3342868"/>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73" name="Google Shape;1873;p23"/>
          <p:cNvSpPr txBox="1">
            <a:spLocks noGrp="1"/>
          </p:cNvSpPr>
          <p:nvPr>
            <p:ph type="subTitle" idx="5"/>
          </p:nvPr>
        </p:nvSpPr>
        <p:spPr>
          <a:xfrm>
            <a:off x="3733975" y="4031789"/>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2"/>
        <p:cNvGrpSpPr/>
        <p:nvPr/>
      </p:nvGrpSpPr>
      <p:grpSpPr>
        <a:xfrm>
          <a:off x="0" y="0"/>
          <a:ext cx="0" cy="0"/>
          <a:chOff x="0" y="0"/>
          <a:chExt cx="0" cy="0"/>
        </a:xfrm>
      </p:grpSpPr>
      <p:sp>
        <p:nvSpPr>
          <p:cNvPr id="2073" name="Google Shape;2073;p26"/>
          <p:cNvSpPr/>
          <p:nvPr/>
        </p:nvSpPr>
        <p:spPr>
          <a:xfrm rot="-5400000">
            <a:off x="6582082" y="-938615"/>
            <a:ext cx="3004935" cy="366469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6"/>
          <p:cNvSpPr/>
          <p:nvPr/>
        </p:nvSpPr>
        <p:spPr>
          <a:xfrm rot="-5400000" flipH="1">
            <a:off x="-391216" y="2110801"/>
            <a:ext cx="3586189" cy="4328694"/>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6"/>
          <p:cNvSpPr/>
          <p:nvPr/>
        </p:nvSpPr>
        <p:spPr>
          <a:xfrm rot="-5400000" flipH="1">
            <a:off x="-748482" y="-556541"/>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6"/>
          <p:cNvSpPr/>
          <p:nvPr/>
        </p:nvSpPr>
        <p:spPr>
          <a:xfrm rot="-5556362">
            <a:off x="6603771" y="2315809"/>
            <a:ext cx="1965418" cy="4576395"/>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26"/>
          <p:cNvGrpSpPr/>
          <p:nvPr/>
        </p:nvGrpSpPr>
        <p:grpSpPr>
          <a:xfrm>
            <a:off x="-72348" y="3267703"/>
            <a:ext cx="1838815" cy="1924992"/>
            <a:chOff x="5529700" y="-2119675"/>
            <a:chExt cx="1549650" cy="1622275"/>
          </a:xfrm>
        </p:grpSpPr>
        <p:sp>
          <p:nvSpPr>
            <p:cNvPr id="2078" name="Google Shape;2078;p26"/>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6"/>
            <p:cNvSpPr/>
            <p:nvPr/>
          </p:nvSpPr>
          <p:spPr>
            <a:xfrm>
              <a:off x="5554575" y="-2037125"/>
              <a:ext cx="1515825" cy="1505425"/>
            </a:xfrm>
            <a:custGeom>
              <a:avLst/>
              <a:gdLst/>
              <a:ahLst/>
              <a:cxnLst/>
              <a:rect l="l" t="t" r="r" b="b"/>
              <a:pathLst>
                <a:path w="60633" h="60217" extrusionOk="0">
                  <a:moveTo>
                    <a:pt x="23175" y="1"/>
                  </a:moveTo>
                  <a:lnTo>
                    <a:pt x="0" y="29840"/>
                  </a:lnTo>
                  <a:lnTo>
                    <a:pt x="39169" y="60216"/>
                  </a:lnTo>
                  <a:lnTo>
                    <a:pt x="60633" y="32605"/>
                  </a:lnTo>
                  <a:lnTo>
                    <a:pt x="60335" y="28825"/>
                  </a:lnTo>
                  <a:lnTo>
                    <a:pt x="23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6"/>
            <p:cNvSpPr/>
            <p:nvPr/>
          </p:nvSpPr>
          <p:spPr>
            <a:xfrm>
              <a:off x="6495474" y="-1301600"/>
              <a:ext cx="558028" cy="711181"/>
            </a:xfrm>
            <a:custGeom>
              <a:avLst/>
              <a:gdLst/>
              <a:ahLst/>
              <a:cxnLst/>
              <a:rect l="l" t="t" r="r" b="b"/>
              <a:pathLst>
                <a:path w="27632" h="35012" fill="none" extrusionOk="0">
                  <a:moveTo>
                    <a:pt x="27632" y="0"/>
                  </a:moveTo>
                  <a:lnTo>
                    <a:pt x="1"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6"/>
            <p:cNvSpPr/>
            <p:nvPr/>
          </p:nvSpPr>
          <p:spPr>
            <a:xfrm>
              <a:off x="6500301" y="-1289067"/>
              <a:ext cx="557220" cy="710775"/>
            </a:xfrm>
            <a:custGeom>
              <a:avLst/>
              <a:gdLst/>
              <a:ahLst/>
              <a:cxnLst/>
              <a:rect l="l" t="t" r="r" b="b"/>
              <a:pathLst>
                <a:path w="27592" h="34992" fill="none" extrusionOk="0">
                  <a:moveTo>
                    <a:pt x="27592" y="0"/>
                  </a:moveTo>
                  <a:lnTo>
                    <a:pt x="1" y="34991"/>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a:off x="6504724" y="-1276554"/>
              <a:ext cx="557220" cy="710389"/>
            </a:xfrm>
            <a:custGeom>
              <a:avLst/>
              <a:gdLst/>
              <a:ahLst/>
              <a:cxnLst/>
              <a:rect l="l" t="t" r="r" b="b"/>
              <a:pathLst>
                <a:path w="27592" h="34973" fill="none" extrusionOk="0">
                  <a:moveTo>
                    <a:pt x="27592" y="1"/>
                  </a:moveTo>
                  <a:lnTo>
                    <a:pt x="0" y="3497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a:off x="6508743" y="-1264834"/>
              <a:ext cx="558028" cy="710775"/>
            </a:xfrm>
            <a:custGeom>
              <a:avLst/>
              <a:gdLst/>
              <a:ahLst/>
              <a:cxnLst/>
              <a:rect l="l" t="t" r="r" b="b"/>
              <a:pathLst>
                <a:path w="27632" h="34992" fill="none" extrusionOk="0">
                  <a:moveTo>
                    <a:pt x="27631" y="1"/>
                  </a:moveTo>
                  <a:lnTo>
                    <a:pt x="0" y="3499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a:off x="6513166" y="-1252707"/>
              <a:ext cx="557220" cy="711181"/>
            </a:xfrm>
            <a:custGeom>
              <a:avLst/>
              <a:gdLst/>
              <a:ahLst/>
              <a:cxnLst/>
              <a:rect l="l" t="t" r="r" b="b"/>
              <a:pathLst>
                <a:path w="27592" h="35012" fill="none" extrusionOk="0">
                  <a:moveTo>
                    <a:pt x="27591" y="0"/>
                  </a:moveTo>
                  <a:lnTo>
                    <a:pt x="0"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a:off x="5545125" y="-2119675"/>
              <a:ext cx="1515350" cy="1451200"/>
            </a:xfrm>
            <a:custGeom>
              <a:avLst/>
              <a:gdLst/>
              <a:ahLst/>
              <a:cxnLst/>
              <a:rect l="l" t="t" r="r" b="b"/>
              <a:pathLst>
                <a:path w="60614" h="58048" extrusionOk="0">
                  <a:moveTo>
                    <a:pt x="21444" y="1"/>
                  </a:moveTo>
                  <a:lnTo>
                    <a:pt x="0" y="27632"/>
                  </a:lnTo>
                  <a:lnTo>
                    <a:pt x="39149" y="58048"/>
                  </a:lnTo>
                  <a:lnTo>
                    <a:pt x="60613" y="30417"/>
                  </a:lnTo>
                  <a:lnTo>
                    <a:pt x="21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6"/>
            <p:cNvSpPr/>
            <p:nvPr/>
          </p:nvSpPr>
          <p:spPr>
            <a:xfrm>
              <a:off x="5806200" y="-1885425"/>
              <a:ext cx="374025" cy="465000"/>
            </a:xfrm>
            <a:custGeom>
              <a:avLst/>
              <a:gdLst/>
              <a:ahLst/>
              <a:cxnLst/>
              <a:rect l="l" t="t" r="r" b="b"/>
              <a:pathLst>
                <a:path w="14961" h="18600" extrusionOk="0">
                  <a:moveTo>
                    <a:pt x="13627" y="0"/>
                  </a:moveTo>
                  <a:lnTo>
                    <a:pt x="1" y="17545"/>
                  </a:lnTo>
                  <a:lnTo>
                    <a:pt x="1334" y="18600"/>
                  </a:lnTo>
                  <a:lnTo>
                    <a:pt x="14960" y="1034"/>
                  </a:lnTo>
                  <a:lnTo>
                    <a:pt x="13627" y="0"/>
                  </a:lnTo>
                  <a:close/>
                </a:path>
              </a:pathLst>
            </a:custGeom>
            <a:solidFill>
              <a:srgbClr val="4C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6"/>
            <p:cNvSpPr/>
            <p:nvPr/>
          </p:nvSpPr>
          <p:spPr>
            <a:xfrm>
              <a:off x="5713700" y="-1966500"/>
              <a:ext cx="1176675" cy="1111525"/>
            </a:xfrm>
            <a:custGeom>
              <a:avLst/>
              <a:gdLst/>
              <a:ahLst/>
              <a:cxnLst/>
              <a:rect l="l" t="t" r="r" b="b"/>
              <a:pathLst>
                <a:path w="47067" h="44461" extrusionOk="0">
                  <a:moveTo>
                    <a:pt x="17486" y="1"/>
                  </a:moveTo>
                  <a:cubicBezTo>
                    <a:pt x="15935" y="199"/>
                    <a:pt x="15079" y="339"/>
                    <a:pt x="13528" y="498"/>
                  </a:cubicBezTo>
                  <a:lnTo>
                    <a:pt x="1" y="17904"/>
                  </a:lnTo>
                  <a:cubicBezTo>
                    <a:pt x="200" y="19456"/>
                    <a:pt x="299" y="20331"/>
                    <a:pt x="498" y="21863"/>
                  </a:cubicBezTo>
                  <a:lnTo>
                    <a:pt x="29601" y="44461"/>
                  </a:lnTo>
                  <a:cubicBezTo>
                    <a:pt x="31133" y="44262"/>
                    <a:pt x="32008" y="44162"/>
                    <a:pt x="33540" y="43963"/>
                  </a:cubicBezTo>
                  <a:lnTo>
                    <a:pt x="47067" y="26557"/>
                  </a:lnTo>
                  <a:cubicBezTo>
                    <a:pt x="46868" y="25026"/>
                    <a:pt x="46768" y="24150"/>
                    <a:pt x="46569" y="22619"/>
                  </a:cubicBezTo>
                  <a:lnTo>
                    <a:pt x="17486" y="1"/>
                  </a:lnTo>
                  <a:close/>
                </a:path>
              </a:pathLst>
            </a:custGeom>
            <a:solidFill>
              <a:schemeClr val="lt2"/>
            </a:solidFill>
            <a:ln w="3382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6"/>
            <p:cNvSpPr/>
            <p:nvPr/>
          </p:nvSpPr>
          <p:spPr>
            <a:xfrm>
              <a:off x="6256275" y="-1540800"/>
              <a:ext cx="374500" cy="465025"/>
            </a:xfrm>
            <a:custGeom>
              <a:avLst/>
              <a:gdLst/>
              <a:ahLst/>
              <a:cxnLst/>
              <a:rect l="l" t="t" r="r" b="b"/>
              <a:pathLst>
                <a:path w="14980" h="18601" extrusionOk="0">
                  <a:moveTo>
                    <a:pt x="13647" y="1"/>
                  </a:moveTo>
                  <a:lnTo>
                    <a:pt x="1" y="17566"/>
                  </a:lnTo>
                  <a:lnTo>
                    <a:pt x="1353" y="18600"/>
                  </a:lnTo>
                  <a:lnTo>
                    <a:pt x="14980" y="1035"/>
                  </a:lnTo>
                  <a:lnTo>
                    <a:pt x="13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6"/>
            <p:cNvSpPr/>
            <p:nvPr/>
          </p:nvSpPr>
          <p:spPr>
            <a:xfrm>
              <a:off x="6318450" y="-1494050"/>
              <a:ext cx="374500" cy="464525"/>
            </a:xfrm>
            <a:custGeom>
              <a:avLst/>
              <a:gdLst/>
              <a:ahLst/>
              <a:cxnLst/>
              <a:rect l="l" t="t" r="r" b="b"/>
              <a:pathLst>
                <a:path w="14980" h="18581" extrusionOk="0">
                  <a:moveTo>
                    <a:pt x="13627" y="1"/>
                  </a:moveTo>
                  <a:lnTo>
                    <a:pt x="0" y="17546"/>
                  </a:lnTo>
                  <a:lnTo>
                    <a:pt x="1333" y="18580"/>
                  </a:lnTo>
                  <a:lnTo>
                    <a:pt x="14979"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6"/>
            <p:cNvSpPr/>
            <p:nvPr/>
          </p:nvSpPr>
          <p:spPr>
            <a:xfrm>
              <a:off x="6380100" y="-1447300"/>
              <a:ext cx="374525" cy="465025"/>
            </a:xfrm>
            <a:custGeom>
              <a:avLst/>
              <a:gdLst/>
              <a:ahLst/>
              <a:cxnLst/>
              <a:rect l="l" t="t" r="r" b="b"/>
              <a:pathLst>
                <a:path w="14981" h="18601" extrusionOk="0">
                  <a:moveTo>
                    <a:pt x="13627" y="1"/>
                  </a:moveTo>
                  <a:lnTo>
                    <a:pt x="1" y="17566"/>
                  </a:lnTo>
                  <a:lnTo>
                    <a:pt x="1334" y="18600"/>
                  </a:lnTo>
                  <a:lnTo>
                    <a:pt x="1498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6"/>
            <p:cNvSpPr/>
            <p:nvPr/>
          </p:nvSpPr>
          <p:spPr>
            <a:xfrm>
              <a:off x="6442275" y="-1401050"/>
              <a:ext cx="374000" cy="465025"/>
            </a:xfrm>
            <a:custGeom>
              <a:avLst/>
              <a:gdLst/>
              <a:ahLst/>
              <a:cxnLst/>
              <a:rect l="l" t="t" r="r" b="b"/>
              <a:pathLst>
                <a:path w="14960" h="18601" extrusionOk="0">
                  <a:moveTo>
                    <a:pt x="13627" y="1"/>
                  </a:moveTo>
                  <a:lnTo>
                    <a:pt x="0" y="17566"/>
                  </a:lnTo>
                  <a:lnTo>
                    <a:pt x="1333" y="18600"/>
                  </a:lnTo>
                  <a:lnTo>
                    <a:pt x="1496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6"/>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6"/>
            <p:cNvSpPr/>
            <p:nvPr/>
          </p:nvSpPr>
          <p:spPr>
            <a:xfrm>
              <a:off x="5892250" y="-1786575"/>
              <a:ext cx="568450" cy="525900"/>
            </a:xfrm>
            <a:custGeom>
              <a:avLst/>
              <a:gdLst/>
              <a:ahLst/>
              <a:cxnLst/>
              <a:rect l="l" t="t" r="r" b="b"/>
              <a:pathLst>
                <a:path w="22738" h="21036" extrusionOk="0">
                  <a:moveTo>
                    <a:pt x="11393" y="1"/>
                  </a:moveTo>
                  <a:cubicBezTo>
                    <a:pt x="10785" y="1"/>
                    <a:pt x="10168" y="54"/>
                    <a:pt x="9549" y="164"/>
                  </a:cubicBezTo>
                  <a:cubicBezTo>
                    <a:pt x="3820" y="1158"/>
                    <a:pt x="0" y="6609"/>
                    <a:pt x="995" y="12338"/>
                  </a:cubicBezTo>
                  <a:cubicBezTo>
                    <a:pt x="1899" y="17446"/>
                    <a:pt x="6329" y="21035"/>
                    <a:pt x="11339" y="21035"/>
                  </a:cubicBezTo>
                  <a:cubicBezTo>
                    <a:pt x="11949" y="21035"/>
                    <a:pt x="12567" y="20982"/>
                    <a:pt x="13189" y="20872"/>
                  </a:cubicBezTo>
                  <a:cubicBezTo>
                    <a:pt x="18898" y="19858"/>
                    <a:pt x="22738" y="14407"/>
                    <a:pt x="21723" y="8698"/>
                  </a:cubicBezTo>
                  <a:cubicBezTo>
                    <a:pt x="20819" y="3590"/>
                    <a:pt x="16388" y="1"/>
                    <a:pt x="1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6"/>
            <p:cNvSpPr/>
            <p:nvPr/>
          </p:nvSpPr>
          <p:spPr>
            <a:xfrm>
              <a:off x="5966850" y="-1717775"/>
              <a:ext cx="419250" cy="387950"/>
            </a:xfrm>
            <a:custGeom>
              <a:avLst/>
              <a:gdLst/>
              <a:ahLst/>
              <a:cxnLst/>
              <a:rect l="l" t="t" r="r" b="b"/>
              <a:pathLst>
                <a:path w="16770" h="15518" extrusionOk="0">
                  <a:moveTo>
                    <a:pt x="8383" y="1"/>
                  </a:moveTo>
                  <a:cubicBezTo>
                    <a:pt x="7941" y="1"/>
                    <a:pt x="7493" y="39"/>
                    <a:pt x="7042" y="117"/>
                  </a:cubicBezTo>
                  <a:cubicBezTo>
                    <a:pt x="2805" y="853"/>
                    <a:pt x="0" y="4892"/>
                    <a:pt x="736" y="9109"/>
                  </a:cubicBezTo>
                  <a:cubicBezTo>
                    <a:pt x="1392" y="12866"/>
                    <a:pt x="4668" y="15517"/>
                    <a:pt x="8357" y="15517"/>
                  </a:cubicBezTo>
                  <a:cubicBezTo>
                    <a:pt x="8809" y="15517"/>
                    <a:pt x="9267" y="15477"/>
                    <a:pt x="9728" y="15395"/>
                  </a:cubicBezTo>
                  <a:cubicBezTo>
                    <a:pt x="13945" y="14659"/>
                    <a:pt x="16770" y="10641"/>
                    <a:pt x="16014" y="6423"/>
                  </a:cubicBezTo>
                  <a:cubicBezTo>
                    <a:pt x="15356" y="2657"/>
                    <a:pt x="12080" y="1"/>
                    <a:pt x="8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6"/>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6"/>
            <p:cNvSpPr/>
            <p:nvPr/>
          </p:nvSpPr>
          <p:spPr>
            <a:xfrm>
              <a:off x="5614250" y="-1319975"/>
              <a:ext cx="826550" cy="646525"/>
            </a:xfrm>
            <a:custGeom>
              <a:avLst/>
              <a:gdLst/>
              <a:ahLst/>
              <a:cxnLst/>
              <a:rect l="l" t="t" r="r" b="b"/>
              <a:pathLst>
                <a:path w="33062" h="25861" fill="none" extrusionOk="0">
                  <a:moveTo>
                    <a:pt x="0" y="0"/>
                  </a:moveTo>
                  <a:lnTo>
                    <a:pt x="33062" y="2586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6"/>
            <p:cNvSpPr/>
            <p:nvPr/>
          </p:nvSpPr>
          <p:spPr>
            <a:xfrm>
              <a:off x="5609275" y="-1278700"/>
              <a:ext cx="827050" cy="647025"/>
            </a:xfrm>
            <a:custGeom>
              <a:avLst/>
              <a:gdLst/>
              <a:ahLst/>
              <a:cxnLst/>
              <a:rect l="l" t="t" r="r" b="b"/>
              <a:pathLst>
                <a:path w="33082" h="25881" fill="none" extrusionOk="0">
                  <a:moveTo>
                    <a:pt x="0" y="0"/>
                  </a:moveTo>
                  <a:lnTo>
                    <a:pt x="33082" y="2588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6"/>
          <p:cNvGrpSpPr/>
          <p:nvPr/>
        </p:nvGrpSpPr>
        <p:grpSpPr>
          <a:xfrm rot="1138275">
            <a:off x="7197233" y="-80830"/>
            <a:ext cx="2021413" cy="2040879"/>
            <a:chOff x="-1027257" y="2398023"/>
            <a:chExt cx="2021374" cy="2040840"/>
          </a:xfrm>
        </p:grpSpPr>
        <p:sp>
          <p:nvSpPr>
            <p:cNvPr id="2100" name="Google Shape;2100;p26"/>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6"/>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6"/>
            <p:cNvSpPr/>
            <p:nvPr/>
          </p:nvSpPr>
          <p:spPr>
            <a:xfrm rot="-3471661">
              <a:off x="-790581" y="2776163"/>
              <a:ext cx="1506946" cy="1331913"/>
            </a:xfrm>
            <a:custGeom>
              <a:avLst/>
              <a:gdLst/>
              <a:ahLst/>
              <a:cxnLst/>
              <a:rect l="l" t="t" r="r" b="b"/>
              <a:pathLst>
                <a:path w="60275" h="53274" extrusionOk="0">
                  <a:moveTo>
                    <a:pt x="45057" y="1"/>
                  </a:moveTo>
                  <a:lnTo>
                    <a:pt x="0" y="19973"/>
                  </a:lnTo>
                  <a:lnTo>
                    <a:pt x="14104" y="51742"/>
                  </a:lnTo>
                  <a:lnTo>
                    <a:pt x="17565" y="53274"/>
                  </a:lnTo>
                  <a:lnTo>
                    <a:pt x="60275" y="34316"/>
                  </a:lnTo>
                  <a:lnTo>
                    <a:pt x="45057"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6"/>
            <p:cNvSpPr/>
            <p:nvPr/>
          </p:nvSpPr>
          <p:spPr>
            <a:xfrm rot="-3471661">
              <a:off x="-686559" y="2721531"/>
              <a:ext cx="1479120" cy="1293611"/>
            </a:xfrm>
            <a:custGeom>
              <a:avLst/>
              <a:gdLst/>
              <a:ahLst/>
              <a:cxnLst/>
              <a:rect l="l" t="t" r="r" b="b"/>
              <a:pathLst>
                <a:path w="59162" h="51742" extrusionOk="0">
                  <a:moveTo>
                    <a:pt x="45057" y="1"/>
                  </a:moveTo>
                  <a:lnTo>
                    <a:pt x="0" y="19973"/>
                  </a:lnTo>
                  <a:lnTo>
                    <a:pt x="14104" y="51742"/>
                  </a:lnTo>
                  <a:lnTo>
                    <a:pt x="59161" y="3176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6"/>
            <p:cNvSpPr/>
            <p:nvPr/>
          </p:nvSpPr>
          <p:spPr>
            <a:xfrm rot="-3471661">
              <a:off x="-540170" y="2821733"/>
              <a:ext cx="1208557" cy="1057875"/>
            </a:xfrm>
            <a:custGeom>
              <a:avLst/>
              <a:gdLst/>
              <a:ahLst/>
              <a:cxnLst/>
              <a:rect l="l" t="t" r="r" b="b"/>
              <a:pathLst>
                <a:path w="48340" h="42313" extrusionOk="0">
                  <a:moveTo>
                    <a:pt x="36822" y="0"/>
                  </a:moveTo>
                  <a:lnTo>
                    <a:pt x="1" y="16332"/>
                  </a:lnTo>
                  <a:lnTo>
                    <a:pt x="11518" y="42312"/>
                  </a:lnTo>
                  <a:lnTo>
                    <a:pt x="48340" y="25980"/>
                  </a:lnTo>
                  <a:lnTo>
                    <a:pt x="36822" y="0"/>
                  </a:lnTo>
                  <a:close/>
                </a:path>
              </a:pathLst>
            </a:custGeom>
            <a:solidFill>
              <a:schemeClr val="lt2"/>
            </a:solidFill>
            <a:ln w="29350"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6"/>
            <p:cNvSpPr/>
            <p:nvPr/>
          </p:nvSpPr>
          <p:spPr>
            <a:xfrm rot="-3471661">
              <a:off x="-187330" y="2840892"/>
              <a:ext cx="567477" cy="629655"/>
            </a:xfrm>
            <a:custGeom>
              <a:avLst/>
              <a:gdLst/>
              <a:ahLst/>
              <a:cxnLst/>
              <a:rect l="l" t="t" r="r" b="b"/>
              <a:pathLst>
                <a:path w="22698" h="25185" extrusionOk="0">
                  <a:moveTo>
                    <a:pt x="12493" y="1"/>
                  </a:moveTo>
                  <a:lnTo>
                    <a:pt x="1293" y="4974"/>
                  </a:lnTo>
                  <a:cubicBezTo>
                    <a:pt x="1870" y="6247"/>
                    <a:pt x="1293" y="7759"/>
                    <a:pt x="0" y="8316"/>
                  </a:cubicBezTo>
                  <a:lnTo>
                    <a:pt x="6923" y="23892"/>
                  </a:lnTo>
                  <a:cubicBezTo>
                    <a:pt x="7253" y="23740"/>
                    <a:pt x="7602" y="23668"/>
                    <a:pt x="7947" y="23668"/>
                  </a:cubicBezTo>
                  <a:cubicBezTo>
                    <a:pt x="8913" y="23668"/>
                    <a:pt x="9849" y="24232"/>
                    <a:pt x="10245" y="25185"/>
                  </a:cubicBezTo>
                  <a:lnTo>
                    <a:pt x="21444" y="20212"/>
                  </a:lnTo>
                  <a:cubicBezTo>
                    <a:pt x="20868" y="18939"/>
                    <a:pt x="21444" y="17427"/>
                    <a:pt x="22698" y="16870"/>
                  </a:cubicBezTo>
                  <a:lnTo>
                    <a:pt x="15815" y="1294"/>
                  </a:lnTo>
                  <a:cubicBezTo>
                    <a:pt x="15480" y="1445"/>
                    <a:pt x="15128" y="1517"/>
                    <a:pt x="14782" y="1517"/>
                  </a:cubicBezTo>
                  <a:cubicBezTo>
                    <a:pt x="13814" y="1517"/>
                    <a:pt x="12889" y="953"/>
                    <a:pt x="1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3471661">
              <a:off x="-79013" y="3175333"/>
              <a:ext cx="262112" cy="521750"/>
            </a:xfrm>
            <a:custGeom>
              <a:avLst/>
              <a:gdLst/>
              <a:ahLst/>
              <a:cxnLst/>
              <a:rect l="l" t="t" r="r" b="b"/>
              <a:pathLst>
                <a:path w="10484" h="20869" extrusionOk="0">
                  <a:moveTo>
                    <a:pt x="1532" y="1"/>
                  </a:moveTo>
                  <a:lnTo>
                    <a:pt x="1" y="677"/>
                  </a:lnTo>
                  <a:lnTo>
                    <a:pt x="8952" y="20868"/>
                  </a:lnTo>
                  <a:lnTo>
                    <a:pt x="10484" y="20192"/>
                  </a:lnTo>
                  <a:lnTo>
                    <a:pt x="1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3471661">
              <a:off x="-88851" y="3251580"/>
              <a:ext cx="262612" cy="522250"/>
            </a:xfrm>
            <a:custGeom>
              <a:avLst/>
              <a:gdLst/>
              <a:ahLst/>
              <a:cxnLst/>
              <a:rect l="l" t="t" r="r" b="b"/>
              <a:pathLst>
                <a:path w="10504" h="20889" extrusionOk="0">
                  <a:moveTo>
                    <a:pt x="1552" y="1"/>
                  </a:moveTo>
                  <a:lnTo>
                    <a:pt x="1" y="697"/>
                  </a:lnTo>
                  <a:lnTo>
                    <a:pt x="8952" y="20888"/>
                  </a:lnTo>
                  <a:lnTo>
                    <a:pt x="1050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rot="-3471661">
              <a:off x="-98885" y="3328473"/>
              <a:ext cx="262137" cy="521750"/>
            </a:xfrm>
            <a:custGeom>
              <a:avLst/>
              <a:gdLst/>
              <a:ahLst/>
              <a:cxnLst/>
              <a:rect l="l" t="t" r="r" b="b"/>
              <a:pathLst>
                <a:path w="10485" h="20869" extrusionOk="0">
                  <a:moveTo>
                    <a:pt x="1552" y="1"/>
                  </a:moveTo>
                  <a:lnTo>
                    <a:pt x="1" y="677"/>
                  </a:lnTo>
                  <a:lnTo>
                    <a:pt x="8952" y="20868"/>
                  </a:lnTo>
                  <a:lnTo>
                    <a:pt x="1048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3471661">
              <a:off x="-108713" y="3404738"/>
              <a:ext cx="262637" cy="522225"/>
            </a:xfrm>
            <a:custGeom>
              <a:avLst/>
              <a:gdLst/>
              <a:ahLst/>
              <a:cxnLst/>
              <a:rect l="l" t="t" r="r" b="b"/>
              <a:pathLst>
                <a:path w="10505" h="20888" extrusionOk="0">
                  <a:moveTo>
                    <a:pt x="1553" y="0"/>
                  </a:moveTo>
                  <a:lnTo>
                    <a:pt x="1" y="696"/>
                  </a:lnTo>
                  <a:lnTo>
                    <a:pt x="8953" y="20887"/>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3471661">
              <a:off x="-118804" y="3480624"/>
              <a:ext cx="262637" cy="522225"/>
            </a:xfrm>
            <a:custGeom>
              <a:avLst/>
              <a:gdLst/>
              <a:ahLst/>
              <a:cxnLst/>
              <a:rect l="l" t="t" r="r" b="b"/>
              <a:pathLst>
                <a:path w="10505" h="20888" extrusionOk="0">
                  <a:moveTo>
                    <a:pt x="1553" y="0"/>
                  </a:moveTo>
                  <a:lnTo>
                    <a:pt x="1" y="696"/>
                  </a:lnTo>
                  <a:lnTo>
                    <a:pt x="8953" y="20888"/>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6"/>
            <p:cNvSpPr/>
            <p:nvPr/>
          </p:nvSpPr>
          <p:spPr>
            <a:xfrm rot="-3471661">
              <a:off x="-130080" y="2905780"/>
              <a:ext cx="452121" cy="499349"/>
            </a:xfrm>
            <a:custGeom>
              <a:avLst/>
              <a:gdLst/>
              <a:ahLst/>
              <a:cxnLst/>
              <a:rect l="l" t="t" r="r" b="b"/>
              <a:pathLst>
                <a:path w="18084" h="19973" extrusionOk="0">
                  <a:moveTo>
                    <a:pt x="9927" y="1"/>
                  </a:moveTo>
                  <a:lnTo>
                    <a:pt x="1015" y="3939"/>
                  </a:lnTo>
                  <a:cubicBezTo>
                    <a:pt x="1473" y="4954"/>
                    <a:pt x="1015" y="6148"/>
                    <a:pt x="1" y="6605"/>
                  </a:cubicBezTo>
                  <a:lnTo>
                    <a:pt x="5511" y="18958"/>
                  </a:lnTo>
                  <a:cubicBezTo>
                    <a:pt x="5776" y="18844"/>
                    <a:pt x="6054" y="18789"/>
                    <a:pt x="6327" y="18789"/>
                  </a:cubicBezTo>
                  <a:cubicBezTo>
                    <a:pt x="7098" y="18789"/>
                    <a:pt x="7834" y="19224"/>
                    <a:pt x="8157" y="19973"/>
                  </a:cubicBezTo>
                  <a:lnTo>
                    <a:pt x="17069" y="16034"/>
                  </a:lnTo>
                  <a:cubicBezTo>
                    <a:pt x="16591" y="15040"/>
                    <a:pt x="17069" y="13866"/>
                    <a:pt x="18083" y="13389"/>
                  </a:cubicBezTo>
                  <a:lnTo>
                    <a:pt x="12593" y="1035"/>
                  </a:lnTo>
                  <a:cubicBezTo>
                    <a:pt x="12328" y="1149"/>
                    <a:pt x="12051" y="1204"/>
                    <a:pt x="11779" y="1204"/>
                  </a:cubicBezTo>
                  <a:cubicBezTo>
                    <a:pt x="11006" y="1204"/>
                    <a:pt x="10265" y="765"/>
                    <a:pt x="9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2" name="Google Shape;2112;p26"/>
            <p:cNvCxnSpPr/>
            <p:nvPr/>
          </p:nvCxnSpPr>
          <p:spPr>
            <a:xfrm rot="-3471273">
              <a:off x="-310659" y="3622309"/>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3" name="Google Shape;2113;p26"/>
            <p:cNvCxnSpPr/>
            <p:nvPr/>
          </p:nvCxnSpPr>
          <p:spPr>
            <a:xfrm rot="-3471273">
              <a:off x="-300385" y="3605956"/>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4" name="Google Shape;2114;p26"/>
            <p:cNvCxnSpPr/>
            <p:nvPr/>
          </p:nvCxnSpPr>
          <p:spPr>
            <a:xfrm rot="-3471273">
              <a:off x="-290111" y="3589603"/>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5" name="Google Shape;2115;p26"/>
            <p:cNvCxnSpPr/>
            <p:nvPr/>
          </p:nvCxnSpPr>
          <p:spPr>
            <a:xfrm rot="-3471273">
              <a:off x="-279838" y="3573250"/>
              <a:ext cx="364238" cy="838185"/>
            </a:xfrm>
            <a:prstGeom prst="straightConnector1">
              <a:avLst/>
            </a:prstGeom>
            <a:noFill/>
            <a:ln w="9525" cap="flat" cmpd="sng">
              <a:solidFill>
                <a:schemeClr val="dk2"/>
              </a:solidFill>
              <a:prstDash val="solid"/>
              <a:round/>
              <a:headEnd type="none" w="med" len="med"/>
              <a:tailEnd type="none" w="med" len="med"/>
            </a:ln>
          </p:spPr>
        </p:cxnSp>
        <p:sp>
          <p:nvSpPr>
            <p:cNvPr id="2116" name="Google Shape;2116;p26"/>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6"/>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6"/>
            <p:cNvSpPr/>
            <p:nvPr/>
          </p:nvSpPr>
          <p:spPr>
            <a:xfrm rot="-3471661">
              <a:off x="-901254" y="3114429"/>
              <a:ext cx="944470" cy="404369"/>
            </a:xfrm>
            <a:custGeom>
              <a:avLst/>
              <a:gdLst/>
              <a:ahLst/>
              <a:cxnLst/>
              <a:rect l="l" t="t" r="r" b="b"/>
              <a:pathLst>
                <a:path w="37777" h="16174" fill="none" extrusionOk="0">
                  <a:moveTo>
                    <a:pt x="37777" y="1"/>
                  </a:moveTo>
                  <a:lnTo>
                    <a:pt x="1" y="1617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6"/>
            <p:cNvSpPr/>
            <p:nvPr/>
          </p:nvSpPr>
          <p:spPr>
            <a:xfrm rot="-3471661">
              <a:off x="-939642" y="3130954"/>
              <a:ext cx="944995" cy="403869"/>
            </a:xfrm>
            <a:custGeom>
              <a:avLst/>
              <a:gdLst/>
              <a:ahLst/>
              <a:cxnLst/>
              <a:rect l="l" t="t" r="r" b="b"/>
              <a:pathLst>
                <a:path w="37798" h="16154" fill="none" extrusionOk="0">
                  <a:moveTo>
                    <a:pt x="37797" y="1"/>
                  </a:moveTo>
                  <a:lnTo>
                    <a:pt x="1" y="1615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26"/>
          <p:cNvGrpSpPr/>
          <p:nvPr/>
        </p:nvGrpSpPr>
        <p:grpSpPr>
          <a:xfrm rot="607564" flipH="1">
            <a:off x="-97148" y="4447941"/>
            <a:ext cx="654815" cy="987614"/>
            <a:chOff x="5185050" y="2463125"/>
            <a:chExt cx="751475" cy="1133400"/>
          </a:xfrm>
        </p:grpSpPr>
        <p:sp>
          <p:nvSpPr>
            <p:cNvPr id="2121" name="Google Shape;2121;p26"/>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6"/>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26"/>
          <p:cNvGrpSpPr/>
          <p:nvPr/>
        </p:nvGrpSpPr>
        <p:grpSpPr>
          <a:xfrm rot="3287096">
            <a:off x="-105259" y="73278"/>
            <a:ext cx="620913" cy="895094"/>
            <a:chOff x="3563300" y="2901850"/>
            <a:chExt cx="712675" cy="1027375"/>
          </a:xfrm>
        </p:grpSpPr>
        <p:sp>
          <p:nvSpPr>
            <p:cNvPr id="2124" name="Google Shape;2124;p26"/>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26"/>
          <p:cNvGrpSpPr/>
          <p:nvPr/>
        </p:nvGrpSpPr>
        <p:grpSpPr>
          <a:xfrm rot="5721596">
            <a:off x="8318881" y="4326399"/>
            <a:ext cx="965676" cy="592749"/>
            <a:chOff x="3635425" y="69650"/>
            <a:chExt cx="965800" cy="592825"/>
          </a:xfrm>
        </p:grpSpPr>
        <p:sp>
          <p:nvSpPr>
            <p:cNvPr id="2143" name="Google Shape;2143;p26"/>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6"/>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6"/>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26"/>
          <p:cNvGrpSpPr/>
          <p:nvPr/>
        </p:nvGrpSpPr>
        <p:grpSpPr>
          <a:xfrm rot="5011547" flipH="1">
            <a:off x="8506304" y="1195304"/>
            <a:ext cx="890056" cy="995340"/>
            <a:chOff x="2180275" y="-47850"/>
            <a:chExt cx="812625" cy="908750"/>
          </a:xfrm>
        </p:grpSpPr>
        <p:sp>
          <p:nvSpPr>
            <p:cNvPr id="2166" name="Google Shape;2166;p2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26"/>
          <p:cNvGrpSpPr/>
          <p:nvPr/>
        </p:nvGrpSpPr>
        <p:grpSpPr>
          <a:xfrm rot="2417957">
            <a:off x="8567376" y="4793532"/>
            <a:ext cx="592916" cy="295872"/>
            <a:chOff x="5351150" y="1861950"/>
            <a:chExt cx="1036450" cy="517200"/>
          </a:xfrm>
        </p:grpSpPr>
        <p:sp>
          <p:nvSpPr>
            <p:cNvPr id="2185" name="Google Shape;2185;p26"/>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7" name="Google Shape;2207;p26"/>
          <p:cNvSpPr txBox="1">
            <a:spLocks noGrp="1"/>
          </p:cNvSpPr>
          <p:nvPr>
            <p:ph type="title"/>
          </p:nvPr>
        </p:nvSpPr>
        <p:spPr>
          <a:xfrm>
            <a:off x="2038200" y="2347875"/>
            <a:ext cx="5067600" cy="1087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08" name="Google Shape;2208;p26"/>
          <p:cNvSpPr txBox="1">
            <a:spLocks noGrp="1"/>
          </p:cNvSpPr>
          <p:nvPr>
            <p:ph type="title" idx="2" hasCustomPrompt="1"/>
          </p:nvPr>
        </p:nvSpPr>
        <p:spPr>
          <a:xfrm>
            <a:off x="3745950" y="1333425"/>
            <a:ext cx="1652100" cy="915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9" name="Google Shape;2209;p26"/>
          <p:cNvSpPr txBox="1">
            <a:spLocks noGrp="1"/>
          </p:cNvSpPr>
          <p:nvPr>
            <p:ph type="subTitle" idx="1"/>
          </p:nvPr>
        </p:nvSpPr>
        <p:spPr>
          <a:xfrm>
            <a:off x="2038200" y="3435075"/>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1pPr>
            <a:lvl2pPr lvl="1"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2pPr>
            <a:lvl3pPr lvl="2"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3pPr>
            <a:lvl4pPr lvl="3"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4pPr>
            <a:lvl5pPr lvl="4"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5pPr>
            <a:lvl6pPr lvl="5"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6pPr>
            <a:lvl7pPr lvl="6"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7pPr>
            <a:lvl8pPr lvl="7"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8pPr>
            <a:lvl9pPr lvl="8"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6" r:id="rId7"/>
    <p:sldLayoutId id="2147483669" r:id="rId8"/>
    <p:sldLayoutId id="2147483672" r:id="rId9"/>
    <p:sldLayoutId id="2147483674"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36"/>
          <p:cNvSpPr txBox="1">
            <a:spLocks noGrp="1"/>
          </p:cNvSpPr>
          <p:nvPr>
            <p:ph type="title"/>
          </p:nvPr>
        </p:nvSpPr>
        <p:spPr>
          <a:xfrm>
            <a:off x="720000" y="1373939"/>
            <a:ext cx="7704000" cy="196434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a:latin typeface="+mj-lt"/>
              </a:rPr>
              <a:t>XIN CHÀO MỪNG CÁC EM ĐẾN VỚI BÀI HỌC MỚI!</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1" name="Rectangle 10">
            <a:extLst>
              <a:ext uri="{FF2B5EF4-FFF2-40B4-BE49-F238E27FC236}">
                <a16:creationId xmlns:a16="http://schemas.microsoft.com/office/drawing/2014/main" xmlns="" id="{0D32FD0C-1B52-4058-E57C-937ACADE0242}"/>
              </a:ext>
            </a:extLst>
          </p:cNvPr>
          <p:cNvSpPr/>
          <p:nvPr/>
        </p:nvSpPr>
        <p:spPr>
          <a:xfrm>
            <a:off x="6842774" y="1572474"/>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A81E3E1-49C0-8437-200F-3D00897F6829}"/>
              </a:ext>
            </a:extLst>
          </p:cNvPr>
          <p:cNvSpPr/>
          <p:nvPr/>
        </p:nvSpPr>
        <p:spPr>
          <a:xfrm>
            <a:off x="4018769" y="1523030"/>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08F5AC6-25D3-1757-7E2E-D7CBE3810D79}"/>
              </a:ext>
            </a:extLst>
          </p:cNvPr>
          <p:cNvSpPr/>
          <p:nvPr/>
        </p:nvSpPr>
        <p:spPr>
          <a:xfrm>
            <a:off x="1228880" y="1553472"/>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Google Shape;3372;p43"/>
          <p:cNvSpPr txBox="1">
            <a:spLocks noGrp="1"/>
          </p:cNvSpPr>
          <p:nvPr>
            <p:ph type="title"/>
          </p:nvPr>
        </p:nvSpPr>
        <p:spPr>
          <a:xfrm>
            <a:off x="720000" y="296650"/>
            <a:ext cx="7704000" cy="6567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NỘI DUNG BÀI HỌC </a:t>
            </a:r>
          </a:p>
        </p:txBody>
      </p:sp>
      <p:sp>
        <p:nvSpPr>
          <p:cNvPr id="3373" name="Google Shape;3373;p43"/>
          <p:cNvSpPr txBox="1">
            <a:spLocks noGrp="1"/>
          </p:cNvSpPr>
          <p:nvPr>
            <p:ph type="subTitle" idx="1"/>
          </p:nvPr>
        </p:nvSpPr>
        <p:spPr>
          <a:xfrm>
            <a:off x="524905" y="2661691"/>
            <a:ext cx="2392800" cy="725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a:latin typeface="+mj-lt"/>
              </a:rPr>
              <a:t>Đ</a:t>
            </a:r>
            <a:r>
              <a:rPr lang="en" sz="2500">
                <a:latin typeface="+mj-lt"/>
              </a:rPr>
              <a:t>ọc văn bản </a:t>
            </a:r>
            <a:endParaRPr sz="2500">
              <a:latin typeface="+mj-lt"/>
            </a:endParaRPr>
          </a:p>
        </p:txBody>
      </p:sp>
      <p:sp>
        <p:nvSpPr>
          <p:cNvPr id="3374" name="Google Shape;3374;p43"/>
          <p:cNvSpPr txBox="1">
            <a:spLocks noGrp="1"/>
          </p:cNvSpPr>
          <p:nvPr>
            <p:ph type="subTitle" idx="2"/>
          </p:nvPr>
        </p:nvSpPr>
        <p:spPr>
          <a:xfrm>
            <a:off x="3135410" y="2661691"/>
            <a:ext cx="2655475" cy="725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a:latin typeface="+mj-lt"/>
              </a:rPr>
              <a:t>T</a:t>
            </a:r>
            <a:r>
              <a:rPr lang="en" sz="2500">
                <a:latin typeface="+mj-lt"/>
              </a:rPr>
              <a:t>rả lời câu hỏi </a:t>
            </a:r>
            <a:endParaRPr sz="2500">
              <a:latin typeface="+mj-lt"/>
            </a:endParaRPr>
          </a:p>
        </p:txBody>
      </p:sp>
      <p:sp>
        <p:nvSpPr>
          <p:cNvPr id="3375" name="Google Shape;3375;p43"/>
          <p:cNvSpPr txBox="1">
            <a:spLocks noGrp="1"/>
          </p:cNvSpPr>
          <p:nvPr>
            <p:ph type="subTitle" idx="3"/>
          </p:nvPr>
        </p:nvSpPr>
        <p:spPr>
          <a:xfrm>
            <a:off x="6098532" y="2574630"/>
            <a:ext cx="2655475" cy="104997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500">
                <a:latin typeface="+mj-lt"/>
              </a:rPr>
              <a:t>Học thuộc lòng bài thơ </a:t>
            </a:r>
            <a:endParaRPr sz="2500">
              <a:latin typeface="+mj-lt"/>
            </a:endParaRPr>
          </a:p>
        </p:txBody>
      </p:sp>
      <p:sp>
        <p:nvSpPr>
          <p:cNvPr id="3" name="Subtitle 2">
            <a:extLst>
              <a:ext uri="{FF2B5EF4-FFF2-40B4-BE49-F238E27FC236}">
                <a16:creationId xmlns:a16="http://schemas.microsoft.com/office/drawing/2014/main" xmlns="" id="{0B5369CC-54DB-C515-4139-5074B62B612B}"/>
              </a:ext>
            </a:extLst>
          </p:cNvPr>
          <p:cNvSpPr>
            <a:spLocks noGrp="1"/>
          </p:cNvSpPr>
          <p:nvPr>
            <p:ph type="subTitle" idx="4"/>
          </p:nvPr>
        </p:nvSpPr>
        <p:spPr>
          <a:xfrm>
            <a:off x="1194889" y="1440827"/>
            <a:ext cx="996374" cy="908400"/>
          </a:xfrm>
        </p:spPr>
        <p:txBody>
          <a:bodyPr/>
          <a:lstStyle/>
          <a:p>
            <a:pPr algn="ctr"/>
            <a:r>
              <a:rPr lang="en-US" sz="3000">
                <a:latin typeface="+mj-lt"/>
              </a:rPr>
              <a:t>01</a:t>
            </a:r>
          </a:p>
        </p:txBody>
      </p:sp>
      <p:sp>
        <p:nvSpPr>
          <p:cNvPr id="5" name="Subtitle 4">
            <a:extLst>
              <a:ext uri="{FF2B5EF4-FFF2-40B4-BE49-F238E27FC236}">
                <a16:creationId xmlns:a16="http://schemas.microsoft.com/office/drawing/2014/main" xmlns="" id="{DDB08744-5A40-B9E8-E03C-53D226E4211D}"/>
              </a:ext>
            </a:extLst>
          </p:cNvPr>
          <p:cNvSpPr>
            <a:spLocks noGrp="1"/>
          </p:cNvSpPr>
          <p:nvPr>
            <p:ph type="subTitle" idx="5"/>
          </p:nvPr>
        </p:nvSpPr>
        <p:spPr>
          <a:xfrm>
            <a:off x="3932402" y="1394681"/>
            <a:ext cx="1061493" cy="908400"/>
          </a:xfrm>
        </p:spPr>
        <p:txBody>
          <a:bodyPr/>
          <a:lstStyle/>
          <a:p>
            <a:pPr algn="ctr"/>
            <a:r>
              <a:rPr lang="en-US" sz="3000">
                <a:latin typeface="+mj-lt"/>
              </a:rPr>
              <a:t>02</a:t>
            </a:r>
          </a:p>
        </p:txBody>
      </p:sp>
      <p:sp>
        <p:nvSpPr>
          <p:cNvPr id="7" name="Subtitle 6">
            <a:extLst>
              <a:ext uri="{FF2B5EF4-FFF2-40B4-BE49-F238E27FC236}">
                <a16:creationId xmlns:a16="http://schemas.microsoft.com/office/drawing/2014/main" xmlns="" id="{53978A58-9539-F8A0-B1C6-3C4215A8D10E}"/>
              </a:ext>
            </a:extLst>
          </p:cNvPr>
          <p:cNvSpPr>
            <a:spLocks noGrp="1"/>
          </p:cNvSpPr>
          <p:nvPr>
            <p:ph type="subTitle" idx="6"/>
          </p:nvPr>
        </p:nvSpPr>
        <p:spPr>
          <a:xfrm>
            <a:off x="6808658" y="1457511"/>
            <a:ext cx="996374" cy="908400"/>
          </a:xfrm>
        </p:spPr>
        <p:txBody>
          <a:bodyPr/>
          <a:lstStyle/>
          <a:p>
            <a:pPr algn="ctr"/>
            <a:r>
              <a:rPr lang="en-US" sz="3000">
                <a:latin typeface="+mj-lt"/>
              </a:rPr>
              <a:t>03</a:t>
            </a:r>
          </a:p>
        </p:txBody>
      </p:sp>
      <p:sp>
        <p:nvSpPr>
          <p:cNvPr id="12" name="Rectangle 11">
            <a:extLst>
              <a:ext uri="{FF2B5EF4-FFF2-40B4-BE49-F238E27FC236}">
                <a16:creationId xmlns:a16="http://schemas.microsoft.com/office/drawing/2014/main" xmlns="" id="{3F381697-2B02-8303-F5A3-FC5103E312F4}"/>
              </a:ext>
            </a:extLst>
          </p:cNvPr>
          <p:cNvSpPr/>
          <p:nvPr/>
        </p:nvSpPr>
        <p:spPr>
          <a:xfrm>
            <a:off x="1228880" y="3781470"/>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4">
            <a:extLst>
              <a:ext uri="{FF2B5EF4-FFF2-40B4-BE49-F238E27FC236}">
                <a16:creationId xmlns:a16="http://schemas.microsoft.com/office/drawing/2014/main" xmlns="" id="{C17AD2D2-5F6E-C109-25C8-F84692109A29}"/>
              </a:ext>
            </a:extLst>
          </p:cNvPr>
          <p:cNvSpPr txBox="1">
            <a:spLocks/>
          </p:cNvSpPr>
          <p:nvPr/>
        </p:nvSpPr>
        <p:spPr>
          <a:xfrm>
            <a:off x="1142513" y="3653121"/>
            <a:ext cx="1061493" cy="90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Encode Sans Expanded"/>
                <a:ea typeface="Encode Sans Expanded"/>
                <a:cs typeface="Encode Sans Expanded"/>
                <a:sym typeface="Encode Sans Expanded"/>
              </a:defRPr>
            </a:lvl1pPr>
            <a:lvl2pPr marL="914400" marR="0" lvl="1"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algn="ctr"/>
            <a:r>
              <a:rPr lang="en-US" sz="3000">
                <a:latin typeface="+mj-lt"/>
              </a:rPr>
              <a:t>04</a:t>
            </a:r>
          </a:p>
        </p:txBody>
      </p:sp>
      <p:sp>
        <p:nvSpPr>
          <p:cNvPr id="14" name="Google Shape;3375;p43">
            <a:extLst>
              <a:ext uri="{FF2B5EF4-FFF2-40B4-BE49-F238E27FC236}">
                <a16:creationId xmlns:a16="http://schemas.microsoft.com/office/drawing/2014/main" xmlns="" id="{B56501F2-0D35-48C4-812C-7087BDC7481C}"/>
              </a:ext>
            </a:extLst>
          </p:cNvPr>
          <p:cNvSpPr txBox="1">
            <a:spLocks/>
          </p:cNvSpPr>
          <p:nvPr/>
        </p:nvSpPr>
        <p:spPr>
          <a:xfrm>
            <a:off x="2451690" y="3797519"/>
            <a:ext cx="4481258" cy="637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500">
                <a:latin typeface="+mj-lt"/>
              </a:rPr>
              <a:t>Luyện tập theo văn bản đọc </a:t>
            </a:r>
            <a:endParaRPr lang="vi-VN" sz="250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373">
                                            <p:txEl>
                                              <p:pRg st="0" end="0"/>
                                            </p:txEl>
                                          </p:spTgt>
                                        </p:tgtEl>
                                        <p:attrNameLst>
                                          <p:attrName>style.visibility</p:attrName>
                                        </p:attrNameLst>
                                      </p:cBhvr>
                                      <p:to>
                                        <p:strVal val="visible"/>
                                      </p:to>
                                    </p:set>
                                    <p:animEffect transition="in" filter="randombar(horizontal)">
                                      <p:cBhvr>
                                        <p:cTn id="16" dur="500"/>
                                        <p:tgtEl>
                                          <p:spTgt spid="3373">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74">
                                            <p:txEl>
                                              <p:pRg st="0" end="0"/>
                                            </p:txEl>
                                          </p:spTgt>
                                        </p:tgtEl>
                                        <p:attrNameLst>
                                          <p:attrName>style.visibility</p:attrName>
                                        </p:attrNameLst>
                                      </p:cBhvr>
                                      <p:to>
                                        <p:strVal val="visible"/>
                                      </p:to>
                                    </p:set>
                                    <p:animEffect transition="in" filter="randombar(horizontal)">
                                      <p:cBhvr>
                                        <p:cTn id="19" dur="500"/>
                                        <p:tgtEl>
                                          <p:spTgt spid="3374">
                                            <p:txEl>
                                              <p:pRg st="0" end="0"/>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75">
                                            <p:txEl>
                                              <p:pRg st="0" end="0"/>
                                            </p:txEl>
                                          </p:spTgt>
                                        </p:tgtEl>
                                        <p:attrNameLst>
                                          <p:attrName>style.visibility</p:attrName>
                                        </p:attrNameLst>
                                      </p:cBhvr>
                                      <p:to>
                                        <p:strVal val="visible"/>
                                      </p:to>
                                    </p:set>
                                    <p:animEffect transition="in" filter="randombar(horizontal)">
                                      <p:cBhvr>
                                        <p:cTn id="22" dur="500"/>
                                        <p:tgtEl>
                                          <p:spTgt spid="3375">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500"/>
                                        <p:tgtEl>
                                          <p:spTgt spid="5">
                                            <p:txEl>
                                              <p:pRg st="0" end="0"/>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1" dur="500"/>
                                        <p:tgtEl>
                                          <p:spTgt spid="7">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animBg="1"/>
      <p:bldP spid="3373" grpId="0" build="p"/>
      <p:bldP spid="3374" grpId="0" build="p"/>
      <p:bldP spid="3375" grpId="0" build="p"/>
      <p:bldP spid="3" grpId="0" build="p"/>
      <p:bldP spid="5" grpId="0" build="p"/>
      <p:bldP spid="7" grpId="0" build="p"/>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grpSp>
        <p:nvGrpSpPr>
          <p:cNvPr id="2891" name="Google Shape;2891;p38"/>
          <p:cNvGrpSpPr/>
          <p:nvPr/>
        </p:nvGrpSpPr>
        <p:grpSpPr>
          <a:xfrm rot="-4374855" flipH="1">
            <a:off x="2603218" y="2675128"/>
            <a:ext cx="647257" cy="397298"/>
            <a:chOff x="3635425" y="69650"/>
            <a:chExt cx="965800" cy="592825"/>
          </a:xfrm>
        </p:grpSpPr>
        <p:sp>
          <p:nvSpPr>
            <p:cNvPr id="2892" name="Google Shape;2892;p38"/>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8"/>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8"/>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8"/>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8"/>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8"/>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8"/>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8"/>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8"/>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8"/>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8"/>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8"/>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8"/>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8"/>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8"/>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8"/>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8"/>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8"/>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8"/>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8"/>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8"/>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8"/>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38"/>
          <p:cNvGrpSpPr/>
          <p:nvPr/>
        </p:nvGrpSpPr>
        <p:grpSpPr>
          <a:xfrm rot="2198542">
            <a:off x="10569" y="2519878"/>
            <a:ext cx="1141745" cy="450630"/>
            <a:chOff x="5351150" y="1861950"/>
            <a:chExt cx="1310412" cy="517200"/>
          </a:xfrm>
        </p:grpSpPr>
        <p:sp>
          <p:nvSpPr>
            <p:cNvPr id="2915" name="Google Shape;2915;p38"/>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8"/>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8"/>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8"/>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8"/>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8"/>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8"/>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8"/>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8"/>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8"/>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8"/>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8"/>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38"/>
          <p:cNvGrpSpPr/>
          <p:nvPr/>
        </p:nvGrpSpPr>
        <p:grpSpPr>
          <a:xfrm rot="6649401" flipH="1">
            <a:off x="1871750" y="2400714"/>
            <a:ext cx="846027" cy="946103"/>
            <a:chOff x="2180275" y="-47850"/>
            <a:chExt cx="812625" cy="908750"/>
          </a:xfrm>
        </p:grpSpPr>
        <p:sp>
          <p:nvSpPr>
            <p:cNvPr id="2938" name="Google Shape;2938;p3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6" name="Google Shape;2956;p38"/>
          <p:cNvGrpSpPr/>
          <p:nvPr/>
        </p:nvGrpSpPr>
        <p:grpSpPr>
          <a:xfrm rot="-6649331">
            <a:off x="554076" y="1777648"/>
            <a:ext cx="1142576" cy="1277730"/>
            <a:chOff x="2180275" y="-47850"/>
            <a:chExt cx="812625" cy="908750"/>
          </a:xfrm>
        </p:grpSpPr>
        <p:sp>
          <p:nvSpPr>
            <p:cNvPr id="2957" name="Google Shape;2957;p3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5" name="Google Shape;2975;p38"/>
          <p:cNvSpPr txBox="1">
            <a:spLocks noGrp="1"/>
          </p:cNvSpPr>
          <p:nvPr>
            <p:ph type="title"/>
          </p:nvPr>
        </p:nvSpPr>
        <p:spPr>
          <a:xfrm>
            <a:off x="3416037" y="1314956"/>
            <a:ext cx="4872900"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976" name="Google Shape;2976;p38"/>
          <p:cNvSpPr txBox="1">
            <a:spLocks noGrp="1"/>
          </p:cNvSpPr>
          <p:nvPr>
            <p:ph type="subTitle" idx="1"/>
          </p:nvPr>
        </p:nvSpPr>
        <p:spPr>
          <a:xfrm>
            <a:off x="3447837" y="2592024"/>
            <a:ext cx="4872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Đ</a:t>
            </a:r>
            <a:r>
              <a:rPr lang="en" sz="3500">
                <a:latin typeface="+mj-lt"/>
              </a:rPr>
              <a:t>ọc văn bản </a:t>
            </a:r>
            <a:endParaRPr sz="3500">
              <a:latin typeface="+mj-lt"/>
            </a:endParaRPr>
          </a:p>
        </p:txBody>
      </p:sp>
      <p:grpSp>
        <p:nvGrpSpPr>
          <p:cNvPr id="2977" name="Google Shape;2977;p38"/>
          <p:cNvGrpSpPr/>
          <p:nvPr/>
        </p:nvGrpSpPr>
        <p:grpSpPr>
          <a:xfrm>
            <a:off x="181679" y="2866971"/>
            <a:ext cx="3149178" cy="2317222"/>
            <a:chOff x="0" y="2833900"/>
            <a:chExt cx="3375325" cy="2483625"/>
          </a:xfrm>
        </p:grpSpPr>
        <p:sp>
          <p:nvSpPr>
            <p:cNvPr id="2978" name="Google Shape;2978;p38"/>
            <p:cNvSpPr/>
            <p:nvPr/>
          </p:nvSpPr>
          <p:spPr>
            <a:xfrm>
              <a:off x="348625" y="2846400"/>
              <a:ext cx="1361675" cy="325700"/>
            </a:xfrm>
            <a:custGeom>
              <a:avLst/>
              <a:gdLst/>
              <a:ahLst/>
              <a:cxnLst/>
              <a:rect l="l" t="t" r="r" b="b"/>
              <a:pathLst>
                <a:path w="54467" h="13028" extrusionOk="0">
                  <a:moveTo>
                    <a:pt x="10586" y="1"/>
                  </a:moveTo>
                  <a:cubicBezTo>
                    <a:pt x="6988" y="1"/>
                    <a:pt x="3410" y="272"/>
                    <a:pt x="1" y="873"/>
                  </a:cubicBezTo>
                  <a:cubicBezTo>
                    <a:pt x="15776" y="7139"/>
                    <a:pt x="35071" y="11754"/>
                    <a:pt x="54467" y="13027"/>
                  </a:cubicBezTo>
                  <a:cubicBezTo>
                    <a:pt x="50886" y="9248"/>
                    <a:pt x="44361" y="6562"/>
                    <a:pt x="37558" y="4473"/>
                  </a:cubicBezTo>
                  <a:cubicBezTo>
                    <a:pt x="31869" y="2703"/>
                    <a:pt x="25801" y="1271"/>
                    <a:pt x="19396" y="515"/>
                  </a:cubicBezTo>
                  <a:cubicBezTo>
                    <a:pt x="16501" y="183"/>
                    <a:pt x="13537" y="1"/>
                    <a:pt x="10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8"/>
            <p:cNvSpPr/>
            <p:nvPr/>
          </p:nvSpPr>
          <p:spPr>
            <a:xfrm>
              <a:off x="224300" y="2883125"/>
              <a:ext cx="1406450" cy="300900"/>
            </a:xfrm>
            <a:custGeom>
              <a:avLst/>
              <a:gdLst/>
              <a:ahLst/>
              <a:cxnLst/>
              <a:rect l="l" t="t" r="r" b="b"/>
              <a:pathLst>
                <a:path w="56258" h="12036" fill="none" extrusionOk="0">
                  <a:moveTo>
                    <a:pt x="1" y="1035"/>
                  </a:moveTo>
                  <a:cubicBezTo>
                    <a:pt x="10444" y="0"/>
                    <a:pt x="21365" y="20"/>
                    <a:pt x="31491" y="1731"/>
                  </a:cubicBezTo>
                  <a:cubicBezTo>
                    <a:pt x="41616" y="3482"/>
                    <a:pt x="50886" y="7023"/>
                    <a:pt x="56257"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8"/>
            <p:cNvSpPr/>
            <p:nvPr/>
          </p:nvSpPr>
          <p:spPr>
            <a:xfrm>
              <a:off x="511750" y="2926400"/>
              <a:ext cx="1043400" cy="258625"/>
            </a:xfrm>
            <a:custGeom>
              <a:avLst/>
              <a:gdLst/>
              <a:ahLst/>
              <a:cxnLst/>
              <a:rect l="l" t="t" r="r" b="b"/>
              <a:pathLst>
                <a:path w="41736" h="10345" fill="none" extrusionOk="0">
                  <a:moveTo>
                    <a:pt x="0" y="955"/>
                  </a:moveTo>
                  <a:cubicBezTo>
                    <a:pt x="7818" y="0"/>
                    <a:pt x="16173" y="398"/>
                    <a:pt x="23573" y="2069"/>
                  </a:cubicBezTo>
                  <a:cubicBezTo>
                    <a:pt x="30993" y="3740"/>
                    <a:pt x="37399" y="6664"/>
                    <a:pt x="41735"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8"/>
            <p:cNvSpPr/>
            <p:nvPr/>
          </p:nvSpPr>
          <p:spPr>
            <a:xfrm>
              <a:off x="1661050" y="2846400"/>
              <a:ext cx="1362175" cy="325700"/>
            </a:xfrm>
            <a:custGeom>
              <a:avLst/>
              <a:gdLst/>
              <a:ahLst/>
              <a:cxnLst/>
              <a:rect l="l" t="t" r="r" b="b"/>
              <a:pathLst>
                <a:path w="54487" h="13028" extrusionOk="0">
                  <a:moveTo>
                    <a:pt x="43901" y="1"/>
                  </a:moveTo>
                  <a:cubicBezTo>
                    <a:pt x="40950" y="1"/>
                    <a:pt x="37986" y="183"/>
                    <a:pt x="35091" y="515"/>
                  </a:cubicBezTo>
                  <a:cubicBezTo>
                    <a:pt x="28686" y="1271"/>
                    <a:pt x="22618" y="2703"/>
                    <a:pt x="16929" y="4473"/>
                  </a:cubicBezTo>
                  <a:cubicBezTo>
                    <a:pt x="10126" y="6562"/>
                    <a:pt x="3581" y="9248"/>
                    <a:pt x="0" y="13027"/>
                  </a:cubicBezTo>
                  <a:cubicBezTo>
                    <a:pt x="19376" y="11754"/>
                    <a:pt x="38672" y="7139"/>
                    <a:pt x="54487" y="873"/>
                  </a:cubicBezTo>
                  <a:cubicBezTo>
                    <a:pt x="51077" y="272"/>
                    <a:pt x="47499" y="1"/>
                    <a:pt x="43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8"/>
            <p:cNvSpPr/>
            <p:nvPr/>
          </p:nvSpPr>
          <p:spPr>
            <a:xfrm>
              <a:off x="1740125" y="2883125"/>
              <a:ext cx="1406925" cy="300900"/>
            </a:xfrm>
            <a:custGeom>
              <a:avLst/>
              <a:gdLst/>
              <a:ahLst/>
              <a:cxnLst/>
              <a:rect l="l" t="t" r="r" b="b"/>
              <a:pathLst>
                <a:path w="56277" h="12036" fill="none" extrusionOk="0">
                  <a:moveTo>
                    <a:pt x="56277" y="1035"/>
                  </a:moveTo>
                  <a:cubicBezTo>
                    <a:pt x="45833" y="0"/>
                    <a:pt x="34892" y="20"/>
                    <a:pt x="24767" y="1731"/>
                  </a:cubicBezTo>
                  <a:cubicBezTo>
                    <a:pt x="14661" y="3482"/>
                    <a:pt x="5371" y="7023"/>
                    <a:pt x="0"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8"/>
            <p:cNvSpPr/>
            <p:nvPr/>
          </p:nvSpPr>
          <p:spPr>
            <a:xfrm>
              <a:off x="1816700" y="2926400"/>
              <a:ext cx="1043400" cy="258625"/>
            </a:xfrm>
            <a:custGeom>
              <a:avLst/>
              <a:gdLst/>
              <a:ahLst/>
              <a:cxnLst/>
              <a:rect l="l" t="t" r="r" b="b"/>
              <a:pathLst>
                <a:path w="41736" h="10345" fill="none" extrusionOk="0">
                  <a:moveTo>
                    <a:pt x="41736" y="955"/>
                  </a:moveTo>
                  <a:cubicBezTo>
                    <a:pt x="33918" y="0"/>
                    <a:pt x="25563" y="398"/>
                    <a:pt x="18163" y="2069"/>
                  </a:cubicBezTo>
                  <a:cubicBezTo>
                    <a:pt x="10743" y="3740"/>
                    <a:pt x="4318" y="6664"/>
                    <a:pt x="1"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8"/>
            <p:cNvSpPr/>
            <p:nvPr/>
          </p:nvSpPr>
          <p:spPr>
            <a:xfrm>
              <a:off x="281500" y="2833900"/>
              <a:ext cx="1263700" cy="2267775"/>
            </a:xfrm>
            <a:custGeom>
              <a:avLst/>
              <a:gdLst/>
              <a:ahLst/>
              <a:cxnLst/>
              <a:rect l="l" t="t" r="r" b="b"/>
              <a:pathLst>
                <a:path w="50548" h="90711" extrusionOk="0">
                  <a:moveTo>
                    <a:pt x="0" y="0"/>
                  </a:moveTo>
                  <a:lnTo>
                    <a:pt x="0" y="79551"/>
                  </a:lnTo>
                  <a:lnTo>
                    <a:pt x="50547" y="90711"/>
                  </a:lnTo>
                  <a:lnTo>
                    <a:pt x="50547" y="1116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8"/>
            <p:cNvSpPr/>
            <p:nvPr/>
          </p:nvSpPr>
          <p:spPr>
            <a:xfrm>
              <a:off x="1830625" y="2833900"/>
              <a:ext cx="1263725" cy="2267775"/>
            </a:xfrm>
            <a:custGeom>
              <a:avLst/>
              <a:gdLst/>
              <a:ahLst/>
              <a:cxnLst/>
              <a:rect l="l" t="t" r="r" b="b"/>
              <a:pathLst>
                <a:path w="50549" h="90711" extrusionOk="0">
                  <a:moveTo>
                    <a:pt x="50548" y="0"/>
                  </a:moveTo>
                  <a:lnTo>
                    <a:pt x="1" y="11160"/>
                  </a:lnTo>
                  <a:lnTo>
                    <a:pt x="1" y="90711"/>
                  </a:lnTo>
                  <a:lnTo>
                    <a:pt x="50548" y="79551"/>
                  </a:lnTo>
                  <a:lnTo>
                    <a:pt x="50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8"/>
            <p:cNvSpPr/>
            <p:nvPr/>
          </p:nvSpPr>
          <p:spPr>
            <a:xfrm>
              <a:off x="1916175" y="2952750"/>
              <a:ext cx="1100575" cy="1284100"/>
            </a:xfrm>
            <a:custGeom>
              <a:avLst/>
              <a:gdLst/>
              <a:ahLst/>
              <a:cxnLst/>
              <a:rect l="l" t="t" r="r" b="b"/>
              <a:pathLst>
                <a:path w="44023" h="51364" extrusionOk="0">
                  <a:moveTo>
                    <a:pt x="44023" y="0"/>
                  </a:moveTo>
                  <a:lnTo>
                    <a:pt x="0" y="9708"/>
                  </a:lnTo>
                  <a:lnTo>
                    <a:pt x="0" y="51363"/>
                  </a:lnTo>
                  <a:lnTo>
                    <a:pt x="44023" y="41616"/>
                  </a:lnTo>
                  <a:lnTo>
                    <a:pt x="44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8"/>
            <p:cNvSpPr/>
            <p:nvPr/>
          </p:nvSpPr>
          <p:spPr>
            <a:xfrm>
              <a:off x="359075" y="4068725"/>
              <a:ext cx="1100100" cy="313850"/>
            </a:xfrm>
            <a:custGeom>
              <a:avLst/>
              <a:gdLst/>
              <a:ahLst/>
              <a:cxnLst/>
              <a:rect l="l" t="t" r="r" b="b"/>
              <a:pathLst>
                <a:path w="44004" h="12554" extrusionOk="0">
                  <a:moveTo>
                    <a:pt x="0" y="1"/>
                  </a:moveTo>
                  <a:lnTo>
                    <a:pt x="0" y="2826"/>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8"/>
            <p:cNvSpPr/>
            <p:nvPr/>
          </p:nvSpPr>
          <p:spPr>
            <a:xfrm>
              <a:off x="359075" y="3950875"/>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8"/>
            <p:cNvSpPr/>
            <p:nvPr/>
          </p:nvSpPr>
          <p:spPr>
            <a:xfrm>
              <a:off x="359075" y="3832500"/>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8"/>
            <p:cNvSpPr/>
            <p:nvPr/>
          </p:nvSpPr>
          <p:spPr>
            <a:xfrm>
              <a:off x="359075" y="3714650"/>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8"/>
            <p:cNvSpPr/>
            <p:nvPr/>
          </p:nvSpPr>
          <p:spPr>
            <a:xfrm>
              <a:off x="359075" y="3596275"/>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8"/>
            <p:cNvSpPr/>
            <p:nvPr/>
          </p:nvSpPr>
          <p:spPr>
            <a:xfrm>
              <a:off x="359075" y="3478425"/>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8"/>
            <p:cNvSpPr/>
            <p:nvPr/>
          </p:nvSpPr>
          <p:spPr>
            <a:xfrm>
              <a:off x="359075" y="3360050"/>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8"/>
            <p:cNvSpPr/>
            <p:nvPr/>
          </p:nvSpPr>
          <p:spPr>
            <a:xfrm>
              <a:off x="359075" y="3242200"/>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8"/>
            <p:cNvSpPr/>
            <p:nvPr/>
          </p:nvSpPr>
          <p:spPr>
            <a:xfrm>
              <a:off x="359075" y="3124325"/>
              <a:ext cx="1100100" cy="313325"/>
            </a:xfrm>
            <a:custGeom>
              <a:avLst/>
              <a:gdLst/>
              <a:ahLst/>
              <a:cxnLst/>
              <a:rect l="l" t="t" r="r" b="b"/>
              <a:pathLst>
                <a:path w="44004" h="12533" extrusionOk="0">
                  <a:moveTo>
                    <a:pt x="0" y="0"/>
                  </a:moveTo>
                  <a:lnTo>
                    <a:pt x="0" y="2805"/>
                  </a:lnTo>
                  <a:lnTo>
                    <a:pt x="44003" y="12533"/>
                  </a:lnTo>
                  <a:lnTo>
                    <a:pt x="44003" y="970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8"/>
            <p:cNvSpPr/>
            <p:nvPr/>
          </p:nvSpPr>
          <p:spPr>
            <a:xfrm>
              <a:off x="359075" y="3005950"/>
              <a:ext cx="1100100" cy="313350"/>
            </a:xfrm>
            <a:custGeom>
              <a:avLst/>
              <a:gdLst/>
              <a:ahLst/>
              <a:cxnLst/>
              <a:rect l="l" t="t" r="r" b="b"/>
              <a:pathLst>
                <a:path w="44004" h="12534" extrusionOk="0">
                  <a:moveTo>
                    <a:pt x="0" y="1"/>
                  </a:moveTo>
                  <a:lnTo>
                    <a:pt x="0" y="2806"/>
                  </a:lnTo>
                  <a:lnTo>
                    <a:pt x="44003" y="12533"/>
                  </a:lnTo>
                  <a:lnTo>
                    <a:pt x="44003" y="9729"/>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8"/>
            <p:cNvSpPr/>
            <p:nvPr/>
          </p:nvSpPr>
          <p:spPr>
            <a:xfrm>
              <a:off x="1916175" y="4068725"/>
              <a:ext cx="1100575" cy="313850"/>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8"/>
            <p:cNvSpPr/>
            <p:nvPr/>
          </p:nvSpPr>
          <p:spPr>
            <a:xfrm>
              <a:off x="359075" y="4221900"/>
              <a:ext cx="1100100" cy="72910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8"/>
            <p:cNvSpPr/>
            <p:nvPr/>
          </p:nvSpPr>
          <p:spPr>
            <a:xfrm>
              <a:off x="1916175" y="4221900"/>
              <a:ext cx="1100575" cy="729100"/>
            </a:xfrm>
            <a:custGeom>
              <a:avLst/>
              <a:gdLst/>
              <a:ahLst/>
              <a:cxnLst/>
              <a:rect l="l" t="t" r="r" b="b"/>
              <a:pathLst>
                <a:path w="44023" h="29164" extrusionOk="0">
                  <a:moveTo>
                    <a:pt x="44023" y="1"/>
                  </a:moveTo>
                  <a:lnTo>
                    <a:pt x="0" y="9728"/>
                  </a:lnTo>
                  <a:lnTo>
                    <a:pt x="0" y="29163"/>
                  </a:lnTo>
                  <a:lnTo>
                    <a:pt x="44023" y="1941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8"/>
            <p:cNvSpPr/>
            <p:nvPr/>
          </p:nvSpPr>
          <p:spPr>
            <a:xfrm>
              <a:off x="1967900" y="3025350"/>
              <a:ext cx="997150" cy="1138900"/>
            </a:xfrm>
            <a:custGeom>
              <a:avLst/>
              <a:gdLst/>
              <a:ahLst/>
              <a:cxnLst/>
              <a:rect l="l" t="t" r="r" b="b"/>
              <a:pathLst>
                <a:path w="39886" h="45556" extrusionOk="0">
                  <a:moveTo>
                    <a:pt x="39885" y="1"/>
                  </a:moveTo>
                  <a:lnTo>
                    <a:pt x="0" y="8833"/>
                  </a:lnTo>
                  <a:lnTo>
                    <a:pt x="0" y="45555"/>
                  </a:lnTo>
                  <a:lnTo>
                    <a:pt x="39885" y="36723"/>
                  </a:lnTo>
                  <a:lnTo>
                    <a:pt x="39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8"/>
            <p:cNvSpPr/>
            <p:nvPr/>
          </p:nvSpPr>
          <p:spPr>
            <a:xfrm>
              <a:off x="2023600" y="3123325"/>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8"/>
            <p:cNvSpPr/>
            <p:nvPr/>
          </p:nvSpPr>
          <p:spPr>
            <a:xfrm>
              <a:off x="2023600" y="3241700"/>
              <a:ext cx="885250" cy="250675"/>
            </a:xfrm>
            <a:custGeom>
              <a:avLst/>
              <a:gdLst/>
              <a:ahLst/>
              <a:cxnLst/>
              <a:rect l="l" t="t" r="r" b="b"/>
              <a:pathLst>
                <a:path w="35410" h="10027" extrusionOk="0">
                  <a:moveTo>
                    <a:pt x="35409" y="0"/>
                  </a:moveTo>
                  <a:lnTo>
                    <a:pt x="0" y="7838"/>
                  </a:lnTo>
                  <a:lnTo>
                    <a:pt x="0" y="10026"/>
                  </a:lnTo>
                  <a:lnTo>
                    <a:pt x="35409" y="2188"/>
                  </a:lnTo>
                  <a:lnTo>
                    <a:pt x="35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8"/>
            <p:cNvSpPr/>
            <p:nvPr/>
          </p:nvSpPr>
          <p:spPr>
            <a:xfrm>
              <a:off x="2023600" y="3359550"/>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8"/>
            <p:cNvSpPr/>
            <p:nvPr/>
          </p:nvSpPr>
          <p:spPr>
            <a:xfrm>
              <a:off x="8475" y="3362675"/>
              <a:ext cx="950875" cy="1953850"/>
            </a:xfrm>
            <a:custGeom>
              <a:avLst/>
              <a:gdLst/>
              <a:ahLst/>
              <a:cxnLst/>
              <a:rect l="l" t="t" r="r" b="b"/>
              <a:pathLst>
                <a:path w="38035" h="78154" extrusionOk="0">
                  <a:moveTo>
                    <a:pt x="29781" y="0"/>
                  </a:moveTo>
                  <a:cubicBezTo>
                    <a:pt x="28710" y="0"/>
                    <a:pt x="19056" y="9899"/>
                    <a:pt x="17227" y="13363"/>
                  </a:cubicBezTo>
                  <a:cubicBezTo>
                    <a:pt x="15357" y="16884"/>
                    <a:pt x="12015" y="27606"/>
                    <a:pt x="12015" y="27606"/>
                  </a:cubicBezTo>
                  <a:cubicBezTo>
                    <a:pt x="12015" y="27606"/>
                    <a:pt x="13945" y="16446"/>
                    <a:pt x="14402" y="14855"/>
                  </a:cubicBezTo>
                  <a:cubicBezTo>
                    <a:pt x="14840" y="13264"/>
                    <a:pt x="17327" y="8728"/>
                    <a:pt x="18301" y="6619"/>
                  </a:cubicBezTo>
                  <a:cubicBezTo>
                    <a:pt x="19276" y="4511"/>
                    <a:pt x="20171" y="1905"/>
                    <a:pt x="18938" y="1348"/>
                  </a:cubicBezTo>
                  <a:cubicBezTo>
                    <a:pt x="18897" y="1330"/>
                    <a:pt x="18850" y="1321"/>
                    <a:pt x="18798" y="1321"/>
                  </a:cubicBezTo>
                  <a:cubicBezTo>
                    <a:pt x="17312" y="1321"/>
                    <a:pt x="11513" y="8501"/>
                    <a:pt x="9688" y="11652"/>
                  </a:cubicBezTo>
                  <a:cubicBezTo>
                    <a:pt x="7798" y="14895"/>
                    <a:pt x="5769" y="26015"/>
                    <a:pt x="5769" y="26015"/>
                  </a:cubicBezTo>
                  <a:cubicBezTo>
                    <a:pt x="5769" y="26015"/>
                    <a:pt x="6505" y="18973"/>
                    <a:pt x="3819" y="18833"/>
                  </a:cubicBezTo>
                  <a:cubicBezTo>
                    <a:pt x="3816" y="18833"/>
                    <a:pt x="3813" y="18833"/>
                    <a:pt x="3810" y="18833"/>
                  </a:cubicBezTo>
                  <a:cubicBezTo>
                    <a:pt x="2756" y="18833"/>
                    <a:pt x="1173" y="28735"/>
                    <a:pt x="895" y="33753"/>
                  </a:cubicBezTo>
                  <a:cubicBezTo>
                    <a:pt x="617" y="38766"/>
                    <a:pt x="10165" y="59216"/>
                    <a:pt x="10165" y="59216"/>
                  </a:cubicBezTo>
                  <a:lnTo>
                    <a:pt x="0" y="78154"/>
                  </a:lnTo>
                  <a:lnTo>
                    <a:pt x="24150" y="78154"/>
                  </a:lnTo>
                  <a:lnTo>
                    <a:pt x="24946" y="62518"/>
                  </a:lnTo>
                  <a:cubicBezTo>
                    <a:pt x="24946" y="62518"/>
                    <a:pt x="29063" y="61384"/>
                    <a:pt x="31371" y="55257"/>
                  </a:cubicBezTo>
                  <a:cubicBezTo>
                    <a:pt x="33698" y="49170"/>
                    <a:pt x="31132" y="35961"/>
                    <a:pt x="31828" y="33753"/>
                  </a:cubicBezTo>
                  <a:cubicBezTo>
                    <a:pt x="32545" y="31545"/>
                    <a:pt x="34653" y="24980"/>
                    <a:pt x="36344" y="22136"/>
                  </a:cubicBezTo>
                  <a:cubicBezTo>
                    <a:pt x="38035" y="19311"/>
                    <a:pt x="38035" y="15949"/>
                    <a:pt x="37140" y="15850"/>
                  </a:cubicBezTo>
                  <a:cubicBezTo>
                    <a:pt x="37129" y="15848"/>
                    <a:pt x="37119" y="15848"/>
                    <a:pt x="37108" y="15848"/>
                  </a:cubicBezTo>
                  <a:cubicBezTo>
                    <a:pt x="36164" y="15848"/>
                    <a:pt x="32709" y="20027"/>
                    <a:pt x="31470" y="21698"/>
                  </a:cubicBezTo>
                  <a:cubicBezTo>
                    <a:pt x="30257" y="23389"/>
                    <a:pt x="26537" y="31963"/>
                    <a:pt x="26537" y="31963"/>
                  </a:cubicBezTo>
                  <a:cubicBezTo>
                    <a:pt x="26537" y="31963"/>
                    <a:pt x="29322" y="20902"/>
                    <a:pt x="29939" y="19749"/>
                  </a:cubicBezTo>
                  <a:cubicBezTo>
                    <a:pt x="30555" y="18575"/>
                    <a:pt x="36324" y="9066"/>
                    <a:pt x="34693" y="7236"/>
                  </a:cubicBezTo>
                  <a:cubicBezTo>
                    <a:pt x="34659" y="7199"/>
                    <a:pt x="34611" y="7181"/>
                    <a:pt x="34550" y="7181"/>
                  </a:cubicBezTo>
                  <a:cubicBezTo>
                    <a:pt x="33282" y="7181"/>
                    <a:pt x="26524" y="15039"/>
                    <a:pt x="25005" y="17242"/>
                  </a:cubicBezTo>
                  <a:cubicBezTo>
                    <a:pt x="23414" y="19530"/>
                    <a:pt x="19097" y="29993"/>
                    <a:pt x="19097" y="29993"/>
                  </a:cubicBezTo>
                  <a:cubicBezTo>
                    <a:pt x="19097" y="29993"/>
                    <a:pt x="22379" y="16367"/>
                    <a:pt x="23175" y="14676"/>
                  </a:cubicBezTo>
                  <a:cubicBezTo>
                    <a:pt x="23971" y="13005"/>
                    <a:pt x="33698" y="2502"/>
                    <a:pt x="29839" y="15"/>
                  </a:cubicBezTo>
                  <a:cubicBezTo>
                    <a:pt x="29824" y="5"/>
                    <a:pt x="29804" y="0"/>
                    <a:pt x="29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8"/>
            <p:cNvSpPr/>
            <p:nvPr/>
          </p:nvSpPr>
          <p:spPr>
            <a:xfrm>
              <a:off x="0" y="3344300"/>
              <a:ext cx="936475" cy="1972225"/>
            </a:xfrm>
            <a:custGeom>
              <a:avLst/>
              <a:gdLst/>
              <a:ahLst/>
              <a:cxnLst/>
              <a:rect l="l" t="t" r="r" b="b"/>
              <a:pathLst>
                <a:path w="37459" h="78889" extrusionOk="0">
                  <a:moveTo>
                    <a:pt x="29208" y="0"/>
                  </a:moveTo>
                  <a:cubicBezTo>
                    <a:pt x="28152" y="0"/>
                    <a:pt x="18482" y="9915"/>
                    <a:pt x="16651" y="13382"/>
                  </a:cubicBezTo>
                  <a:cubicBezTo>
                    <a:pt x="14781" y="16903"/>
                    <a:pt x="11419" y="27625"/>
                    <a:pt x="11419" y="27625"/>
                  </a:cubicBezTo>
                  <a:cubicBezTo>
                    <a:pt x="11419" y="27625"/>
                    <a:pt x="13369" y="16465"/>
                    <a:pt x="13806" y="14874"/>
                  </a:cubicBezTo>
                  <a:cubicBezTo>
                    <a:pt x="14264" y="13282"/>
                    <a:pt x="16751" y="8747"/>
                    <a:pt x="17725" y="6638"/>
                  </a:cubicBezTo>
                  <a:cubicBezTo>
                    <a:pt x="18680" y="4530"/>
                    <a:pt x="19575" y="1904"/>
                    <a:pt x="18362" y="1367"/>
                  </a:cubicBezTo>
                  <a:cubicBezTo>
                    <a:pt x="18319" y="1347"/>
                    <a:pt x="18269" y="1338"/>
                    <a:pt x="18214" y="1338"/>
                  </a:cubicBezTo>
                  <a:cubicBezTo>
                    <a:pt x="16704" y="1338"/>
                    <a:pt x="10935" y="8524"/>
                    <a:pt x="9092" y="11691"/>
                  </a:cubicBezTo>
                  <a:cubicBezTo>
                    <a:pt x="7202" y="14933"/>
                    <a:pt x="5153" y="26054"/>
                    <a:pt x="5153" y="26054"/>
                  </a:cubicBezTo>
                  <a:cubicBezTo>
                    <a:pt x="5153" y="26054"/>
                    <a:pt x="5909" y="19011"/>
                    <a:pt x="3224" y="18872"/>
                  </a:cubicBezTo>
                  <a:cubicBezTo>
                    <a:pt x="3220" y="18872"/>
                    <a:pt x="3217" y="18872"/>
                    <a:pt x="3214" y="18872"/>
                  </a:cubicBezTo>
                  <a:cubicBezTo>
                    <a:pt x="2140" y="18872"/>
                    <a:pt x="557" y="28774"/>
                    <a:pt x="279" y="33792"/>
                  </a:cubicBezTo>
                  <a:cubicBezTo>
                    <a:pt x="1" y="38805"/>
                    <a:pt x="9549" y="59254"/>
                    <a:pt x="9549" y="59254"/>
                  </a:cubicBezTo>
                  <a:lnTo>
                    <a:pt x="339" y="78889"/>
                  </a:lnTo>
                  <a:lnTo>
                    <a:pt x="24509" y="78889"/>
                  </a:lnTo>
                  <a:lnTo>
                    <a:pt x="25304" y="63253"/>
                  </a:lnTo>
                  <a:cubicBezTo>
                    <a:pt x="25304" y="63253"/>
                    <a:pt x="28487" y="61383"/>
                    <a:pt x="30795" y="55276"/>
                  </a:cubicBezTo>
                  <a:cubicBezTo>
                    <a:pt x="33102" y="49189"/>
                    <a:pt x="30556" y="35980"/>
                    <a:pt x="31252" y="33772"/>
                  </a:cubicBezTo>
                  <a:cubicBezTo>
                    <a:pt x="31968" y="31544"/>
                    <a:pt x="34077" y="24979"/>
                    <a:pt x="35768" y="22155"/>
                  </a:cubicBezTo>
                  <a:cubicBezTo>
                    <a:pt x="37459" y="19310"/>
                    <a:pt x="37459" y="15968"/>
                    <a:pt x="36564" y="15868"/>
                  </a:cubicBezTo>
                  <a:cubicBezTo>
                    <a:pt x="36553" y="15867"/>
                    <a:pt x="36543" y="15867"/>
                    <a:pt x="36532" y="15867"/>
                  </a:cubicBezTo>
                  <a:cubicBezTo>
                    <a:pt x="35587" y="15867"/>
                    <a:pt x="32133" y="20026"/>
                    <a:pt x="30894" y="21697"/>
                  </a:cubicBezTo>
                  <a:cubicBezTo>
                    <a:pt x="29681" y="23388"/>
                    <a:pt x="25941" y="31982"/>
                    <a:pt x="25941" y="31982"/>
                  </a:cubicBezTo>
                  <a:cubicBezTo>
                    <a:pt x="25941" y="31982"/>
                    <a:pt x="28726" y="20901"/>
                    <a:pt x="29363" y="19767"/>
                  </a:cubicBezTo>
                  <a:cubicBezTo>
                    <a:pt x="29979" y="18594"/>
                    <a:pt x="35748" y="9065"/>
                    <a:pt x="34097" y="7255"/>
                  </a:cubicBezTo>
                  <a:cubicBezTo>
                    <a:pt x="34063" y="7218"/>
                    <a:pt x="34016" y="7200"/>
                    <a:pt x="33957" y="7200"/>
                  </a:cubicBezTo>
                  <a:cubicBezTo>
                    <a:pt x="32704" y="7200"/>
                    <a:pt x="25948" y="15039"/>
                    <a:pt x="24429" y="17261"/>
                  </a:cubicBezTo>
                  <a:cubicBezTo>
                    <a:pt x="22838" y="19549"/>
                    <a:pt x="18521" y="30012"/>
                    <a:pt x="18521" y="30012"/>
                  </a:cubicBezTo>
                  <a:cubicBezTo>
                    <a:pt x="18521" y="30012"/>
                    <a:pt x="21803" y="16386"/>
                    <a:pt x="22599" y="14695"/>
                  </a:cubicBezTo>
                  <a:cubicBezTo>
                    <a:pt x="23395" y="13024"/>
                    <a:pt x="33102" y="2501"/>
                    <a:pt x="29263" y="14"/>
                  </a:cubicBezTo>
                  <a:cubicBezTo>
                    <a:pt x="29249" y="5"/>
                    <a:pt x="29230" y="0"/>
                    <a:pt x="29208" y="0"/>
                  </a:cubicBezTo>
                  <a:close/>
                </a:path>
              </a:pathLst>
            </a:custGeom>
            <a:solidFill>
              <a:srgbClr val="D67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8"/>
            <p:cNvSpPr/>
            <p:nvPr/>
          </p:nvSpPr>
          <p:spPr>
            <a:xfrm>
              <a:off x="103450" y="3741000"/>
              <a:ext cx="85075" cy="578400"/>
            </a:xfrm>
            <a:custGeom>
              <a:avLst/>
              <a:gdLst/>
              <a:ahLst/>
              <a:cxnLst/>
              <a:rect l="l" t="t" r="r" b="b"/>
              <a:pathLst>
                <a:path w="3403" h="23136" extrusionOk="0">
                  <a:moveTo>
                    <a:pt x="3402" y="0"/>
                  </a:moveTo>
                  <a:lnTo>
                    <a:pt x="3402" y="0"/>
                  </a:lnTo>
                  <a:cubicBezTo>
                    <a:pt x="2845" y="1890"/>
                    <a:pt x="2348" y="3780"/>
                    <a:pt x="1890" y="5690"/>
                  </a:cubicBezTo>
                  <a:cubicBezTo>
                    <a:pt x="1413" y="7580"/>
                    <a:pt x="975" y="9489"/>
                    <a:pt x="597" y="11439"/>
                  </a:cubicBezTo>
                  <a:cubicBezTo>
                    <a:pt x="219" y="13368"/>
                    <a:pt x="1" y="15358"/>
                    <a:pt x="40" y="17327"/>
                  </a:cubicBezTo>
                  <a:cubicBezTo>
                    <a:pt x="40" y="18322"/>
                    <a:pt x="140" y="19316"/>
                    <a:pt x="299" y="20291"/>
                  </a:cubicBezTo>
                  <a:cubicBezTo>
                    <a:pt x="379" y="20749"/>
                    <a:pt x="478" y="21246"/>
                    <a:pt x="597" y="21723"/>
                  </a:cubicBezTo>
                  <a:cubicBezTo>
                    <a:pt x="717" y="22201"/>
                    <a:pt x="876" y="22678"/>
                    <a:pt x="1015" y="23136"/>
                  </a:cubicBezTo>
                  <a:cubicBezTo>
                    <a:pt x="597" y="21226"/>
                    <a:pt x="438" y="19257"/>
                    <a:pt x="478" y="17327"/>
                  </a:cubicBezTo>
                  <a:cubicBezTo>
                    <a:pt x="498" y="16352"/>
                    <a:pt x="558" y="15378"/>
                    <a:pt x="657" y="14423"/>
                  </a:cubicBezTo>
                  <a:cubicBezTo>
                    <a:pt x="757" y="13448"/>
                    <a:pt x="896" y="12493"/>
                    <a:pt x="1075" y="11538"/>
                  </a:cubicBezTo>
                  <a:cubicBezTo>
                    <a:pt x="1413" y="9589"/>
                    <a:pt x="1811" y="7679"/>
                    <a:pt x="2209" y="5769"/>
                  </a:cubicBez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8"/>
            <p:cNvSpPr/>
            <p:nvPr/>
          </p:nvSpPr>
          <p:spPr>
            <a:xfrm>
              <a:off x="2415975" y="3362675"/>
              <a:ext cx="951900" cy="1953850"/>
            </a:xfrm>
            <a:custGeom>
              <a:avLst/>
              <a:gdLst/>
              <a:ahLst/>
              <a:cxnLst/>
              <a:rect l="l" t="t" r="r" b="b"/>
              <a:pathLst>
                <a:path w="38076" h="78154" extrusionOk="0">
                  <a:moveTo>
                    <a:pt x="8275" y="0"/>
                  </a:moveTo>
                  <a:cubicBezTo>
                    <a:pt x="8251" y="0"/>
                    <a:pt x="8231" y="5"/>
                    <a:pt x="8216" y="15"/>
                  </a:cubicBezTo>
                  <a:cubicBezTo>
                    <a:pt x="4357" y="2502"/>
                    <a:pt x="14085" y="13005"/>
                    <a:pt x="14880" y="14676"/>
                  </a:cubicBezTo>
                  <a:cubicBezTo>
                    <a:pt x="15676" y="16367"/>
                    <a:pt x="18958" y="29993"/>
                    <a:pt x="18958" y="29993"/>
                  </a:cubicBezTo>
                  <a:cubicBezTo>
                    <a:pt x="18958" y="29993"/>
                    <a:pt x="14622" y="19530"/>
                    <a:pt x="13030" y="17242"/>
                  </a:cubicBezTo>
                  <a:cubicBezTo>
                    <a:pt x="11511" y="15039"/>
                    <a:pt x="4754" y="7181"/>
                    <a:pt x="3502" y="7181"/>
                  </a:cubicBezTo>
                  <a:cubicBezTo>
                    <a:pt x="3443" y="7181"/>
                    <a:pt x="3396" y="7199"/>
                    <a:pt x="3362" y="7236"/>
                  </a:cubicBezTo>
                  <a:cubicBezTo>
                    <a:pt x="1711" y="9066"/>
                    <a:pt x="7480" y="18575"/>
                    <a:pt x="8117" y="19749"/>
                  </a:cubicBezTo>
                  <a:cubicBezTo>
                    <a:pt x="8733" y="20902"/>
                    <a:pt x="11518" y="31963"/>
                    <a:pt x="11518" y="31963"/>
                  </a:cubicBezTo>
                  <a:cubicBezTo>
                    <a:pt x="11518" y="31963"/>
                    <a:pt x="7779" y="23389"/>
                    <a:pt x="6565" y="21698"/>
                  </a:cubicBezTo>
                  <a:cubicBezTo>
                    <a:pt x="5346" y="20027"/>
                    <a:pt x="1872" y="15848"/>
                    <a:pt x="928" y="15848"/>
                  </a:cubicBezTo>
                  <a:cubicBezTo>
                    <a:pt x="917" y="15848"/>
                    <a:pt x="906" y="15848"/>
                    <a:pt x="896" y="15850"/>
                  </a:cubicBezTo>
                  <a:cubicBezTo>
                    <a:pt x="1" y="15949"/>
                    <a:pt x="1" y="19311"/>
                    <a:pt x="1691" y="22136"/>
                  </a:cubicBezTo>
                  <a:cubicBezTo>
                    <a:pt x="3382" y="24980"/>
                    <a:pt x="5491" y="31545"/>
                    <a:pt x="6227" y="33753"/>
                  </a:cubicBezTo>
                  <a:cubicBezTo>
                    <a:pt x="6923" y="35961"/>
                    <a:pt x="4357" y="49170"/>
                    <a:pt x="6665" y="55257"/>
                  </a:cubicBezTo>
                  <a:cubicBezTo>
                    <a:pt x="8972" y="61384"/>
                    <a:pt x="13110" y="62518"/>
                    <a:pt x="13110" y="62518"/>
                  </a:cubicBezTo>
                  <a:lnTo>
                    <a:pt x="13906" y="78154"/>
                  </a:lnTo>
                  <a:lnTo>
                    <a:pt x="38075" y="78154"/>
                  </a:lnTo>
                  <a:lnTo>
                    <a:pt x="27870" y="59216"/>
                  </a:lnTo>
                  <a:cubicBezTo>
                    <a:pt x="27870" y="59216"/>
                    <a:pt x="37419" y="38766"/>
                    <a:pt x="37140" y="33753"/>
                  </a:cubicBezTo>
                  <a:cubicBezTo>
                    <a:pt x="36882" y="28735"/>
                    <a:pt x="35300" y="18833"/>
                    <a:pt x="34226" y="18833"/>
                  </a:cubicBezTo>
                  <a:cubicBezTo>
                    <a:pt x="34222" y="18833"/>
                    <a:pt x="34219" y="18833"/>
                    <a:pt x="34216" y="18833"/>
                  </a:cubicBezTo>
                  <a:cubicBezTo>
                    <a:pt x="31530" y="18973"/>
                    <a:pt x="32286" y="26015"/>
                    <a:pt x="32286" y="26015"/>
                  </a:cubicBezTo>
                  <a:cubicBezTo>
                    <a:pt x="32286" y="26015"/>
                    <a:pt x="30237" y="14895"/>
                    <a:pt x="28348" y="11652"/>
                  </a:cubicBezTo>
                  <a:cubicBezTo>
                    <a:pt x="26522" y="8501"/>
                    <a:pt x="20724" y="1321"/>
                    <a:pt x="19238" y="1321"/>
                  </a:cubicBezTo>
                  <a:cubicBezTo>
                    <a:pt x="19186" y="1321"/>
                    <a:pt x="19139" y="1330"/>
                    <a:pt x="19098" y="1348"/>
                  </a:cubicBezTo>
                  <a:cubicBezTo>
                    <a:pt x="17884" y="1905"/>
                    <a:pt x="18779" y="4511"/>
                    <a:pt x="19754" y="6619"/>
                  </a:cubicBezTo>
                  <a:cubicBezTo>
                    <a:pt x="20709" y="8728"/>
                    <a:pt x="23195" y="13264"/>
                    <a:pt x="23653" y="14855"/>
                  </a:cubicBezTo>
                  <a:cubicBezTo>
                    <a:pt x="24091" y="16446"/>
                    <a:pt x="26040" y="27606"/>
                    <a:pt x="26040" y="27606"/>
                  </a:cubicBezTo>
                  <a:cubicBezTo>
                    <a:pt x="26040" y="27606"/>
                    <a:pt x="22678" y="16884"/>
                    <a:pt x="20808" y="13363"/>
                  </a:cubicBezTo>
                  <a:cubicBezTo>
                    <a:pt x="18998" y="9899"/>
                    <a:pt x="9345" y="0"/>
                    <a:pt x="8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8"/>
            <p:cNvSpPr/>
            <p:nvPr/>
          </p:nvSpPr>
          <p:spPr>
            <a:xfrm>
              <a:off x="2439850" y="3345250"/>
              <a:ext cx="935475" cy="1972275"/>
            </a:xfrm>
            <a:custGeom>
              <a:avLst/>
              <a:gdLst/>
              <a:ahLst/>
              <a:cxnLst/>
              <a:rect l="l" t="t" r="r" b="b"/>
              <a:pathLst>
                <a:path w="37419" h="78891" extrusionOk="0">
                  <a:moveTo>
                    <a:pt x="8255" y="1"/>
                  </a:moveTo>
                  <a:cubicBezTo>
                    <a:pt x="8231" y="1"/>
                    <a:pt x="8211" y="6"/>
                    <a:pt x="8196" y="16"/>
                  </a:cubicBezTo>
                  <a:cubicBezTo>
                    <a:pt x="4337" y="2502"/>
                    <a:pt x="14065" y="13006"/>
                    <a:pt x="14860" y="14677"/>
                  </a:cubicBezTo>
                  <a:cubicBezTo>
                    <a:pt x="15656" y="16368"/>
                    <a:pt x="18938" y="29994"/>
                    <a:pt x="18938" y="29994"/>
                  </a:cubicBezTo>
                  <a:cubicBezTo>
                    <a:pt x="18938" y="29994"/>
                    <a:pt x="14622" y="19530"/>
                    <a:pt x="13030" y="17243"/>
                  </a:cubicBezTo>
                  <a:cubicBezTo>
                    <a:pt x="11511" y="15040"/>
                    <a:pt x="4753" y="7182"/>
                    <a:pt x="3485" y="7182"/>
                  </a:cubicBezTo>
                  <a:cubicBezTo>
                    <a:pt x="3425" y="7182"/>
                    <a:pt x="3377" y="7200"/>
                    <a:pt x="3342" y="7237"/>
                  </a:cubicBezTo>
                  <a:cubicBezTo>
                    <a:pt x="1711" y="9067"/>
                    <a:pt x="7480" y="18576"/>
                    <a:pt x="8097" y="19749"/>
                  </a:cubicBezTo>
                  <a:cubicBezTo>
                    <a:pt x="8713" y="20923"/>
                    <a:pt x="11498" y="31963"/>
                    <a:pt x="11498" y="31963"/>
                  </a:cubicBezTo>
                  <a:cubicBezTo>
                    <a:pt x="11498" y="31963"/>
                    <a:pt x="7778" y="23390"/>
                    <a:pt x="6565" y="21699"/>
                  </a:cubicBezTo>
                  <a:cubicBezTo>
                    <a:pt x="5326" y="20027"/>
                    <a:pt x="1872" y="15849"/>
                    <a:pt x="928" y="15849"/>
                  </a:cubicBezTo>
                  <a:cubicBezTo>
                    <a:pt x="917" y="15849"/>
                    <a:pt x="906" y="15849"/>
                    <a:pt x="896" y="15850"/>
                  </a:cubicBezTo>
                  <a:cubicBezTo>
                    <a:pt x="0" y="15950"/>
                    <a:pt x="0" y="19312"/>
                    <a:pt x="1691" y="22136"/>
                  </a:cubicBezTo>
                  <a:cubicBezTo>
                    <a:pt x="3382" y="24981"/>
                    <a:pt x="5491" y="31546"/>
                    <a:pt x="6207" y="33754"/>
                  </a:cubicBezTo>
                  <a:cubicBezTo>
                    <a:pt x="6903" y="35962"/>
                    <a:pt x="4337" y="49171"/>
                    <a:pt x="6664" y="55258"/>
                  </a:cubicBezTo>
                  <a:cubicBezTo>
                    <a:pt x="8972" y="61385"/>
                    <a:pt x="12155" y="63235"/>
                    <a:pt x="12155" y="63235"/>
                  </a:cubicBezTo>
                  <a:lnTo>
                    <a:pt x="12951" y="78890"/>
                  </a:lnTo>
                  <a:lnTo>
                    <a:pt x="37120" y="78890"/>
                  </a:lnTo>
                  <a:lnTo>
                    <a:pt x="27870" y="59216"/>
                  </a:lnTo>
                  <a:cubicBezTo>
                    <a:pt x="27870" y="59216"/>
                    <a:pt x="37419" y="38767"/>
                    <a:pt x="37140" y="33754"/>
                  </a:cubicBezTo>
                  <a:cubicBezTo>
                    <a:pt x="36862" y="28736"/>
                    <a:pt x="35280" y="18834"/>
                    <a:pt x="34225" y="18834"/>
                  </a:cubicBezTo>
                  <a:cubicBezTo>
                    <a:pt x="34222" y="18834"/>
                    <a:pt x="34219" y="18834"/>
                    <a:pt x="34216" y="18834"/>
                  </a:cubicBezTo>
                  <a:cubicBezTo>
                    <a:pt x="31530" y="18973"/>
                    <a:pt x="32266" y="26016"/>
                    <a:pt x="32266" y="26016"/>
                  </a:cubicBezTo>
                  <a:cubicBezTo>
                    <a:pt x="32266" y="26016"/>
                    <a:pt x="30237" y="14895"/>
                    <a:pt x="28348" y="11653"/>
                  </a:cubicBezTo>
                  <a:cubicBezTo>
                    <a:pt x="26522" y="8501"/>
                    <a:pt x="20724" y="1321"/>
                    <a:pt x="19238" y="1321"/>
                  </a:cubicBezTo>
                  <a:cubicBezTo>
                    <a:pt x="19186" y="1321"/>
                    <a:pt x="19139" y="1330"/>
                    <a:pt x="19097" y="1349"/>
                  </a:cubicBezTo>
                  <a:cubicBezTo>
                    <a:pt x="17864" y="1906"/>
                    <a:pt x="18759" y="4511"/>
                    <a:pt x="19734" y="6620"/>
                  </a:cubicBezTo>
                  <a:cubicBezTo>
                    <a:pt x="20709" y="8729"/>
                    <a:pt x="23195" y="13264"/>
                    <a:pt x="23633" y="14856"/>
                  </a:cubicBezTo>
                  <a:cubicBezTo>
                    <a:pt x="24090" y="16447"/>
                    <a:pt x="26020" y="27607"/>
                    <a:pt x="26020" y="27607"/>
                  </a:cubicBezTo>
                  <a:cubicBezTo>
                    <a:pt x="26020" y="27607"/>
                    <a:pt x="22678" y="16885"/>
                    <a:pt x="20808" y="13364"/>
                  </a:cubicBezTo>
                  <a:cubicBezTo>
                    <a:pt x="18979" y="9900"/>
                    <a:pt x="9325" y="1"/>
                    <a:pt x="8255" y="1"/>
                  </a:cubicBezTo>
                  <a:close/>
                </a:path>
              </a:pathLst>
            </a:custGeom>
            <a:solidFill>
              <a:srgbClr val="D67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8"/>
            <p:cNvSpPr/>
            <p:nvPr/>
          </p:nvSpPr>
          <p:spPr>
            <a:xfrm>
              <a:off x="3186825" y="3741000"/>
              <a:ext cx="86050" cy="578400"/>
            </a:xfrm>
            <a:custGeom>
              <a:avLst/>
              <a:gdLst/>
              <a:ahLst/>
              <a:cxnLst/>
              <a:rect l="l" t="t" r="r" b="b"/>
              <a:pathLst>
                <a:path w="3442" h="23136" extrusionOk="0">
                  <a:moveTo>
                    <a:pt x="0" y="0"/>
                  </a:moveTo>
                  <a:lnTo>
                    <a:pt x="1214" y="5749"/>
                  </a:lnTo>
                  <a:cubicBezTo>
                    <a:pt x="1612" y="7679"/>
                    <a:pt x="2009" y="9609"/>
                    <a:pt x="2367" y="11538"/>
                  </a:cubicBezTo>
                  <a:cubicBezTo>
                    <a:pt x="2547" y="12493"/>
                    <a:pt x="2686" y="13448"/>
                    <a:pt x="2785" y="14423"/>
                  </a:cubicBezTo>
                  <a:cubicBezTo>
                    <a:pt x="2885" y="15378"/>
                    <a:pt x="2944" y="16352"/>
                    <a:pt x="2964" y="17327"/>
                  </a:cubicBezTo>
                  <a:cubicBezTo>
                    <a:pt x="2984" y="19257"/>
                    <a:pt x="2845" y="21226"/>
                    <a:pt x="2407" y="23136"/>
                  </a:cubicBezTo>
                  <a:cubicBezTo>
                    <a:pt x="2586" y="22678"/>
                    <a:pt x="2706" y="22201"/>
                    <a:pt x="2845" y="21723"/>
                  </a:cubicBezTo>
                  <a:cubicBezTo>
                    <a:pt x="2964" y="21246"/>
                    <a:pt x="3064" y="20788"/>
                    <a:pt x="3143" y="20291"/>
                  </a:cubicBezTo>
                  <a:cubicBezTo>
                    <a:pt x="3283" y="19316"/>
                    <a:pt x="3362" y="18322"/>
                    <a:pt x="3382" y="17327"/>
                  </a:cubicBezTo>
                  <a:cubicBezTo>
                    <a:pt x="3442" y="15358"/>
                    <a:pt x="3203" y="13368"/>
                    <a:pt x="2845" y="11439"/>
                  </a:cubicBezTo>
                  <a:cubicBezTo>
                    <a:pt x="2467" y="9509"/>
                    <a:pt x="2009" y="7599"/>
                    <a:pt x="1552" y="5690"/>
                  </a:cubicBezTo>
                  <a:cubicBezTo>
                    <a:pt x="1074" y="3780"/>
                    <a:pt x="557" y="189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8"/>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8"/>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8"/>
            <p:cNvSpPr/>
            <p:nvPr/>
          </p:nvSpPr>
          <p:spPr>
            <a:xfrm>
              <a:off x="1545175" y="4820675"/>
              <a:ext cx="285475" cy="72125"/>
            </a:xfrm>
            <a:custGeom>
              <a:avLst/>
              <a:gdLst/>
              <a:ahLst/>
              <a:cxnLst/>
              <a:rect l="l" t="t" r="r" b="b"/>
              <a:pathLst>
                <a:path w="11419" h="2885" extrusionOk="0">
                  <a:moveTo>
                    <a:pt x="0" y="1"/>
                  </a:moveTo>
                  <a:lnTo>
                    <a:pt x="0" y="2885"/>
                  </a:lnTo>
                  <a:lnTo>
                    <a:pt x="11419" y="2885"/>
                  </a:lnTo>
                  <a:lnTo>
                    <a:pt x="11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8"/>
            <p:cNvSpPr/>
            <p:nvPr/>
          </p:nvSpPr>
          <p:spPr>
            <a:xfrm>
              <a:off x="1545175" y="3217325"/>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8"/>
            <p:cNvSpPr/>
            <p:nvPr/>
          </p:nvSpPr>
          <p:spPr>
            <a:xfrm>
              <a:off x="1545175" y="4947500"/>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8"/>
            <p:cNvSpPr/>
            <p:nvPr/>
          </p:nvSpPr>
          <p:spPr>
            <a:xfrm>
              <a:off x="1603350" y="3371000"/>
              <a:ext cx="161175" cy="1376100"/>
            </a:xfrm>
            <a:custGeom>
              <a:avLst/>
              <a:gdLst/>
              <a:ahLst/>
              <a:cxnLst/>
              <a:rect l="l" t="t" r="r" b="b"/>
              <a:pathLst>
                <a:path w="6447" h="55044" extrusionOk="0">
                  <a:moveTo>
                    <a:pt x="2865" y="0"/>
                  </a:moveTo>
                  <a:cubicBezTo>
                    <a:pt x="2865" y="1592"/>
                    <a:pt x="1572" y="2865"/>
                    <a:pt x="1" y="2865"/>
                  </a:cubicBezTo>
                  <a:lnTo>
                    <a:pt x="1" y="52199"/>
                  </a:lnTo>
                  <a:cubicBezTo>
                    <a:pt x="1572" y="52199"/>
                    <a:pt x="2865" y="53452"/>
                    <a:pt x="2865" y="55043"/>
                  </a:cubicBezTo>
                  <a:lnTo>
                    <a:pt x="3582" y="55043"/>
                  </a:lnTo>
                  <a:cubicBezTo>
                    <a:pt x="3582" y="53492"/>
                    <a:pt x="4855" y="52199"/>
                    <a:pt x="6446" y="52199"/>
                  </a:cubicBezTo>
                  <a:lnTo>
                    <a:pt x="6446" y="2865"/>
                  </a:lnTo>
                  <a:cubicBezTo>
                    <a:pt x="4875" y="2865"/>
                    <a:pt x="3582" y="1592"/>
                    <a:pt x="3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8"/>
            <p:cNvSpPr/>
            <p:nvPr/>
          </p:nvSpPr>
          <p:spPr>
            <a:xfrm>
              <a:off x="1647125" y="3491350"/>
              <a:ext cx="10975" cy="1146350"/>
            </a:xfrm>
            <a:custGeom>
              <a:avLst/>
              <a:gdLst/>
              <a:ahLst/>
              <a:cxnLst/>
              <a:rect l="l" t="t" r="r" b="b"/>
              <a:pathLst>
                <a:path w="439" h="45854" extrusionOk="0">
                  <a:moveTo>
                    <a:pt x="219" y="0"/>
                  </a:moveTo>
                  <a:cubicBezTo>
                    <a:pt x="100" y="0"/>
                    <a:pt x="0" y="100"/>
                    <a:pt x="0" y="219"/>
                  </a:cubicBezTo>
                  <a:lnTo>
                    <a:pt x="0" y="45634"/>
                  </a:lnTo>
                  <a:cubicBezTo>
                    <a:pt x="0" y="45754"/>
                    <a:pt x="100" y="45853"/>
                    <a:pt x="219" y="45853"/>
                  </a:cubicBezTo>
                  <a:cubicBezTo>
                    <a:pt x="339" y="45853"/>
                    <a:pt x="438" y="45754"/>
                    <a:pt x="438" y="45634"/>
                  </a:cubicBezTo>
                  <a:lnTo>
                    <a:pt x="438" y="219"/>
                  </a:lnTo>
                  <a:cubicBezTo>
                    <a:pt x="438" y="100"/>
                    <a:pt x="339"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8"/>
            <p:cNvSpPr/>
            <p:nvPr/>
          </p:nvSpPr>
          <p:spPr>
            <a:xfrm>
              <a:off x="1676475" y="3491350"/>
              <a:ext cx="10950" cy="1146350"/>
            </a:xfrm>
            <a:custGeom>
              <a:avLst/>
              <a:gdLst/>
              <a:ahLst/>
              <a:cxnLst/>
              <a:rect l="l" t="t" r="r" b="b"/>
              <a:pathLst>
                <a:path w="438" h="45854" extrusionOk="0">
                  <a:moveTo>
                    <a:pt x="219" y="0"/>
                  </a:moveTo>
                  <a:cubicBezTo>
                    <a:pt x="100" y="0"/>
                    <a:pt x="0" y="100"/>
                    <a:pt x="0" y="219"/>
                  </a:cubicBezTo>
                  <a:lnTo>
                    <a:pt x="0" y="45634"/>
                  </a:lnTo>
                  <a:cubicBezTo>
                    <a:pt x="0" y="45754"/>
                    <a:pt x="100" y="45853"/>
                    <a:pt x="219" y="45853"/>
                  </a:cubicBezTo>
                  <a:cubicBezTo>
                    <a:pt x="338" y="45853"/>
                    <a:pt x="438" y="45754"/>
                    <a:pt x="438" y="45634"/>
                  </a:cubicBezTo>
                  <a:lnTo>
                    <a:pt x="438" y="219"/>
                  </a:lnTo>
                  <a:cubicBezTo>
                    <a:pt x="438" y="100"/>
                    <a:pt x="33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8"/>
            <p:cNvSpPr/>
            <p:nvPr/>
          </p:nvSpPr>
          <p:spPr>
            <a:xfrm>
              <a:off x="1705300" y="3491350"/>
              <a:ext cx="11475" cy="1146350"/>
            </a:xfrm>
            <a:custGeom>
              <a:avLst/>
              <a:gdLst/>
              <a:ahLst/>
              <a:cxnLst/>
              <a:rect l="l" t="t" r="r" b="b"/>
              <a:pathLst>
                <a:path w="459" h="45854" extrusionOk="0">
                  <a:moveTo>
                    <a:pt x="220" y="0"/>
                  </a:moveTo>
                  <a:cubicBezTo>
                    <a:pt x="100" y="0"/>
                    <a:pt x="1" y="100"/>
                    <a:pt x="1" y="219"/>
                  </a:cubicBezTo>
                  <a:lnTo>
                    <a:pt x="1" y="45634"/>
                  </a:lnTo>
                  <a:cubicBezTo>
                    <a:pt x="1" y="45754"/>
                    <a:pt x="100" y="45853"/>
                    <a:pt x="220" y="45853"/>
                  </a:cubicBezTo>
                  <a:cubicBezTo>
                    <a:pt x="359" y="45853"/>
                    <a:pt x="458" y="45754"/>
                    <a:pt x="458" y="45634"/>
                  </a:cubicBezTo>
                  <a:lnTo>
                    <a:pt x="458" y="219"/>
                  </a:lnTo>
                  <a:cubicBezTo>
                    <a:pt x="458" y="100"/>
                    <a:pt x="359"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9" name="Google Shape;3019;p38"/>
          <p:cNvGrpSpPr/>
          <p:nvPr/>
        </p:nvGrpSpPr>
        <p:grpSpPr>
          <a:xfrm rot="899875" flipH="1">
            <a:off x="2009275" y="4254116"/>
            <a:ext cx="654823" cy="987626"/>
            <a:chOff x="5185050" y="2463125"/>
            <a:chExt cx="751475" cy="1133400"/>
          </a:xfrm>
        </p:grpSpPr>
        <p:sp>
          <p:nvSpPr>
            <p:cNvPr id="3020" name="Google Shape;3020;p38"/>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8"/>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2" name="Google Shape;3022;p38"/>
          <p:cNvGrpSpPr/>
          <p:nvPr/>
        </p:nvGrpSpPr>
        <p:grpSpPr>
          <a:xfrm rot="-899875">
            <a:off x="836202" y="4254116"/>
            <a:ext cx="654823" cy="987626"/>
            <a:chOff x="5185050" y="2463125"/>
            <a:chExt cx="751475" cy="1133400"/>
          </a:xfrm>
        </p:grpSpPr>
        <p:sp>
          <p:nvSpPr>
            <p:cNvPr id="3023" name="Google Shape;3023;p38"/>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8"/>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xmlns="" id="{0521C5EF-48F2-3A21-6ECC-B6C0B2CF1871}"/>
              </a:ext>
            </a:extLst>
          </p:cNvPr>
          <p:cNvSpPr txBox="1"/>
          <p:nvPr/>
        </p:nvSpPr>
        <p:spPr>
          <a:xfrm>
            <a:off x="584151" y="839083"/>
            <a:ext cx="7975693" cy="234365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Đọc bài thơ với giọng thiết tha tình, tình cảm.</a:t>
            </a:r>
          </a:p>
          <a:p>
            <a:pPr marL="342900" indent="-342900" algn="just">
              <a:lnSpc>
                <a:spcPct val="150000"/>
              </a:lnSpc>
              <a:buFont typeface="Wingdings" panose="05000000000000000000" pitchFamily="2" charset="2"/>
              <a:buChar char="§"/>
            </a:pPr>
            <a:r>
              <a:rPr lang="en-US" sz="2000"/>
              <a:t>Một số từ ngữ dễ phát âm sai: </a:t>
            </a:r>
          </a:p>
          <a:p>
            <a:pPr marL="342900" indent="-342900" algn="just">
              <a:lnSpc>
                <a:spcPct val="150000"/>
              </a:lnSpc>
              <a:buFont typeface="Wingdings" panose="05000000000000000000" pitchFamily="2" charset="2"/>
              <a:buChar char="§"/>
            </a:pPr>
            <a:endParaRPr lang="en-US" sz="2000"/>
          </a:p>
          <a:p>
            <a:pPr marL="342900" indent="-342900" algn="just">
              <a:lnSpc>
                <a:spcPct val="150000"/>
              </a:lnSpc>
              <a:buFont typeface="Wingdings" panose="05000000000000000000" pitchFamily="2" charset="2"/>
              <a:buChar char="§"/>
            </a:pPr>
            <a:endParaRPr lang="en-US" sz="2000"/>
          </a:p>
          <a:p>
            <a:pPr marL="342900" indent="-342900" algn="just">
              <a:lnSpc>
                <a:spcPct val="150000"/>
              </a:lnSpc>
              <a:buFont typeface="Wingdings" panose="05000000000000000000" pitchFamily="2" charset="2"/>
              <a:buChar char="§"/>
            </a:pPr>
            <a:r>
              <a:rPr lang="en-US" sz="2000"/>
              <a:t>Nhấn mạnh ở các từ ngữ gợi tả, gợi cảm: </a:t>
            </a:r>
          </a:p>
        </p:txBody>
      </p:sp>
      <p:sp>
        <p:nvSpPr>
          <p:cNvPr id="3" name="TextBox 2">
            <a:extLst>
              <a:ext uri="{FF2B5EF4-FFF2-40B4-BE49-F238E27FC236}">
                <a16:creationId xmlns:a16="http://schemas.microsoft.com/office/drawing/2014/main" xmlns="" id="{A6231F6B-B60E-0C40-08DA-B58963CAF833}"/>
              </a:ext>
            </a:extLst>
          </p:cNvPr>
          <p:cNvSpPr txBox="1"/>
          <p:nvPr/>
        </p:nvSpPr>
        <p:spPr>
          <a:xfrm>
            <a:off x="2066500" y="224699"/>
            <a:ext cx="5010997" cy="553998"/>
          </a:xfrm>
          <a:prstGeom prst="rect">
            <a:avLst/>
          </a:prstGeom>
          <a:noFill/>
        </p:spPr>
        <p:txBody>
          <a:bodyPr wrap="square" rtlCol="0">
            <a:spAutoFit/>
          </a:bodyPr>
          <a:lstStyle/>
          <a:p>
            <a:pPr algn="ctr"/>
            <a:r>
              <a:rPr lang="en-US" sz="3000" b="1">
                <a:solidFill>
                  <a:srgbClr val="0070C0"/>
                </a:solidFill>
              </a:rPr>
              <a:t>Lưu ý khi đọc bài </a:t>
            </a:r>
          </a:p>
        </p:txBody>
      </p:sp>
      <p:grpSp>
        <p:nvGrpSpPr>
          <p:cNvPr id="29" name="Group 28">
            <a:extLst>
              <a:ext uri="{FF2B5EF4-FFF2-40B4-BE49-F238E27FC236}">
                <a16:creationId xmlns:a16="http://schemas.microsoft.com/office/drawing/2014/main" xmlns="" id="{334BA06F-4458-CA8F-1786-E9787A2ECE45}"/>
              </a:ext>
            </a:extLst>
          </p:cNvPr>
          <p:cNvGrpSpPr/>
          <p:nvPr/>
        </p:nvGrpSpPr>
        <p:grpSpPr>
          <a:xfrm>
            <a:off x="1348852" y="1875553"/>
            <a:ext cx="2230989" cy="714356"/>
            <a:chOff x="1074342" y="2742499"/>
            <a:chExt cx="2230989" cy="714356"/>
          </a:xfrm>
        </p:grpSpPr>
        <p:sp>
          <p:nvSpPr>
            <p:cNvPr id="4" name="Rectangle: Rounded Corners 3">
              <a:extLst>
                <a:ext uri="{FF2B5EF4-FFF2-40B4-BE49-F238E27FC236}">
                  <a16:creationId xmlns:a16="http://schemas.microsoft.com/office/drawing/2014/main" xmlns="" id="{1001E98F-BD4E-B084-B97F-D5BB8663D4E0}"/>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5" name="Google Shape;2914;p38">
              <a:extLst>
                <a:ext uri="{FF2B5EF4-FFF2-40B4-BE49-F238E27FC236}">
                  <a16:creationId xmlns:a16="http://schemas.microsoft.com/office/drawing/2014/main" xmlns="" id="{BF45050E-4471-5A36-E46B-76BF3814337B}"/>
                </a:ext>
              </a:extLst>
            </p:cNvPr>
            <p:cNvGrpSpPr/>
            <p:nvPr/>
          </p:nvGrpSpPr>
          <p:grpSpPr>
            <a:xfrm rot="2198542">
              <a:off x="1074342" y="2742499"/>
              <a:ext cx="391317" cy="390446"/>
              <a:chOff x="5351150" y="1891175"/>
              <a:chExt cx="449125" cy="448125"/>
            </a:xfrm>
          </p:grpSpPr>
          <p:sp>
            <p:nvSpPr>
              <p:cNvPr id="7" name="Google Shape;2916;p38">
                <a:extLst>
                  <a:ext uri="{FF2B5EF4-FFF2-40B4-BE49-F238E27FC236}">
                    <a16:creationId xmlns:a16="http://schemas.microsoft.com/office/drawing/2014/main" xmlns="" id="{CECB7A7E-4CBB-42DA-C547-3AED2FE5435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17;p38">
                <a:extLst>
                  <a:ext uri="{FF2B5EF4-FFF2-40B4-BE49-F238E27FC236}">
                    <a16:creationId xmlns:a16="http://schemas.microsoft.com/office/drawing/2014/main" xmlns="" id="{E3516D37-BA1D-D01D-B628-B29557DFBFC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18;p38">
                <a:extLst>
                  <a:ext uri="{FF2B5EF4-FFF2-40B4-BE49-F238E27FC236}">
                    <a16:creationId xmlns:a16="http://schemas.microsoft.com/office/drawing/2014/main" xmlns="" id="{84231A25-68F2-4451-83CE-04EB71CCFA00}"/>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19;p38">
                <a:extLst>
                  <a:ext uri="{FF2B5EF4-FFF2-40B4-BE49-F238E27FC236}">
                    <a16:creationId xmlns:a16="http://schemas.microsoft.com/office/drawing/2014/main" xmlns="" id="{AA5041F2-0A67-5C29-E5CB-E7B8B0925454}"/>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20;p38">
                <a:extLst>
                  <a:ext uri="{FF2B5EF4-FFF2-40B4-BE49-F238E27FC236}">
                    <a16:creationId xmlns:a16="http://schemas.microsoft.com/office/drawing/2014/main" xmlns="" id="{47646F4A-43E3-B467-025D-2694034E9F7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21;p38">
                <a:extLst>
                  <a:ext uri="{FF2B5EF4-FFF2-40B4-BE49-F238E27FC236}">
                    <a16:creationId xmlns:a16="http://schemas.microsoft.com/office/drawing/2014/main" xmlns="" id="{DD30E5B5-DC56-B6E0-27AA-0C2E0657F24B}"/>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22;p38">
                <a:extLst>
                  <a:ext uri="{FF2B5EF4-FFF2-40B4-BE49-F238E27FC236}">
                    <a16:creationId xmlns:a16="http://schemas.microsoft.com/office/drawing/2014/main" xmlns="" id="{56E2B764-647C-D8C4-E9DF-71D7773C0ED3}"/>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23;p38">
                <a:extLst>
                  <a:ext uri="{FF2B5EF4-FFF2-40B4-BE49-F238E27FC236}">
                    <a16:creationId xmlns:a16="http://schemas.microsoft.com/office/drawing/2014/main" xmlns="" id="{6A485B27-97B7-E1C3-BA07-4FF8A677D3D2}"/>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24;p38">
                <a:extLst>
                  <a:ext uri="{FF2B5EF4-FFF2-40B4-BE49-F238E27FC236}">
                    <a16:creationId xmlns:a16="http://schemas.microsoft.com/office/drawing/2014/main" xmlns="" id="{66B38493-C121-4650-DA4D-97758F7E4A3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25;p38">
                <a:extLst>
                  <a:ext uri="{FF2B5EF4-FFF2-40B4-BE49-F238E27FC236}">
                    <a16:creationId xmlns:a16="http://schemas.microsoft.com/office/drawing/2014/main" xmlns="" id="{EEA2FFE4-125B-7668-0DDD-F542EBF90E89}"/>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6;p38">
                <a:extLst>
                  <a:ext uri="{FF2B5EF4-FFF2-40B4-BE49-F238E27FC236}">
                    <a16:creationId xmlns:a16="http://schemas.microsoft.com/office/drawing/2014/main" xmlns="" id="{74093513-E272-7276-2DD5-A0B417A32743}"/>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27;p38">
                <a:extLst>
                  <a:ext uri="{FF2B5EF4-FFF2-40B4-BE49-F238E27FC236}">
                    <a16:creationId xmlns:a16="http://schemas.microsoft.com/office/drawing/2014/main" xmlns="" id="{8AB29C27-D343-50AF-ECA8-8EE582CBB636}"/>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8;p38">
                <a:extLst>
                  <a:ext uri="{FF2B5EF4-FFF2-40B4-BE49-F238E27FC236}">
                    <a16:creationId xmlns:a16="http://schemas.microsoft.com/office/drawing/2014/main" xmlns="" id="{7AF579CD-5D9F-F932-A50B-05A455167353}"/>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29;p38">
                <a:extLst>
                  <a:ext uri="{FF2B5EF4-FFF2-40B4-BE49-F238E27FC236}">
                    <a16:creationId xmlns:a16="http://schemas.microsoft.com/office/drawing/2014/main" xmlns="" id="{4098F929-C1EB-2BE1-D11D-48A28C84CF16}"/>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30;p38">
                <a:extLst>
                  <a:ext uri="{FF2B5EF4-FFF2-40B4-BE49-F238E27FC236}">
                    <a16:creationId xmlns:a16="http://schemas.microsoft.com/office/drawing/2014/main" xmlns="" id="{5758BB4F-3BE1-D9B9-D080-DF30B141F24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31;p38">
                <a:extLst>
                  <a:ext uri="{FF2B5EF4-FFF2-40B4-BE49-F238E27FC236}">
                    <a16:creationId xmlns:a16="http://schemas.microsoft.com/office/drawing/2014/main" xmlns="" id="{B01E5EFA-0763-9D6F-75E6-E94D8499CBE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32;p38">
                <a:extLst>
                  <a:ext uri="{FF2B5EF4-FFF2-40B4-BE49-F238E27FC236}">
                    <a16:creationId xmlns:a16="http://schemas.microsoft.com/office/drawing/2014/main" xmlns="" id="{F9D6DF8C-2E66-D690-0EF3-846E6DBD7FF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roup 29">
            <a:extLst>
              <a:ext uri="{FF2B5EF4-FFF2-40B4-BE49-F238E27FC236}">
                <a16:creationId xmlns:a16="http://schemas.microsoft.com/office/drawing/2014/main" xmlns="" id="{B541876D-B222-343A-EC81-A94CBEB56A7A}"/>
              </a:ext>
            </a:extLst>
          </p:cNvPr>
          <p:cNvGrpSpPr/>
          <p:nvPr/>
        </p:nvGrpSpPr>
        <p:grpSpPr>
          <a:xfrm>
            <a:off x="4846508" y="1873597"/>
            <a:ext cx="2230989" cy="714356"/>
            <a:chOff x="1074342" y="2742499"/>
            <a:chExt cx="2230989" cy="714356"/>
          </a:xfrm>
        </p:grpSpPr>
        <p:sp>
          <p:nvSpPr>
            <p:cNvPr id="31" name="Rectangle: Rounded Corners 30">
              <a:extLst>
                <a:ext uri="{FF2B5EF4-FFF2-40B4-BE49-F238E27FC236}">
                  <a16:creationId xmlns:a16="http://schemas.microsoft.com/office/drawing/2014/main" xmlns="" id="{00FE3DCB-907F-4703-F133-57129A63DC5D}"/>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nôn nao</a:t>
              </a:r>
            </a:p>
          </p:txBody>
        </p:sp>
        <p:grpSp>
          <p:nvGrpSpPr>
            <p:cNvPr id="32" name="Google Shape;2914;p38">
              <a:extLst>
                <a:ext uri="{FF2B5EF4-FFF2-40B4-BE49-F238E27FC236}">
                  <a16:creationId xmlns:a16="http://schemas.microsoft.com/office/drawing/2014/main" xmlns="" id="{D00482BE-3E23-6611-2D9F-7FC22A61A8EF}"/>
                </a:ext>
              </a:extLst>
            </p:cNvPr>
            <p:cNvGrpSpPr/>
            <p:nvPr/>
          </p:nvGrpSpPr>
          <p:grpSpPr>
            <a:xfrm rot="2198542">
              <a:off x="1074342" y="2742499"/>
              <a:ext cx="391317" cy="390446"/>
              <a:chOff x="5351150" y="1891175"/>
              <a:chExt cx="449125" cy="448125"/>
            </a:xfrm>
          </p:grpSpPr>
          <p:sp>
            <p:nvSpPr>
              <p:cNvPr id="33" name="Google Shape;2916;p38">
                <a:extLst>
                  <a:ext uri="{FF2B5EF4-FFF2-40B4-BE49-F238E27FC236}">
                    <a16:creationId xmlns:a16="http://schemas.microsoft.com/office/drawing/2014/main" xmlns="" id="{292E73F2-C854-DB2F-5DF2-5C44E87DD879}"/>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7;p38">
                <a:extLst>
                  <a:ext uri="{FF2B5EF4-FFF2-40B4-BE49-F238E27FC236}">
                    <a16:creationId xmlns:a16="http://schemas.microsoft.com/office/drawing/2014/main" xmlns="" id="{4A2F1C0B-AE16-8901-7F70-3BB21720C1AC}"/>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8;p38">
                <a:extLst>
                  <a:ext uri="{FF2B5EF4-FFF2-40B4-BE49-F238E27FC236}">
                    <a16:creationId xmlns:a16="http://schemas.microsoft.com/office/drawing/2014/main" xmlns="" id="{7CEA2337-3B59-0991-1A74-8DB1CC39791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9;p38">
                <a:extLst>
                  <a:ext uri="{FF2B5EF4-FFF2-40B4-BE49-F238E27FC236}">
                    <a16:creationId xmlns:a16="http://schemas.microsoft.com/office/drawing/2014/main" xmlns="" id="{2E8605A5-AE61-000A-5AA5-0EB6F5FEB76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20;p38">
                <a:extLst>
                  <a:ext uri="{FF2B5EF4-FFF2-40B4-BE49-F238E27FC236}">
                    <a16:creationId xmlns:a16="http://schemas.microsoft.com/office/drawing/2014/main" xmlns="" id="{058F5D77-4DE2-C386-CB36-44B21D48BC2B}"/>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21;p38">
                <a:extLst>
                  <a:ext uri="{FF2B5EF4-FFF2-40B4-BE49-F238E27FC236}">
                    <a16:creationId xmlns:a16="http://schemas.microsoft.com/office/drawing/2014/main" xmlns="" id="{0CA593A0-E727-84DF-0697-F198F36895F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2;p38">
                <a:extLst>
                  <a:ext uri="{FF2B5EF4-FFF2-40B4-BE49-F238E27FC236}">
                    <a16:creationId xmlns:a16="http://schemas.microsoft.com/office/drawing/2014/main" xmlns="" id="{60D6F508-7830-DF86-6F01-313FB79CB99F}"/>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3;p38">
                <a:extLst>
                  <a:ext uri="{FF2B5EF4-FFF2-40B4-BE49-F238E27FC236}">
                    <a16:creationId xmlns:a16="http://schemas.microsoft.com/office/drawing/2014/main" xmlns="" id="{506CBDB2-3549-D6AB-945F-A5297497D6E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4;p38">
                <a:extLst>
                  <a:ext uri="{FF2B5EF4-FFF2-40B4-BE49-F238E27FC236}">
                    <a16:creationId xmlns:a16="http://schemas.microsoft.com/office/drawing/2014/main" xmlns="" id="{745A0BE0-99BD-9BE2-FD4A-8BE662C49B1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5;p38">
                <a:extLst>
                  <a:ext uri="{FF2B5EF4-FFF2-40B4-BE49-F238E27FC236}">
                    <a16:creationId xmlns:a16="http://schemas.microsoft.com/office/drawing/2014/main" xmlns="" id="{19BBBF01-BC31-835F-B42A-D8D8470217BC}"/>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6;p38">
                <a:extLst>
                  <a:ext uri="{FF2B5EF4-FFF2-40B4-BE49-F238E27FC236}">
                    <a16:creationId xmlns:a16="http://schemas.microsoft.com/office/drawing/2014/main" xmlns="" id="{C5760C92-BCFF-30D7-0118-2CF92228B2B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7;p38">
                <a:extLst>
                  <a:ext uri="{FF2B5EF4-FFF2-40B4-BE49-F238E27FC236}">
                    <a16:creationId xmlns:a16="http://schemas.microsoft.com/office/drawing/2014/main" xmlns="" id="{1E084481-9EDC-2FC1-BC87-8ADF694E5FE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8;p38">
                <a:extLst>
                  <a:ext uri="{FF2B5EF4-FFF2-40B4-BE49-F238E27FC236}">
                    <a16:creationId xmlns:a16="http://schemas.microsoft.com/office/drawing/2014/main" xmlns="" id="{29DE902A-2294-9ABC-7A9B-BD455C669079}"/>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9;p38">
                <a:extLst>
                  <a:ext uri="{FF2B5EF4-FFF2-40B4-BE49-F238E27FC236}">
                    <a16:creationId xmlns:a16="http://schemas.microsoft.com/office/drawing/2014/main" xmlns="" id="{324823E2-3E59-24DC-9C29-DC4C37909560}"/>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30;p38">
                <a:extLst>
                  <a:ext uri="{FF2B5EF4-FFF2-40B4-BE49-F238E27FC236}">
                    <a16:creationId xmlns:a16="http://schemas.microsoft.com/office/drawing/2014/main" xmlns="" id="{75D3EEDB-D9FD-68F1-6638-E1FEFD09553F}"/>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31;p38">
                <a:extLst>
                  <a:ext uri="{FF2B5EF4-FFF2-40B4-BE49-F238E27FC236}">
                    <a16:creationId xmlns:a16="http://schemas.microsoft.com/office/drawing/2014/main" xmlns="" id="{CF3B3A4B-BFDE-428E-0F0C-0979CC5B3094}"/>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32;p38">
                <a:extLst>
                  <a:ext uri="{FF2B5EF4-FFF2-40B4-BE49-F238E27FC236}">
                    <a16:creationId xmlns:a16="http://schemas.microsoft.com/office/drawing/2014/main" xmlns="" id="{2FB53CDE-E267-A472-9ED0-03A008C7699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roup 49">
            <a:extLst>
              <a:ext uri="{FF2B5EF4-FFF2-40B4-BE49-F238E27FC236}">
                <a16:creationId xmlns:a16="http://schemas.microsoft.com/office/drawing/2014/main" xmlns="" id="{724B08D5-7BEE-9D8D-CECC-7246645F3AF5}"/>
              </a:ext>
            </a:extLst>
          </p:cNvPr>
          <p:cNvGrpSpPr/>
          <p:nvPr/>
        </p:nvGrpSpPr>
        <p:grpSpPr>
          <a:xfrm>
            <a:off x="570740" y="3425647"/>
            <a:ext cx="2230989" cy="714356"/>
            <a:chOff x="1074342" y="2742499"/>
            <a:chExt cx="2230989" cy="714356"/>
          </a:xfrm>
        </p:grpSpPr>
        <p:sp>
          <p:nvSpPr>
            <p:cNvPr id="51" name="Rectangle: Rounded Corners 50">
              <a:extLst>
                <a:ext uri="{FF2B5EF4-FFF2-40B4-BE49-F238E27FC236}">
                  <a16:creationId xmlns:a16="http://schemas.microsoft.com/office/drawing/2014/main" xmlns="" id="{4656DA36-D930-CDEA-A30B-D1A99D30A415}"/>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52" name="Google Shape;2914;p38">
              <a:extLst>
                <a:ext uri="{FF2B5EF4-FFF2-40B4-BE49-F238E27FC236}">
                  <a16:creationId xmlns:a16="http://schemas.microsoft.com/office/drawing/2014/main" xmlns="" id="{F7BD8A92-939E-D437-DAA1-5D2F732E9312}"/>
                </a:ext>
              </a:extLst>
            </p:cNvPr>
            <p:cNvGrpSpPr/>
            <p:nvPr/>
          </p:nvGrpSpPr>
          <p:grpSpPr>
            <a:xfrm rot="2198542">
              <a:off x="1074342" y="2742499"/>
              <a:ext cx="391317" cy="390446"/>
              <a:chOff x="5351150" y="1891175"/>
              <a:chExt cx="449125" cy="448125"/>
            </a:xfrm>
          </p:grpSpPr>
          <p:sp>
            <p:nvSpPr>
              <p:cNvPr id="53" name="Google Shape;2916;p38">
                <a:extLst>
                  <a:ext uri="{FF2B5EF4-FFF2-40B4-BE49-F238E27FC236}">
                    <a16:creationId xmlns:a16="http://schemas.microsoft.com/office/drawing/2014/main" xmlns="" id="{7E87A823-FCB1-D673-E0F3-429244648226}"/>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17;p38">
                <a:extLst>
                  <a:ext uri="{FF2B5EF4-FFF2-40B4-BE49-F238E27FC236}">
                    <a16:creationId xmlns:a16="http://schemas.microsoft.com/office/drawing/2014/main" xmlns="" id="{CE2C35C6-2E03-36A6-C83D-E2212E7A596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18;p38">
                <a:extLst>
                  <a:ext uri="{FF2B5EF4-FFF2-40B4-BE49-F238E27FC236}">
                    <a16:creationId xmlns:a16="http://schemas.microsoft.com/office/drawing/2014/main" xmlns="" id="{8B570BC0-169D-FFF7-2C7B-D0A636C4E99B}"/>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19;p38">
                <a:extLst>
                  <a:ext uri="{FF2B5EF4-FFF2-40B4-BE49-F238E27FC236}">
                    <a16:creationId xmlns:a16="http://schemas.microsoft.com/office/drawing/2014/main" xmlns="" id="{C9D41668-5D66-9F02-1D4B-9DE7DC61CC62}"/>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20;p38">
                <a:extLst>
                  <a:ext uri="{FF2B5EF4-FFF2-40B4-BE49-F238E27FC236}">
                    <a16:creationId xmlns:a16="http://schemas.microsoft.com/office/drawing/2014/main" xmlns="" id="{AC2CAA31-A18C-03D0-6697-0AD22BDD29B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21;p38">
                <a:extLst>
                  <a:ext uri="{FF2B5EF4-FFF2-40B4-BE49-F238E27FC236}">
                    <a16:creationId xmlns:a16="http://schemas.microsoft.com/office/drawing/2014/main" xmlns="" id="{EA076D1D-C03E-A489-BF73-BD96169E600B}"/>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2;p38">
                <a:extLst>
                  <a:ext uri="{FF2B5EF4-FFF2-40B4-BE49-F238E27FC236}">
                    <a16:creationId xmlns:a16="http://schemas.microsoft.com/office/drawing/2014/main" xmlns="" id="{289372A4-6E10-58E9-4195-3EAAEDA08C4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23;p38">
                <a:extLst>
                  <a:ext uri="{FF2B5EF4-FFF2-40B4-BE49-F238E27FC236}">
                    <a16:creationId xmlns:a16="http://schemas.microsoft.com/office/drawing/2014/main" xmlns="" id="{5C8223F7-061E-F101-5637-C31ED6DFCA5B}"/>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24;p38">
                <a:extLst>
                  <a:ext uri="{FF2B5EF4-FFF2-40B4-BE49-F238E27FC236}">
                    <a16:creationId xmlns:a16="http://schemas.microsoft.com/office/drawing/2014/main" xmlns="" id="{886CCFB4-2974-8CB2-977F-8C3139CF120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25;p38">
                <a:extLst>
                  <a:ext uri="{FF2B5EF4-FFF2-40B4-BE49-F238E27FC236}">
                    <a16:creationId xmlns:a16="http://schemas.microsoft.com/office/drawing/2014/main" xmlns="" id="{40C76650-BCDA-1B4B-371D-42FB6549D85A}"/>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26;p38">
                <a:extLst>
                  <a:ext uri="{FF2B5EF4-FFF2-40B4-BE49-F238E27FC236}">
                    <a16:creationId xmlns:a16="http://schemas.microsoft.com/office/drawing/2014/main" xmlns="" id="{CABF068B-8A9E-7837-58EA-57229CC7085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27;p38">
                <a:extLst>
                  <a:ext uri="{FF2B5EF4-FFF2-40B4-BE49-F238E27FC236}">
                    <a16:creationId xmlns:a16="http://schemas.microsoft.com/office/drawing/2014/main" xmlns="" id="{F4D4EA5E-372D-195E-7445-2C0E71CB69D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28;p38">
                <a:extLst>
                  <a:ext uri="{FF2B5EF4-FFF2-40B4-BE49-F238E27FC236}">
                    <a16:creationId xmlns:a16="http://schemas.microsoft.com/office/drawing/2014/main" xmlns="" id="{48289099-4573-D30A-9179-65A57F560E4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29;p38">
                <a:extLst>
                  <a:ext uri="{FF2B5EF4-FFF2-40B4-BE49-F238E27FC236}">
                    <a16:creationId xmlns:a16="http://schemas.microsoft.com/office/drawing/2014/main" xmlns="" id="{3E9B1F8C-B610-BF1A-EFA7-8B99AAC4B5C3}"/>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30;p38">
                <a:extLst>
                  <a:ext uri="{FF2B5EF4-FFF2-40B4-BE49-F238E27FC236}">
                    <a16:creationId xmlns:a16="http://schemas.microsoft.com/office/drawing/2014/main" xmlns="" id="{9F4E3EC4-92FE-A583-D039-7B5673214BE2}"/>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31;p38">
                <a:extLst>
                  <a:ext uri="{FF2B5EF4-FFF2-40B4-BE49-F238E27FC236}">
                    <a16:creationId xmlns:a16="http://schemas.microsoft.com/office/drawing/2014/main" xmlns="" id="{60B8E176-F03B-3402-FF3A-3126A00011B2}"/>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32;p38">
                <a:extLst>
                  <a:ext uri="{FF2B5EF4-FFF2-40B4-BE49-F238E27FC236}">
                    <a16:creationId xmlns:a16="http://schemas.microsoft.com/office/drawing/2014/main" xmlns="" id="{4FDD5124-2D69-9A5A-B009-32FDBEC012D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roup 69">
            <a:extLst>
              <a:ext uri="{FF2B5EF4-FFF2-40B4-BE49-F238E27FC236}">
                <a16:creationId xmlns:a16="http://schemas.microsoft.com/office/drawing/2014/main" xmlns="" id="{F789B0EB-C03A-FA62-04E1-36E0B1BE981D}"/>
              </a:ext>
            </a:extLst>
          </p:cNvPr>
          <p:cNvGrpSpPr/>
          <p:nvPr/>
        </p:nvGrpSpPr>
        <p:grpSpPr>
          <a:xfrm>
            <a:off x="3255126" y="3425647"/>
            <a:ext cx="2230989" cy="714356"/>
            <a:chOff x="1074342" y="2742499"/>
            <a:chExt cx="2230989" cy="714356"/>
          </a:xfrm>
        </p:grpSpPr>
        <p:sp>
          <p:nvSpPr>
            <p:cNvPr id="71" name="Rectangle: Rounded Corners 70">
              <a:extLst>
                <a:ext uri="{FF2B5EF4-FFF2-40B4-BE49-F238E27FC236}">
                  <a16:creationId xmlns:a16="http://schemas.microsoft.com/office/drawing/2014/main" xmlns="" id="{A4A4BF7A-4EC0-2CB7-E1D2-A7BE944F0BDA}"/>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cứ còng xuống</a:t>
              </a:r>
            </a:p>
          </p:txBody>
        </p:sp>
        <p:grpSp>
          <p:nvGrpSpPr>
            <p:cNvPr id="72" name="Google Shape;2914;p38">
              <a:extLst>
                <a:ext uri="{FF2B5EF4-FFF2-40B4-BE49-F238E27FC236}">
                  <a16:creationId xmlns:a16="http://schemas.microsoft.com/office/drawing/2014/main" xmlns="" id="{FC99A7B6-3B17-2EA8-AA2C-C80487395FDE}"/>
                </a:ext>
              </a:extLst>
            </p:cNvPr>
            <p:cNvGrpSpPr/>
            <p:nvPr/>
          </p:nvGrpSpPr>
          <p:grpSpPr>
            <a:xfrm rot="2198542">
              <a:off x="1074342" y="2742499"/>
              <a:ext cx="391317" cy="390446"/>
              <a:chOff x="5351150" y="1891175"/>
              <a:chExt cx="449125" cy="448125"/>
            </a:xfrm>
          </p:grpSpPr>
          <p:sp>
            <p:nvSpPr>
              <p:cNvPr id="73" name="Google Shape;2916;p38">
                <a:extLst>
                  <a:ext uri="{FF2B5EF4-FFF2-40B4-BE49-F238E27FC236}">
                    <a16:creationId xmlns:a16="http://schemas.microsoft.com/office/drawing/2014/main" xmlns="" id="{2368AB49-4C48-1F66-B4C5-E38A0F4B6C6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38">
                <a:extLst>
                  <a:ext uri="{FF2B5EF4-FFF2-40B4-BE49-F238E27FC236}">
                    <a16:creationId xmlns:a16="http://schemas.microsoft.com/office/drawing/2014/main" xmlns="" id="{5C8757D0-B359-B728-97ED-E7B873039F8E}"/>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38">
                <a:extLst>
                  <a:ext uri="{FF2B5EF4-FFF2-40B4-BE49-F238E27FC236}">
                    <a16:creationId xmlns:a16="http://schemas.microsoft.com/office/drawing/2014/main" xmlns="" id="{2DB5A158-198E-4A02-320F-A0CE357EAFF2}"/>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38">
                <a:extLst>
                  <a:ext uri="{FF2B5EF4-FFF2-40B4-BE49-F238E27FC236}">
                    <a16:creationId xmlns:a16="http://schemas.microsoft.com/office/drawing/2014/main" xmlns="" id="{0894DDFC-3C86-C0AC-F4A6-B50774CF8F0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38">
                <a:extLst>
                  <a:ext uri="{FF2B5EF4-FFF2-40B4-BE49-F238E27FC236}">
                    <a16:creationId xmlns:a16="http://schemas.microsoft.com/office/drawing/2014/main" xmlns="" id="{76081CF0-596D-0082-42D6-56084B21AE7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38">
                <a:extLst>
                  <a:ext uri="{FF2B5EF4-FFF2-40B4-BE49-F238E27FC236}">
                    <a16:creationId xmlns:a16="http://schemas.microsoft.com/office/drawing/2014/main" xmlns="" id="{C602131C-17F7-7178-0915-4162968AA2F2}"/>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38">
                <a:extLst>
                  <a:ext uri="{FF2B5EF4-FFF2-40B4-BE49-F238E27FC236}">
                    <a16:creationId xmlns:a16="http://schemas.microsoft.com/office/drawing/2014/main" xmlns="" id="{2A6BD180-10A5-3594-D127-41B8ACDC8139}"/>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38">
                <a:extLst>
                  <a:ext uri="{FF2B5EF4-FFF2-40B4-BE49-F238E27FC236}">
                    <a16:creationId xmlns:a16="http://schemas.microsoft.com/office/drawing/2014/main" xmlns="" id="{DC488277-3219-2A05-483D-8A4D611CFB0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38">
                <a:extLst>
                  <a:ext uri="{FF2B5EF4-FFF2-40B4-BE49-F238E27FC236}">
                    <a16:creationId xmlns:a16="http://schemas.microsoft.com/office/drawing/2014/main" xmlns="" id="{FF7E49B6-24B5-94C1-5CAB-D56DC99C5F3B}"/>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38">
                <a:extLst>
                  <a:ext uri="{FF2B5EF4-FFF2-40B4-BE49-F238E27FC236}">
                    <a16:creationId xmlns:a16="http://schemas.microsoft.com/office/drawing/2014/main" xmlns="" id="{23C24E41-B079-CD4C-7A7E-2532715F74C2}"/>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38">
                <a:extLst>
                  <a:ext uri="{FF2B5EF4-FFF2-40B4-BE49-F238E27FC236}">
                    <a16:creationId xmlns:a16="http://schemas.microsoft.com/office/drawing/2014/main" xmlns="" id="{8084138A-588D-F472-059A-9789636A8E14}"/>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38">
                <a:extLst>
                  <a:ext uri="{FF2B5EF4-FFF2-40B4-BE49-F238E27FC236}">
                    <a16:creationId xmlns:a16="http://schemas.microsoft.com/office/drawing/2014/main" xmlns="" id="{F3F8FA06-D974-ED01-20A8-D95139B44A4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38">
                <a:extLst>
                  <a:ext uri="{FF2B5EF4-FFF2-40B4-BE49-F238E27FC236}">
                    <a16:creationId xmlns:a16="http://schemas.microsoft.com/office/drawing/2014/main" xmlns="" id="{F9C6E303-26A3-0CFA-DB67-09B13744D4AB}"/>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38">
                <a:extLst>
                  <a:ext uri="{FF2B5EF4-FFF2-40B4-BE49-F238E27FC236}">
                    <a16:creationId xmlns:a16="http://schemas.microsoft.com/office/drawing/2014/main" xmlns="" id="{04C7067E-C05C-D374-578F-FC2F96DA7092}"/>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38">
                <a:extLst>
                  <a:ext uri="{FF2B5EF4-FFF2-40B4-BE49-F238E27FC236}">
                    <a16:creationId xmlns:a16="http://schemas.microsoft.com/office/drawing/2014/main" xmlns="" id="{F3C8655B-F352-9889-774E-FF6D8E52217E}"/>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38">
                <a:extLst>
                  <a:ext uri="{FF2B5EF4-FFF2-40B4-BE49-F238E27FC236}">
                    <a16:creationId xmlns:a16="http://schemas.microsoft.com/office/drawing/2014/main" xmlns="" id="{33A5CD7D-21FD-9708-2E31-C7809F1B0B2A}"/>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38">
                <a:extLst>
                  <a:ext uri="{FF2B5EF4-FFF2-40B4-BE49-F238E27FC236}">
                    <a16:creationId xmlns:a16="http://schemas.microsoft.com/office/drawing/2014/main" xmlns="" id="{FD8D2B6C-648F-9463-9635-B10A4138333C}"/>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 name="Group 89">
            <a:extLst>
              <a:ext uri="{FF2B5EF4-FFF2-40B4-BE49-F238E27FC236}">
                <a16:creationId xmlns:a16="http://schemas.microsoft.com/office/drawing/2014/main" xmlns="" id="{27CB64F3-1191-58B1-E0C3-2523234698C8}"/>
              </a:ext>
            </a:extLst>
          </p:cNvPr>
          <p:cNvGrpSpPr/>
          <p:nvPr/>
        </p:nvGrpSpPr>
        <p:grpSpPr>
          <a:xfrm>
            <a:off x="5930794" y="3413801"/>
            <a:ext cx="2352187" cy="714356"/>
            <a:chOff x="1074342" y="2742499"/>
            <a:chExt cx="2352187" cy="714356"/>
          </a:xfrm>
        </p:grpSpPr>
        <p:sp>
          <p:nvSpPr>
            <p:cNvPr id="91" name="Rectangle: Rounded Corners 90">
              <a:extLst>
                <a:ext uri="{FF2B5EF4-FFF2-40B4-BE49-F238E27FC236}">
                  <a16:creationId xmlns:a16="http://schemas.microsoft.com/office/drawing/2014/main" xmlns="" id="{3655806E-E583-1AB5-46FC-5EB787E86C11}"/>
                </a:ext>
              </a:extLst>
            </p:cNvPr>
            <p:cNvSpPr/>
            <p:nvPr/>
          </p:nvSpPr>
          <p:spPr>
            <a:xfrm>
              <a:off x="1270000" y="2902857"/>
              <a:ext cx="2156529"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ngày thêm cao</a:t>
              </a:r>
            </a:p>
          </p:txBody>
        </p:sp>
        <p:grpSp>
          <p:nvGrpSpPr>
            <p:cNvPr id="92" name="Google Shape;2914;p38">
              <a:extLst>
                <a:ext uri="{FF2B5EF4-FFF2-40B4-BE49-F238E27FC236}">
                  <a16:creationId xmlns:a16="http://schemas.microsoft.com/office/drawing/2014/main" xmlns="" id="{A2763F20-2956-E327-1E9F-FBF0D443548F}"/>
                </a:ext>
              </a:extLst>
            </p:cNvPr>
            <p:cNvGrpSpPr/>
            <p:nvPr/>
          </p:nvGrpSpPr>
          <p:grpSpPr>
            <a:xfrm rot="2198542">
              <a:off x="1074342" y="2742499"/>
              <a:ext cx="391317" cy="390446"/>
              <a:chOff x="5351150" y="1891175"/>
              <a:chExt cx="449125" cy="448125"/>
            </a:xfrm>
          </p:grpSpPr>
          <p:sp>
            <p:nvSpPr>
              <p:cNvPr id="93" name="Google Shape;2916;p38">
                <a:extLst>
                  <a:ext uri="{FF2B5EF4-FFF2-40B4-BE49-F238E27FC236}">
                    <a16:creationId xmlns:a16="http://schemas.microsoft.com/office/drawing/2014/main" xmlns="" id="{C61ABB20-E87A-C7FC-6001-980354DD5406}"/>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17;p38">
                <a:extLst>
                  <a:ext uri="{FF2B5EF4-FFF2-40B4-BE49-F238E27FC236}">
                    <a16:creationId xmlns:a16="http://schemas.microsoft.com/office/drawing/2014/main" xmlns="" id="{4649188C-05DC-2639-D2FA-F80E5A87D32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18;p38">
                <a:extLst>
                  <a:ext uri="{FF2B5EF4-FFF2-40B4-BE49-F238E27FC236}">
                    <a16:creationId xmlns:a16="http://schemas.microsoft.com/office/drawing/2014/main" xmlns="" id="{7410E4B1-10B1-9E0C-E3E1-AABD21684AFE}"/>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19;p38">
                <a:extLst>
                  <a:ext uri="{FF2B5EF4-FFF2-40B4-BE49-F238E27FC236}">
                    <a16:creationId xmlns:a16="http://schemas.microsoft.com/office/drawing/2014/main" xmlns="" id="{F9363BBE-9224-0787-F58F-49C4FB13F477}"/>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20;p38">
                <a:extLst>
                  <a:ext uri="{FF2B5EF4-FFF2-40B4-BE49-F238E27FC236}">
                    <a16:creationId xmlns:a16="http://schemas.microsoft.com/office/drawing/2014/main" xmlns="" id="{A8C4C46D-FBA0-B013-AF7C-3CBE64FE73F0}"/>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21;p38">
                <a:extLst>
                  <a:ext uri="{FF2B5EF4-FFF2-40B4-BE49-F238E27FC236}">
                    <a16:creationId xmlns:a16="http://schemas.microsoft.com/office/drawing/2014/main" xmlns="" id="{F8B1234B-72FE-5B78-D9C3-CE8AD2DA55D5}"/>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22;p38">
                <a:extLst>
                  <a:ext uri="{FF2B5EF4-FFF2-40B4-BE49-F238E27FC236}">
                    <a16:creationId xmlns:a16="http://schemas.microsoft.com/office/drawing/2014/main" xmlns="" id="{1EAC0C0E-FD85-B6C9-CE78-C600BF924749}"/>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23;p38">
                <a:extLst>
                  <a:ext uri="{FF2B5EF4-FFF2-40B4-BE49-F238E27FC236}">
                    <a16:creationId xmlns:a16="http://schemas.microsoft.com/office/drawing/2014/main" xmlns="" id="{5A323A9F-AE6A-7CD5-86E7-D84718CBC96E}"/>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24;p38">
                <a:extLst>
                  <a:ext uri="{FF2B5EF4-FFF2-40B4-BE49-F238E27FC236}">
                    <a16:creationId xmlns:a16="http://schemas.microsoft.com/office/drawing/2014/main" xmlns="" id="{A38920EB-2FB5-AC91-07E0-6E010412635D}"/>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25;p38">
                <a:extLst>
                  <a:ext uri="{FF2B5EF4-FFF2-40B4-BE49-F238E27FC236}">
                    <a16:creationId xmlns:a16="http://schemas.microsoft.com/office/drawing/2014/main" xmlns="" id="{23FA8082-BA00-0A6F-2715-331CC7D31560}"/>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26;p38">
                <a:extLst>
                  <a:ext uri="{FF2B5EF4-FFF2-40B4-BE49-F238E27FC236}">
                    <a16:creationId xmlns:a16="http://schemas.microsoft.com/office/drawing/2014/main" xmlns="" id="{D8647429-4964-3C27-3DA1-B762CD71FBF0}"/>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27;p38">
                <a:extLst>
                  <a:ext uri="{FF2B5EF4-FFF2-40B4-BE49-F238E27FC236}">
                    <a16:creationId xmlns:a16="http://schemas.microsoft.com/office/drawing/2014/main" xmlns="" id="{72FDC13E-76FD-A11D-EA42-B9E777EE2EA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28;p38">
                <a:extLst>
                  <a:ext uri="{FF2B5EF4-FFF2-40B4-BE49-F238E27FC236}">
                    <a16:creationId xmlns:a16="http://schemas.microsoft.com/office/drawing/2014/main" xmlns="" id="{47140F91-DBF6-89D1-1225-0F16AC3BFE80}"/>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29;p38">
                <a:extLst>
                  <a:ext uri="{FF2B5EF4-FFF2-40B4-BE49-F238E27FC236}">
                    <a16:creationId xmlns:a16="http://schemas.microsoft.com/office/drawing/2014/main" xmlns="" id="{64BFCDEF-6CDE-E71A-BB72-F6C5420A1EE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30;p38">
                <a:extLst>
                  <a:ext uri="{FF2B5EF4-FFF2-40B4-BE49-F238E27FC236}">
                    <a16:creationId xmlns:a16="http://schemas.microsoft.com/office/drawing/2014/main" xmlns="" id="{46E19C43-45D8-25F6-2494-7596E06C1647}"/>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31;p38">
                <a:extLst>
                  <a:ext uri="{FF2B5EF4-FFF2-40B4-BE49-F238E27FC236}">
                    <a16:creationId xmlns:a16="http://schemas.microsoft.com/office/drawing/2014/main" xmlns="" id="{D6BC7955-7E4E-8B3B-80B6-892D6EDBAC13}"/>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32;p38">
                <a:extLst>
                  <a:ext uri="{FF2B5EF4-FFF2-40B4-BE49-F238E27FC236}">
                    <a16:creationId xmlns:a16="http://schemas.microsoft.com/office/drawing/2014/main" xmlns="" id="{CFC01C9D-9229-D359-C851-B65AF24AFE8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3653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par>
                                <p:cTn id="22" presetID="14" presetClass="entr" presetSubtype="1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randombar(horizontal)">
                                      <p:cBhvr>
                                        <p:cTn id="24" dur="500"/>
                                        <p:tgtEl>
                                          <p:spTgt spid="70"/>
                                        </p:tgtEl>
                                      </p:cBhvr>
                                    </p:animEffect>
                                  </p:childTnLst>
                                </p:cTn>
                              </p:par>
                              <p:par>
                                <p:cTn id="25" presetID="14" presetClass="entr" presetSubtype="1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randombar(horizontal)">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xmlns="" id="{0521C5EF-48F2-3A21-6ECC-B6C0B2CF1871}"/>
              </a:ext>
            </a:extLst>
          </p:cNvPr>
          <p:cNvSpPr txBox="1"/>
          <p:nvPr/>
        </p:nvSpPr>
        <p:spPr>
          <a:xfrm>
            <a:off x="584151" y="1167381"/>
            <a:ext cx="7975693" cy="496996"/>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Cách ngắt giọng mỗi câu thơ theo nhịp 2/2/2, 3/3 hoặc 2/4,... </a:t>
            </a:r>
            <a:endParaRPr lang="en-US" sz="2000"/>
          </a:p>
        </p:txBody>
      </p:sp>
      <p:sp>
        <p:nvSpPr>
          <p:cNvPr id="3" name="TextBox 2">
            <a:extLst>
              <a:ext uri="{FF2B5EF4-FFF2-40B4-BE49-F238E27FC236}">
                <a16:creationId xmlns:a16="http://schemas.microsoft.com/office/drawing/2014/main" xmlns="" id="{A6231F6B-B60E-0C40-08DA-B58963CAF833}"/>
              </a:ext>
            </a:extLst>
          </p:cNvPr>
          <p:cNvSpPr txBox="1"/>
          <p:nvPr/>
        </p:nvSpPr>
        <p:spPr>
          <a:xfrm>
            <a:off x="2066500" y="501697"/>
            <a:ext cx="5010997" cy="553998"/>
          </a:xfrm>
          <a:prstGeom prst="rect">
            <a:avLst/>
          </a:prstGeom>
          <a:noFill/>
        </p:spPr>
        <p:txBody>
          <a:bodyPr wrap="square" rtlCol="0">
            <a:spAutoFit/>
          </a:bodyPr>
          <a:lstStyle/>
          <a:p>
            <a:pPr algn="ctr"/>
            <a:r>
              <a:rPr lang="en-US" sz="3000" b="1">
                <a:solidFill>
                  <a:srgbClr val="0070C0"/>
                </a:solidFill>
              </a:rPr>
              <a:t>Cách ngắt giọng</a:t>
            </a:r>
          </a:p>
        </p:txBody>
      </p:sp>
      <p:sp>
        <p:nvSpPr>
          <p:cNvPr id="6" name="TextBox 5">
            <a:extLst>
              <a:ext uri="{FF2B5EF4-FFF2-40B4-BE49-F238E27FC236}">
                <a16:creationId xmlns:a16="http://schemas.microsoft.com/office/drawing/2014/main" xmlns="" id="{BAA66E0B-F4E3-A058-388E-AA6BED5A43C6}"/>
              </a:ext>
            </a:extLst>
          </p:cNvPr>
          <p:cNvSpPr txBox="1"/>
          <p:nvPr/>
        </p:nvSpPr>
        <p:spPr>
          <a:xfrm>
            <a:off x="676428" y="1948130"/>
            <a:ext cx="3888074" cy="1881990"/>
          </a:xfrm>
          <a:prstGeom prst="rect">
            <a:avLst/>
          </a:prstGeom>
          <a:noFill/>
        </p:spPr>
        <p:txBody>
          <a:bodyPr wrap="square">
            <a:spAutoFit/>
          </a:bodyPr>
          <a:lstStyle/>
          <a:p>
            <a:pPr>
              <a:lnSpc>
                <a:spcPct val="150000"/>
              </a:lnSpc>
            </a:pPr>
            <a:r>
              <a:rPr lang="vi-VN" sz="2000"/>
              <a:t>Con gặp</a:t>
            </a:r>
            <a:r>
              <a:rPr lang="vi-VN" sz="2000" b="1" i="1">
                <a:solidFill>
                  <a:srgbClr val="C00000"/>
                </a:solidFill>
              </a:rPr>
              <a:t>/</a:t>
            </a:r>
            <a:r>
              <a:rPr lang="vi-VN" sz="2000"/>
              <a:t> trong lời mẹ hát </a:t>
            </a:r>
          </a:p>
          <a:p>
            <a:pPr>
              <a:lnSpc>
                <a:spcPct val="150000"/>
              </a:lnSpc>
            </a:pPr>
            <a:r>
              <a:rPr lang="vi-VN" sz="2000"/>
              <a:t>Cánh cò trắng,</a:t>
            </a:r>
            <a:r>
              <a:rPr lang="vi-VN" sz="2000" b="1" i="1">
                <a:solidFill>
                  <a:srgbClr val="C00000"/>
                </a:solidFill>
              </a:rPr>
              <a:t>/</a:t>
            </a:r>
            <a:r>
              <a:rPr lang="vi-VN" sz="2000">
                <a:solidFill>
                  <a:srgbClr val="C00000"/>
                </a:solidFill>
              </a:rPr>
              <a:t> </a:t>
            </a:r>
            <a:r>
              <a:rPr lang="vi-VN" sz="2000"/>
              <a:t>dải đồng xanh </a:t>
            </a:r>
          </a:p>
          <a:p>
            <a:pPr>
              <a:lnSpc>
                <a:spcPct val="150000"/>
              </a:lnSpc>
            </a:pPr>
            <a:r>
              <a:rPr lang="vi-VN" sz="2000"/>
              <a:t>Con yêu</a:t>
            </a:r>
            <a:r>
              <a:rPr lang="vi-VN" sz="2000" b="1" i="1">
                <a:solidFill>
                  <a:srgbClr val="C00000"/>
                </a:solidFill>
              </a:rPr>
              <a:t>/</a:t>
            </a:r>
            <a:r>
              <a:rPr lang="vi-VN" sz="2000"/>
              <a:t> màu vàng hoa mướp</a:t>
            </a:r>
          </a:p>
          <a:p>
            <a:pPr>
              <a:lnSpc>
                <a:spcPct val="150000"/>
              </a:lnSpc>
            </a:pPr>
            <a:r>
              <a:rPr lang="vi-VN" sz="2000"/>
              <a:t>“Con gà</a:t>
            </a:r>
            <a:r>
              <a:rPr lang="vi-VN" sz="2000" b="1" i="1">
                <a:solidFill>
                  <a:srgbClr val="C00000"/>
                </a:solidFill>
              </a:rPr>
              <a:t>/</a:t>
            </a:r>
            <a:r>
              <a:rPr lang="vi-VN" sz="2000"/>
              <a:t>cục tác lá chanh”.</a:t>
            </a:r>
          </a:p>
        </p:txBody>
      </p:sp>
      <p:sp>
        <p:nvSpPr>
          <p:cNvPr id="26" name="TextBox 25">
            <a:extLst>
              <a:ext uri="{FF2B5EF4-FFF2-40B4-BE49-F238E27FC236}">
                <a16:creationId xmlns:a16="http://schemas.microsoft.com/office/drawing/2014/main" xmlns="" id="{812E9B84-C79C-7B8F-632F-F3253C569FC2}"/>
              </a:ext>
            </a:extLst>
          </p:cNvPr>
          <p:cNvSpPr txBox="1"/>
          <p:nvPr/>
        </p:nvSpPr>
        <p:spPr>
          <a:xfrm>
            <a:off x="4826832" y="1948130"/>
            <a:ext cx="4077325" cy="1881990"/>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000000"/>
              </a:buClr>
              <a:buSzTx/>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Thời gian</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chạy qua tóc mẹ</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Một màu trắng</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đến nôn nao</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Lưng mẹ</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cứ còng dần xuống</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Cho con</a:t>
            </a:r>
            <a:r>
              <a:rPr kumimoji="0" lang="vi-VN" sz="2000" b="1" i="1" u="none" strike="noStrike" kern="0" cap="none" spc="0" normalizeH="0" baseline="0" noProof="0">
                <a:ln>
                  <a:noFill/>
                </a:ln>
                <a:solidFill>
                  <a:srgbClr val="0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ngày một</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thêm cao.</a:t>
            </a:r>
          </a:p>
        </p:txBody>
      </p:sp>
    </p:spTree>
    <p:extLst>
      <p:ext uri="{BB962C8B-B14F-4D97-AF65-F5344CB8AC3E}">
        <p14:creationId xmlns:p14="http://schemas.microsoft.com/office/powerpoint/2010/main" val="33887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6"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xmlns="" id="{A6231F6B-B60E-0C40-08DA-B58963CAF833}"/>
              </a:ext>
            </a:extLst>
          </p:cNvPr>
          <p:cNvSpPr txBox="1"/>
          <p:nvPr/>
        </p:nvSpPr>
        <p:spPr>
          <a:xfrm>
            <a:off x="2066501" y="305755"/>
            <a:ext cx="5010997" cy="553998"/>
          </a:xfrm>
          <a:prstGeom prst="rect">
            <a:avLst/>
          </a:prstGeom>
          <a:noFill/>
        </p:spPr>
        <p:txBody>
          <a:bodyPr wrap="square" rtlCol="0">
            <a:spAutoFit/>
          </a:bodyPr>
          <a:lstStyle/>
          <a:p>
            <a:pPr algn="ctr"/>
            <a:r>
              <a:rPr lang="en-US" sz="3000" b="1">
                <a:solidFill>
                  <a:srgbClr val="0070C0"/>
                </a:solidFill>
              </a:rPr>
              <a:t>Bố cục </a:t>
            </a:r>
          </a:p>
        </p:txBody>
      </p:sp>
      <p:grpSp>
        <p:nvGrpSpPr>
          <p:cNvPr id="8" name="Group 7">
            <a:extLst>
              <a:ext uri="{FF2B5EF4-FFF2-40B4-BE49-F238E27FC236}">
                <a16:creationId xmlns:a16="http://schemas.microsoft.com/office/drawing/2014/main" xmlns="" id="{516B5A39-967E-F110-20B6-B6B2E8CACAA0}"/>
              </a:ext>
            </a:extLst>
          </p:cNvPr>
          <p:cNvGrpSpPr/>
          <p:nvPr/>
        </p:nvGrpSpPr>
        <p:grpSpPr>
          <a:xfrm>
            <a:off x="459043" y="1640116"/>
            <a:ext cx="3737429" cy="2307772"/>
            <a:chOff x="108854" y="1357086"/>
            <a:chExt cx="3737429" cy="2307772"/>
          </a:xfrm>
        </p:grpSpPr>
        <p:sp>
          <p:nvSpPr>
            <p:cNvPr id="7" name="Rectangle: Rounded Corners 6">
              <a:extLst>
                <a:ext uri="{FF2B5EF4-FFF2-40B4-BE49-F238E27FC236}">
                  <a16:creationId xmlns:a16="http://schemas.microsoft.com/office/drawing/2014/main" xmlns="" id="{FC0028EB-DD87-89AB-8AA6-BAC6AC69D072}"/>
                </a:ext>
              </a:extLst>
            </p:cNvPr>
            <p:cNvSpPr/>
            <p:nvPr/>
          </p:nvSpPr>
          <p:spPr>
            <a:xfrm>
              <a:off x="108854" y="1756229"/>
              <a:ext cx="3737429" cy="1908629"/>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AA0D69D4-B8BB-7B91-B312-0F8BD3888C4B}"/>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1 </a:t>
              </a:r>
            </a:p>
          </p:txBody>
        </p:sp>
        <p:sp>
          <p:nvSpPr>
            <p:cNvPr id="5" name="TextBox 4">
              <a:extLst>
                <a:ext uri="{FF2B5EF4-FFF2-40B4-BE49-F238E27FC236}">
                  <a16:creationId xmlns:a16="http://schemas.microsoft.com/office/drawing/2014/main" xmlns="" id="{5DB12EAE-3497-B255-40E7-7E74675AB289}"/>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Tuổi thơ gắn với câu chuyện cổ tích mẹ kể, những câu ca dao mẹ ru.</a:t>
              </a:r>
              <a:endParaRPr lang="en-US" sz="2000"/>
            </a:p>
          </p:txBody>
        </p:sp>
      </p:grpSp>
      <p:grpSp>
        <p:nvGrpSpPr>
          <p:cNvPr id="9" name="Group 8">
            <a:extLst>
              <a:ext uri="{FF2B5EF4-FFF2-40B4-BE49-F238E27FC236}">
                <a16:creationId xmlns:a16="http://schemas.microsoft.com/office/drawing/2014/main" xmlns="" id="{333555C0-7EEB-D25D-BCC3-7773833960A6}"/>
              </a:ext>
            </a:extLst>
          </p:cNvPr>
          <p:cNvGrpSpPr/>
          <p:nvPr/>
        </p:nvGrpSpPr>
        <p:grpSpPr>
          <a:xfrm>
            <a:off x="4896727" y="1640116"/>
            <a:ext cx="3737429" cy="2307772"/>
            <a:chOff x="108854" y="1357086"/>
            <a:chExt cx="3737429" cy="2307772"/>
          </a:xfrm>
        </p:grpSpPr>
        <p:sp>
          <p:nvSpPr>
            <p:cNvPr id="10" name="Rectangle: Rounded Corners 9">
              <a:extLst>
                <a:ext uri="{FF2B5EF4-FFF2-40B4-BE49-F238E27FC236}">
                  <a16:creationId xmlns:a16="http://schemas.microsoft.com/office/drawing/2014/main" xmlns="" id="{A1F5DB69-1C69-E20E-3A00-3E4BE8C8872E}"/>
                </a:ext>
              </a:extLst>
            </p:cNvPr>
            <p:cNvSpPr/>
            <p:nvPr/>
          </p:nvSpPr>
          <p:spPr>
            <a:xfrm>
              <a:off x="108854" y="1756229"/>
              <a:ext cx="3737429" cy="1908629"/>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A69F5482-E75C-D45B-F739-7CEE9E8D130F}"/>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2 </a:t>
              </a:r>
            </a:p>
          </p:txBody>
        </p:sp>
        <p:sp>
          <p:nvSpPr>
            <p:cNvPr id="13" name="TextBox 12">
              <a:extLst>
                <a:ext uri="{FF2B5EF4-FFF2-40B4-BE49-F238E27FC236}">
                  <a16:creationId xmlns:a16="http://schemas.microsoft.com/office/drawing/2014/main" xmlns="" id="{43241A8F-7962-8F9B-5966-CDE9D17DFDFF}"/>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Những hình ảnh thân thương hiện lên trong lời mẹ hát.</a:t>
              </a:r>
              <a:endParaRPr lang="en-US" sz="2000"/>
            </a:p>
          </p:txBody>
        </p:sp>
      </p:grpSp>
    </p:spTree>
    <p:extLst>
      <p:ext uri="{BB962C8B-B14F-4D97-AF65-F5344CB8AC3E}">
        <p14:creationId xmlns:p14="http://schemas.microsoft.com/office/powerpoint/2010/main" val="29754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xmlns="" id="{A6231F6B-B60E-0C40-08DA-B58963CAF833}"/>
              </a:ext>
            </a:extLst>
          </p:cNvPr>
          <p:cNvSpPr txBox="1"/>
          <p:nvPr/>
        </p:nvSpPr>
        <p:spPr>
          <a:xfrm>
            <a:off x="2066501" y="305755"/>
            <a:ext cx="5010997" cy="553998"/>
          </a:xfrm>
          <a:prstGeom prst="rect">
            <a:avLst/>
          </a:prstGeom>
          <a:noFill/>
        </p:spPr>
        <p:txBody>
          <a:bodyPr wrap="square" rtlCol="0">
            <a:spAutoFit/>
          </a:bodyPr>
          <a:lstStyle/>
          <a:p>
            <a:pPr algn="ctr"/>
            <a:r>
              <a:rPr lang="en-US" sz="3000" b="1">
                <a:solidFill>
                  <a:srgbClr val="0070C0"/>
                </a:solidFill>
              </a:rPr>
              <a:t>Bố cục </a:t>
            </a:r>
          </a:p>
        </p:txBody>
      </p:sp>
      <p:grpSp>
        <p:nvGrpSpPr>
          <p:cNvPr id="8" name="Group 7">
            <a:extLst>
              <a:ext uri="{FF2B5EF4-FFF2-40B4-BE49-F238E27FC236}">
                <a16:creationId xmlns:a16="http://schemas.microsoft.com/office/drawing/2014/main" xmlns="" id="{516B5A39-967E-F110-20B6-B6B2E8CACAA0}"/>
              </a:ext>
            </a:extLst>
          </p:cNvPr>
          <p:cNvGrpSpPr/>
          <p:nvPr/>
        </p:nvGrpSpPr>
        <p:grpSpPr>
          <a:xfrm>
            <a:off x="379214" y="1328058"/>
            <a:ext cx="3737429" cy="2656113"/>
            <a:chOff x="108854" y="1357086"/>
            <a:chExt cx="3737429" cy="2656113"/>
          </a:xfrm>
        </p:grpSpPr>
        <p:sp>
          <p:nvSpPr>
            <p:cNvPr id="7" name="Rectangle: Rounded Corners 6">
              <a:extLst>
                <a:ext uri="{FF2B5EF4-FFF2-40B4-BE49-F238E27FC236}">
                  <a16:creationId xmlns:a16="http://schemas.microsoft.com/office/drawing/2014/main" xmlns="" id="{FC0028EB-DD87-89AB-8AA6-BAC6AC69D072}"/>
                </a:ext>
              </a:extLst>
            </p:cNvPr>
            <p:cNvSpPr/>
            <p:nvPr/>
          </p:nvSpPr>
          <p:spPr>
            <a:xfrm>
              <a:off x="108854" y="1756229"/>
              <a:ext cx="3737429" cy="2256970"/>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AA0D69D4-B8BB-7B91-B312-0F8BD3888C4B}"/>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3 </a:t>
              </a:r>
            </a:p>
          </p:txBody>
        </p:sp>
        <p:sp>
          <p:nvSpPr>
            <p:cNvPr id="5" name="TextBox 4">
              <a:extLst>
                <a:ext uri="{FF2B5EF4-FFF2-40B4-BE49-F238E27FC236}">
                  <a16:creationId xmlns:a16="http://schemas.microsoft.com/office/drawing/2014/main" xmlns="" id="{5DB12EAE-3497-B255-40E7-7E74675AB289}"/>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Sự vất vả, hi sinh thầm lặng của mẹ đã giúp con lớn khôn.</a:t>
              </a:r>
              <a:endParaRPr lang="en-US" sz="2000"/>
            </a:p>
          </p:txBody>
        </p:sp>
      </p:grpSp>
      <p:grpSp>
        <p:nvGrpSpPr>
          <p:cNvPr id="9" name="Group 8">
            <a:extLst>
              <a:ext uri="{FF2B5EF4-FFF2-40B4-BE49-F238E27FC236}">
                <a16:creationId xmlns:a16="http://schemas.microsoft.com/office/drawing/2014/main" xmlns="" id="{333555C0-7EEB-D25D-BCC3-7773833960A6}"/>
              </a:ext>
            </a:extLst>
          </p:cNvPr>
          <p:cNvGrpSpPr/>
          <p:nvPr/>
        </p:nvGrpSpPr>
        <p:grpSpPr>
          <a:xfrm>
            <a:off x="4816898" y="1328058"/>
            <a:ext cx="3737429" cy="2656113"/>
            <a:chOff x="108854" y="1357086"/>
            <a:chExt cx="3737429" cy="2656113"/>
          </a:xfrm>
        </p:grpSpPr>
        <p:sp>
          <p:nvSpPr>
            <p:cNvPr id="10" name="Rectangle: Rounded Corners 9">
              <a:extLst>
                <a:ext uri="{FF2B5EF4-FFF2-40B4-BE49-F238E27FC236}">
                  <a16:creationId xmlns:a16="http://schemas.microsoft.com/office/drawing/2014/main" xmlns="" id="{A1F5DB69-1C69-E20E-3A00-3E4BE8C8872E}"/>
                </a:ext>
              </a:extLst>
            </p:cNvPr>
            <p:cNvSpPr/>
            <p:nvPr/>
          </p:nvSpPr>
          <p:spPr>
            <a:xfrm>
              <a:off x="108854" y="1756229"/>
              <a:ext cx="3737429" cy="2256970"/>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A69F5482-E75C-D45B-F739-7CEE9E8D130F}"/>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4</a:t>
              </a:r>
            </a:p>
          </p:txBody>
        </p:sp>
        <p:sp>
          <p:nvSpPr>
            <p:cNvPr id="13" name="TextBox 12">
              <a:extLst>
                <a:ext uri="{FF2B5EF4-FFF2-40B4-BE49-F238E27FC236}">
                  <a16:creationId xmlns:a16="http://schemas.microsoft.com/office/drawing/2014/main" xmlns="" id="{43241A8F-7962-8F9B-5966-CDE9D17DFDFF}"/>
                </a:ext>
              </a:extLst>
            </p:cNvPr>
            <p:cNvSpPr txBox="1"/>
            <p:nvPr/>
          </p:nvSpPr>
          <p:spPr>
            <a:xfrm>
              <a:off x="210455" y="2070551"/>
              <a:ext cx="3534228" cy="1881990"/>
            </a:xfrm>
            <a:prstGeom prst="rect">
              <a:avLst/>
            </a:prstGeom>
            <a:noFill/>
          </p:spPr>
          <p:txBody>
            <a:bodyPr wrap="square">
              <a:spAutoFit/>
            </a:bodyPr>
            <a:lstStyle/>
            <a:p>
              <a:pPr algn="just">
                <a:lnSpc>
                  <a:spcPct val="150000"/>
                </a:lnSpc>
              </a:pPr>
              <a:r>
                <a:rPr lang="en-US" sz="2000" b="1"/>
                <a:t>Nội dung: </a:t>
              </a:r>
              <a:r>
                <a:rPr lang="vi-VN" sz="2000"/>
                <a:t>Lời hát của mẹ giúp con hiểu thêm cuộc đời, giúp con có thêm động lực để thực hiện những ước mơ.</a:t>
              </a:r>
              <a:endParaRPr lang="en-US" sz="2000"/>
            </a:p>
          </p:txBody>
        </p:sp>
      </p:grpSp>
    </p:spTree>
    <p:extLst>
      <p:ext uri="{BB962C8B-B14F-4D97-AF65-F5344CB8AC3E}">
        <p14:creationId xmlns:p14="http://schemas.microsoft.com/office/powerpoint/2010/main" val="22234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3030" name="Google Shape;3030;p39"/>
          <p:cNvSpPr txBox="1">
            <a:spLocks noGrp="1"/>
          </p:cNvSpPr>
          <p:nvPr>
            <p:ph type="title" idx="2"/>
          </p:nvPr>
        </p:nvSpPr>
        <p:spPr>
          <a:xfrm>
            <a:off x="1077674" y="1647249"/>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02</a:t>
            </a:r>
            <a:endParaRPr>
              <a:latin typeface="+mj-lt"/>
            </a:endParaRPr>
          </a:p>
        </p:txBody>
      </p:sp>
      <p:grpSp>
        <p:nvGrpSpPr>
          <p:cNvPr id="3032" name="Google Shape;3032;p39"/>
          <p:cNvGrpSpPr/>
          <p:nvPr/>
        </p:nvGrpSpPr>
        <p:grpSpPr>
          <a:xfrm flipH="1">
            <a:off x="7320704" y="2106469"/>
            <a:ext cx="1293643" cy="1972237"/>
            <a:chOff x="6069587" y="2106469"/>
            <a:chExt cx="1293643" cy="1972237"/>
          </a:xfrm>
        </p:grpSpPr>
        <p:sp>
          <p:nvSpPr>
            <p:cNvPr id="3033" name="Google Shape;3033;p39"/>
            <p:cNvSpPr/>
            <p:nvPr/>
          </p:nvSpPr>
          <p:spPr>
            <a:xfrm>
              <a:off x="6263481" y="2301621"/>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9"/>
            <p:cNvSpPr/>
            <p:nvPr/>
          </p:nvSpPr>
          <p:spPr>
            <a:xfrm>
              <a:off x="7162270" y="2301621"/>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9"/>
            <p:cNvSpPr/>
            <p:nvPr/>
          </p:nvSpPr>
          <p:spPr>
            <a:xfrm>
              <a:off x="7094207" y="2301621"/>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9"/>
            <p:cNvSpPr/>
            <p:nvPr/>
          </p:nvSpPr>
          <p:spPr>
            <a:xfrm>
              <a:off x="7026790" y="2301621"/>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9"/>
            <p:cNvSpPr/>
            <p:nvPr/>
          </p:nvSpPr>
          <p:spPr>
            <a:xfrm>
              <a:off x="6311631" y="2326019"/>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9"/>
            <p:cNvSpPr/>
            <p:nvPr/>
          </p:nvSpPr>
          <p:spPr>
            <a:xfrm>
              <a:off x="6377112" y="2380592"/>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9"/>
            <p:cNvSpPr/>
            <p:nvPr/>
          </p:nvSpPr>
          <p:spPr>
            <a:xfrm>
              <a:off x="6377112" y="2361971"/>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9"/>
            <p:cNvSpPr/>
            <p:nvPr/>
          </p:nvSpPr>
          <p:spPr>
            <a:xfrm>
              <a:off x="6377112" y="2344640"/>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9"/>
            <p:cNvSpPr/>
            <p:nvPr/>
          </p:nvSpPr>
          <p:spPr>
            <a:xfrm>
              <a:off x="6212135" y="2106469"/>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9"/>
            <p:cNvSpPr/>
            <p:nvPr/>
          </p:nvSpPr>
          <p:spPr>
            <a:xfrm>
              <a:off x="7141712" y="2162333"/>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9"/>
            <p:cNvSpPr/>
            <p:nvPr/>
          </p:nvSpPr>
          <p:spPr>
            <a:xfrm>
              <a:off x="7093562" y="2159751"/>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9"/>
            <p:cNvSpPr/>
            <p:nvPr/>
          </p:nvSpPr>
          <p:spPr>
            <a:xfrm>
              <a:off x="7058901" y="2159751"/>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9"/>
            <p:cNvSpPr/>
            <p:nvPr/>
          </p:nvSpPr>
          <p:spPr>
            <a:xfrm>
              <a:off x="7024240" y="2159751"/>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9"/>
            <p:cNvSpPr/>
            <p:nvPr/>
          </p:nvSpPr>
          <p:spPr>
            <a:xfrm>
              <a:off x="6989580" y="2159751"/>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9"/>
            <p:cNvSpPr/>
            <p:nvPr/>
          </p:nvSpPr>
          <p:spPr>
            <a:xfrm>
              <a:off x="6283393" y="2159751"/>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9"/>
            <p:cNvSpPr/>
            <p:nvPr/>
          </p:nvSpPr>
          <p:spPr>
            <a:xfrm>
              <a:off x="7164174" y="2178372"/>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9"/>
            <p:cNvSpPr/>
            <p:nvPr/>
          </p:nvSpPr>
          <p:spPr>
            <a:xfrm>
              <a:off x="6212135" y="2582198"/>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9"/>
            <p:cNvSpPr/>
            <p:nvPr/>
          </p:nvSpPr>
          <p:spPr>
            <a:xfrm>
              <a:off x="7239304" y="2582198"/>
              <a:ext cx="45601" cy="270928"/>
            </a:xfrm>
            <a:custGeom>
              <a:avLst/>
              <a:gdLst/>
              <a:ahLst/>
              <a:cxnLst/>
              <a:rect l="l" t="t" r="r" b="b"/>
              <a:pathLst>
                <a:path w="1413" h="8395" extrusionOk="0">
                  <a:moveTo>
                    <a:pt x="0" y="0"/>
                  </a:moveTo>
                  <a:lnTo>
                    <a:pt x="0" y="8395"/>
                  </a:lnTo>
                  <a:lnTo>
                    <a:pt x="1413" y="8395"/>
                  </a:lnTo>
                  <a:lnTo>
                    <a:pt x="1413"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9"/>
            <p:cNvSpPr/>
            <p:nvPr/>
          </p:nvSpPr>
          <p:spPr>
            <a:xfrm>
              <a:off x="6212135" y="2582198"/>
              <a:ext cx="46246" cy="270928"/>
            </a:xfrm>
            <a:custGeom>
              <a:avLst/>
              <a:gdLst/>
              <a:ahLst/>
              <a:cxnLst/>
              <a:rect l="l" t="t" r="r" b="b"/>
              <a:pathLst>
                <a:path w="1433" h="8395" extrusionOk="0">
                  <a:moveTo>
                    <a:pt x="0" y="0"/>
                  </a:moveTo>
                  <a:lnTo>
                    <a:pt x="0" y="8395"/>
                  </a:lnTo>
                  <a:lnTo>
                    <a:pt x="1432" y="8395"/>
                  </a:lnTo>
                  <a:lnTo>
                    <a:pt x="1432"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9"/>
            <p:cNvSpPr/>
            <p:nvPr/>
          </p:nvSpPr>
          <p:spPr>
            <a:xfrm>
              <a:off x="6331543" y="2656651"/>
              <a:ext cx="27625" cy="122022"/>
            </a:xfrm>
            <a:custGeom>
              <a:avLst/>
              <a:gdLst/>
              <a:ahLst/>
              <a:cxnLst/>
              <a:rect l="l" t="t" r="r" b="b"/>
              <a:pathLst>
                <a:path w="856" h="3781" extrusionOk="0">
                  <a:moveTo>
                    <a:pt x="0" y="1"/>
                  </a:moveTo>
                  <a:lnTo>
                    <a:pt x="0" y="3780"/>
                  </a:lnTo>
                  <a:lnTo>
                    <a:pt x="855" y="3780"/>
                  </a:lnTo>
                  <a:lnTo>
                    <a:pt x="85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9"/>
            <p:cNvSpPr/>
            <p:nvPr/>
          </p:nvSpPr>
          <p:spPr>
            <a:xfrm>
              <a:off x="6390602" y="2656651"/>
              <a:ext cx="26980" cy="122022"/>
            </a:xfrm>
            <a:custGeom>
              <a:avLst/>
              <a:gdLst/>
              <a:ahLst/>
              <a:cxnLst/>
              <a:rect l="l" t="t" r="r" b="b"/>
              <a:pathLst>
                <a:path w="836" h="3781" extrusionOk="0">
                  <a:moveTo>
                    <a:pt x="0" y="1"/>
                  </a:moveTo>
                  <a:lnTo>
                    <a:pt x="0"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9"/>
            <p:cNvSpPr/>
            <p:nvPr/>
          </p:nvSpPr>
          <p:spPr>
            <a:xfrm>
              <a:off x="6448370" y="2656651"/>
              <a:ext cx="27012" cy="122022"/>
            </a:xfrm>
            <a:custGeom>
              <a:avLst/>
              <a:gdLst/>
              <a:ahLst/>
              <a:cxnLst/>
              <a:rect l="l" t="t" r="r" b="b"/>
              <a:pathLst>
                <a:path w="837" h="3781" extrusionOk="0">
                  <a:moveTo>
                    <a:pt x="1" y="1"/>
                  </a:moveTo>
                  <a:lnTo>
                    <a:pt x="1"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9"/>
            <p:cNvSpPr/>
            <p:nvPr/>
          </p:nvSpPr>
          <p:spPr>
            <a:xfrm>
              <a:off x="6506783" y="2656651"/>
              <a:ext cx="27658" cy="122022"/>
            </a:xfrm>
            <a:custGeom>
              <a:avLst/>
              <a:gdLst/>
              <a:ahLst/>
              <a:cxnLst/>
              <a:rect l="l" t="t" r="r" b="b"/>
              <a:pathLst>
                <a:path w="857" h="3781" extrusionOk="0">
                  <a:moveTo>
                    <a:pt x="1" y="1"/>
                  </a:moveTo>
                  <a:lnTo>
                    <a:pt x="1" y="3780"/>
                  </a:lnTo>
                  <a:lnTo>
                    <a:pt x="856" y="3780"/>
                  </a:lnTo>
                  <a:lnTo>
                    <a:pt x="85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9"/>
            <p:cNvSpPr/>
            <p:nvPr/>
          </p:nvSpPr>
          <p:spPr>
            <a:xfrm>
              <a:off x="6569714" y="2656651"/>
              <a:ext cx="615049"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9"/>
            <p:cNvSpPr/>
            <p:nvPr/>
          </p:nvSpPr>
          <p:spPr>
            <a:xfrm>
              <a:off x="7092916" y="2691312"/>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9"/>
            <p:cNvSpPr/>
            <p:nvPr/>
          </p:nvSpPr>
          <p:spPr>
            <a:xfrm>
              <a:off x="6605020" y="2691312"/>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9"/>
            <p:cNvSpPr/>
            <p:nvPr/>
          </p:nvSpPr>
          <p:spPr>
            <a:xfrm>
              <a:off x="6168470" y="2440296"/>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9"/>
            <p:cNvSpPr/>
            <p:nvPr/>
          </p:nvSpPr>
          <p:spPr>
            <a:xfrm>
              <a:off x="6167857" y="2536597"/>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9"/>
            <p:cNvSpPr/>
            <p:nvPr/>
          </p:nvSpPr>
          <p:spPr>
            <a:xfrm>
              <a:off x="6167857" y="2517976"/>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9"/>
            <p:cNvSpPr/>
            <p:nvPr/>
          </p:nvSpPr>
          <p:spPr>
            <a:xfrm>
              <a:off x="6167857" y="2499355"/>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9"/>
            <p:cNvSpPr/>
            <p:nvPr/>
          </p:nvSpPr>
          <p:spPr>
            <a:xfrm>
              <a:off x="6167857" y="2480120"/>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9"/>
            <p:cNvSpPr/>
            <p:nvPr/>
          </p:nvSpPr>
          <p:spPr>
            <a:xfrm>
              <a:off x="6139586" y="2559704"/>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9"/>
            <p:cNvSpPr/>
            <p:nvPr/>
          </p:nvSpPr>
          <p:spPr>
            <a:xfrm>
              <a:off x="6139586" y="2433874"/>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9"/>
            <p:cNvSpPr/>
            <p:nvPr/>
          </p:nvSpPr>
          <p:spPr>
            <a:xfrm>
              <a:off x="6143427" y="2974438"/>
              <a:ext cx="1154968" cy="207383"/>
            </a:xfrm>
            <a:custGeom>
              <a:avLst/>
              <a:gdLst/>
              <a:ahLst/>
              <a:cxnLst/>
              <a:rect l="l" t="t" r="r" b="b"/>
              <a:pathLst>
                <a:path w="35788" h="6426" extrusionOk="0">
                  <a:moveTo>
                    <a:pt x="1" y="1"/>
                  </a:moveTo>
                  <a:lnTo>
                    <a:pt x="1" y="6426"/>
                  </a:lnTo>
                  <a:lnTo>
                    <a:pt x="35787" y="6426"/>
                  </a:lnTo>
                  <a:lnTo>
                    <a:pt x="35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9"/>
            <p:cNvSpPr/>
            <p:nvPr/>
          </p:nvSpPr>
          <p:spPr>
            <a:xfrm>
              <a:off x="7198221" y="2974438"/>
              <a:ext cx="39824" cy="207383"/>
            </a:xfrm>
            <a:custGeom>
              <a:avLst/>
              <a:gdLst/>
              <a:ahLst/>
              <a:cxnLst/>
              <a:rect l="l" t="t" r="r" b="b"/>
              <a:pathLst>
                <a:path w="1234" h="6426" extrusionOk="0">
                  <a:moveTo>
                    <a:pt x="0" y="1"/>
                  </a:moveTo>
                  <a:lnTo>
                    <a:pt x="0" y="6426"/>
                  </a:lnTo>
                  <a:lnTo>
                    <a:pt x="1234" y="6426"/>
                  </a:lnTo>
                  <a:lnTo>
                    <a:pt x="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9"/>
            <p:cNvSpPr/>
            <p:nvPr/>
          </p:nvSpPr>
          <p:spPr>
            <a:xfrm>
              <a:off x="7118605" y="2974438"/>
              <a:ext cx="39179" cy="207383"/>
            </a:xfrm>
            <a:custGeom>
              <a:avLst/>
              <a:gdLst/>
              <a:ahLst/>
              <a:cxnLst/>
              <a:rect l="l" t="t" r="r" b="b"/>
              <a:pathLst>
                <a:path w="1214" h="6426" extrusionOk="0">
                  <a:moveTo>
                    <a:pt x="1" y="1"/>
                  </a:moveTo>
                  <a:lnTo>
                    <a:pt x="1" y="6426"/>
                  </a:lnTo>
                  <a:lnTo>
                    <a:pt x="1214" y="6426"/>
                  </a:lnTo>
                  <a:lnTo>
                    <a:pt x="1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9"/>
            <p:cNvSpPr/>
            <p:nvPr/>
          </p:nvSpPr>
          <p:spPr>
            <a:xfrm>
              <a:off x="7039634" y="2974438"/>
              <a:ext cx="39211" cy="207383"/>
            </a:xfrm>
            <a:custGeom>
              <a:avLst/>
              <a:gdLst/>
              <a:ahLst/>
              <a:cxnLst/>
              <a:rect l="l" t="t" r="r" b="b"/>
              <a:pathLst>
                <a:path w="1215" h="6426" extrusionOk="0">
                  <a:moveTo>
                    <a:pt x="1" y="1"/>
                  </a:moveTo>
                  <a:lnTo>
                    <a:pt x="1" y="6426"/>
                  </a:lnTo>
                  <a:lnTo>
                    <a:pt x="1214" y="6426"/>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9"/>
            <p:cNvSpPr/>
            <p:nvPr/>
          </p:nvSpPr>
          <p:spPr>
            <a:xfrm>
              <a:off x="6200549" y="3014876"/>
              <a:ext cx="794194" cy="126508"/>
            </a:xfrm>
            <a:custGeom>
              <a:avLst/>
              <a:gdLst/>
              <a:ahLst/>
              <a:cxnLst/>
              <a:rect l="l" t="t" r="r" b="b"/>
              <a:pathLst>
                <a:path w="24609" h="3920" extrusionOk="0">
                  <a:moveTo>
                    <a:pt x="1592" y="1"/>
                  </a:moveTo>
                  <a:cubicBezTo>
                    <a:pt x="1592" y="876"/>
                    <a:pt x="896" y="1592"/>
                    <a:pt x="1" y="1592"/>
                  </a:cubicBezTo>
                  <a:lnTo>
                    <a:pt x="1" y="2328"/>
                  </a:lnTo>
                  <a:cubicBezTo>
                    <a:pt x="856" y="2328"/>
                    <a:pt x="1592" y="3044"/>
                    <a:pt x="1592" y="3920"/>
                  </a:cubicBezTo>
                  <a:lnTo>
                    <a:pt x="23017" y="3920"/>
                  </a:lnTo>
                  <a:cubicBezTo>
                    <a:pt x="23017" y="3044"/>
                    <a:pt x="23733" y="2328"/>
                    <a:pt x="24608" y="2328"/>
                  </a:cubicBezTo>
                  <a:lnTo>
                    <a:pt x="24608" y="1592"/>
                  </a:lnTo>
                  <a:cubicBezTo>
                    <a:pt x="23733" y="1592"/>
                    <a:pt x="23017" y="876"/>
                    <a:pt x="23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9"/>
            <p:cNvSpPr/>
            <p:nvPr/>
          </p:nvSpPr>
          <p:spPr>
            <a:xfrm>
              <a:off x="6276325" y="3099623"/>
              <a:ext cx="629185" cy="12877"/>
            </a:xfrm>
            <a:custGeom>
              <a:avLst/>
              <a:gdLst/>
              <a:ahLst/>
              <a:cxnLst/>
              <a:rect l="l" t="t" r="r" b="b"/>
              <a:pathLst>
                <a:path w="19496" h="399" extrusionOk="0">
                  <a:moveTo>
                    <a:pt x="179" y="1"/>
                  </a:moveTo>
                  <a:cubicBezTo>
                    <a:pt x="80" y="1"/>
                    <a:pt x="0" y="80"/>
                    <a:pt x="0" y="180"/>
                  </a:cubicBezTo>
                  <a:lnTo>
                    <a:pt x="0" y="239"/>
                  </a:lnTo>
                  <a:cubicBezTo>
                    <a:pt x="0" y="339"/>
                    <a:pt x="80" y="398"/>
                    <a:pt x="179" y="398"/>
                  </a:cubicBezTo>
                  <a:lnTo>
                    <a:pt x="19336" y="398"/>
                  </a:lnTo>
                  <a:cubicBezTo>
                    <a:pt x="19435" y="398"/>
                    <a:pt x="19495" y="339"/>
                    <a:pt x="19495" y="239"/>
                  </a:cubicBezTo>
                  <a:lnTo>
                    <a:pt x="19495" y="180"/>
                  </a:lnTo>
                  <a:cubicBezTo>
                    <a:pt x="19495" y="80"/>
                    <a:pt x="19435" y="1"/>
                    <a:pt x="1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9"/>
            <p:cNvSpPr/>
            <p:nvPr/>
          </p:nvSpPr>
          <p:spPr>
            <a:xfrm>
              <a:off x="6276325" y="3070739"/>
              <a:ext cx="629185" cy="12877"/>
            </a:xfrm>
            <a:custGeom>
              <a:avLst/>
              <a:gdLst/>
              <a:ahLst/>
              <a:cxnLst/>
              <a:rect l="l" t="t" r="r" b="b"/>
              <a:pathLst>
                <a:path w="19496" h="399" extrusionOk="0">
                  <a:moveTo>
                    <a:pt x="179" y="0"/>
                  </a:moveTo>
                  <a:cubicBezTo>
                    <a:pt x="80" y="0"/>
                    <a:pt x="0" y="80"/>
                    <a:pt x="0" y="179"/>
                  </a:cubicBezTo>
                  <a:lnTo>
                    <a:pt x="0" y="239"/>
                  </a:lnTo>
                  <a:cubicBezTo>
                    <a:pt x="0" y="319"/>
                    <a:pt x="80" y="398"/>
                    <a:pt x="179" y="398"/>
                  </a:cubicBezTo>
                  <a:lnTo>
                    <a:pt x="19336" y="398"/>
                  </a:lnTo>
                  <a:cubicBezTo>
                    <a:pt x="19435" y="398"/>
                    <a:pt x="19495" y="319"/>
                    <a:pt x="19495" y="239"/>
                  </a:cubicBezTo>
                  <a:lnTo>
                    <a:pt x="19495" y="179"/>
                  </a:lnTo>
                  <a:cubicBezTo>
                    <a:pt x="19495" y="8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9"/>
            <p:cNvSpPr/>
            <p:nvPr/>
          </p:nvSpPr>
          <p:spPr>
            <a:xfrm>
              <a:off x="6276325" y="3043146"/>
              <a:ext cx="629185" cy="12231"/>
            </a:xfrm>
            <a:custGeom>
              <a:avLst/>
              <a:gdLst/>
              <a:ahLst/>
              <a:cxnLst/>
              <a:rect l="l" t="t" r="r" b="b"/>
              <a:pathLst>
                <a:path w="19496" h="379" extrusionOk="0">
                  <a:moveTo>
                    <a:pt x="179" y="0"/>
                  </a:moveTo>
                  <a:cubicBezTo>
                    <a:pt x="80" y="0"/>
                    <a:pt x="0" y="60"/>
                    <a:pt x="0" y="159"/>
                  </a:cubicBezTo>
                  <a:lnTo>
                    <a:pt x="0" y="219"/>
                  </a:lnTo>
                  <a:cubicBezTo>
                    <a:pt x="0" y="318"/>
                    <a:pt x="80" y="378"/>
                    <a:pt x="179" y="378"/>
                  </a:cubicBezTo>
                  <a:lnTo>
                    <a:pt x="19336" y="378"/>
                  </a:lnTo>
                  <a:cubicBezTo>
                    <a:pt x="19435" y="378"/>
                    <a:pt x="19495" y="318"/>
                    <a:pt x="19495" y="219"/>
                  </a:cubicBezTo>
                  <a:lnTo>
                    <a:pt x="19495" y="159"/>
                  </a:lnTo>
                  <a:cubicBezTo>
                    <a:pt x="19495" y="6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9"/>
            <p:cNvSpPr/>
            <p:nvPr/>
          </p:nvSpPr>
          <p:spPr>
            <a:xfrm>
              <a:off x="6263481" y="2855675"/>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9"/>
            <p:cNvSpPr/>
            <p:nvPr/>
          </p:nvSpPr>
          <p:spPr>
            <a:xfrm>
              <a:off x="7193090" y="2889045"/>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9"/>
            <p:cNvSpPr/>
            <p:nvPr/>
          </p:nvSpPr>
          <p:spPr>
            <a:xfrm>
              <a:off x="7144939" y="2887786"/>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9"/>
            <p:cNvSpPr/>
            <p:nvPr/>
          </p:nvSpPr>
          <p:spPr>
            <a:xfrm>
              <a:off x="7110246" y="2887786"/>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9"/>
            <p:cNvSpPr/>
            <p:nvPr/>
          </p:nvSpPr>
          <p:spPr>
            <a:xfrm>
              <a:off x="7075586" y="288778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9"/>
            <p:cNvSpPr/>
            <p:nvPr/>
          </p:nvSpPr>
          <p:spPr>
            <a:xfrm>
              <a:off x="7040925" y="288778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9"/>
            <p:cNvSpPr/>
            <p:nvPr/>
          </p:nvSpPr>
          <p:spPr>
            <a:xfrm>
              <a:off x="6335384" y="2887786"/>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9"/>
            <p:cNvSpPr/>
            <p:nvPr/>
          </p:nvSpPr>
          <p:spPr>
            <a:xfrm>
              <a:off x="7214261" y="2899340"/>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9"/>
            <p:cNvSpPr/>
            <p:nvPr/>
          </p:nvSpPr>
          <p:spPr>
            <a:xfrm>
              <a:off x="6262835" y="3425769"/>
              <a:ext cx="1099750" cy="176563"/>
            </a:xfrm>
            <a:custGeom>
              <a:avLst/>
              <a:gdLst/>
              <a:ahLst/>
              <a:cxnLst/>
              <a:rect l="l" t="t" r="r" b="b"/>
              <a:pathLst>
                <a:path w="34077" h="5471" extrusionOk="0">
                  <a:moveTo>
                    <a:pt x="1" y="0"/>
                  </a:moveTo>
                  <a:lnTo>
                    <a:pt x="1" y="5471"/>
                  </a:lnTo>
                  <a:lnTo>
                    <a:pt x="34077" y="5471"/>
                  </a:lnTo>
                  <a:lnTo>
                    <a:pt x="34077" y="0"/>
                  </a:lnTo>
                  <a:close/>
                </a:path>
              </a:pathLst>
            </a:custGeom>
            <a:solidFill>
              <a:srgbClr val="E4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9"/>
            <p:cNvSpPr/>
            <p:nvPr/>
          </p:nvSpPr>
          <p:spPr>
            <a:xfrm>
              <a:off x="6262835" y="3425769"/>
              <a:ext cx="45601" cy="176563"/>
            </a:xfrm>
            <a:custGeom>
              <a:avLst/>
              <a:gdLst/>
              <a:ahLst/>
              <a:cxnLst/>
              <a:rect l="l" t="t" r="r" b="b"/>
              <a:pathLst>
                <a:path w="1413" h="5471" extrusionOk="0">
                  <a:moveTo>
                    <a:pt x="1" y="0"/>
                  </a:moveTo>
                  <a:lnTo>
                    <a:pt x="1" y="5471"/>
                  </a:lnTo>
                  <a:lnTo>
                    <a:pt x="1413" y="5471"/>
                  </a:lnTo>
                  <a:lnTo>
                    <a:pt x="14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9"/>
            <p:cNvSpPr/>
            <p:nvPr/>
          </p:nvSpPr>
          <p:spPr>
            <a:xfrm>
              <a:off x="7317629" y="3425769"/>
              <a:ext cx="45601" cy="176563"/>
            </a:xfrm>
            <a:custGeom>
              <a:avLst/>
              <a:gdLst/>
              <a:ahLst/>
              <a:cxnLst/>
              <a:rect l="l" t="t" r="r" b="b"/>
              <a:pathLst>
                <a:path w="1413" h="5471" extrusionOk="0">
                  <a:moveTo>
                    <a:pt x="0" y="0"/>
                  </a:moveTo>
                  <a:lnTo>
                    <a:pt x="0" y="5471"/>
                  </a:lnTo>
                  <a:lnTo>
                    <a:pt x="1413" y="5471"/>
                  </a:lnTo>
                  <a:lnTo>
                    <a:pt x="14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9"/>
            <p:cNvSpPr/>
            <p:nvPr/>
          </p:nvSpPr>
          <p:spPr>
            <a:xfrm>
              <a:off x="6352714" y="3473920"/>
              <a:ext cx="27625" cy="78971"/>
            </a:xfrm>
            <a:custGeom>
              <a:avLst/>
              <a:gdLst/>
              <a:ahLst/>
              <a:cxnLst/>
              <a:rect l="l" t="t" r="r" b="b"/>
              <a:pathLst>
                <a:path w="856"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9"/>
            <p:cNvSpPr/>
            <p:nvPr/>
          </p:nvSpPr>
          <p:spPr>
            <a:xfrm>
              <a:off x="6410482" y="3473920"/>
              <a:ext cx="27658" cy="78971"/>
            </a:xfrm>
            <a:custGeom>
              <a:avLst/>
              <a:gdLst/>
              <a:ahLst/>
              <a:cxnLst/>
              <a:rect l="l" t="t" r="r" b="b"/>
              <a:pathLst>
                <a:path w="857"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9"/>
            <p:cNvSpPr/>
            <p:nvPr/>
          </p:nvSpPr>
          <p:spPr>
            <a:xfrm>
              <a:off x="6468927" y="3473920"/>
              <a:ext cx="27625" cy="78971"/>
            </a:xfrm>
            <a:custGeom>
              <a:avLst/>
              <a:gdLst/>
              <a:ahLst/>
              <a:cxnLst/>
              <a:rect l="l" t="t" r="r" b="b"/>
              <a:pathLst>
                <a:path w="856" h="2447" extrusionOk="0">
                  <a:moveTo>
                    <a:pt x="0" y="0"/>
                  </a:moveTo>
                  <a:lnTo>
                    <a:pt x="0"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9"/>
            <p:cNvSpPr/>
            <p:nvPr/>
          </p:nvSpPr>
          <p:spPr>
            <a:xfrm>
              <a:off x="6527986" y="3473920"/>
              <a:ext cx="26980" cy="78971"/>
            </a:xfrm>
            <a:custGeom>
              <a:avLst/>
              <a:gdLst/>
              <a:ahLst/>
              <a:cxnLst/>
              <a:rect l="l" t="t" r="r" b="b"/>
              <a:pathLst>
                <a:path w="836" h="2447" extrusionOk="0">
                  <a:moveTo>
                    <a:pt x="0" y="0"/>
                  </a:moveTo>
                  <a:lnTo>
                    <a:pt x="0" y="2447"/>
                  </a:lnTo>
                  <a:lnTo>
                    <a:pt x="836" y="2447"/>
                  </a:lnTo>
                  <a:lnTo>
                    <a:pt x="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9"/>
            <p:cNvSpPr/>
            <p:nvPr/>
          </p:nvSpPr>
          <p:spPr>
            <a:xfrm>
              <a:off x="7077522" y="3473920"/>
              <a:ext cx="26980" cy="78971"/>
            </a:xfrm>
            <a:custGeom>
              <a:avLst/>
              <a:gdLst/>
              <a:ahLst/>
              <a:cxnLst/>
              <a:rect l="l" t="t" r="r" b="b"/>
              <a:pathLst>
                <a:path w="836" h="2447" extrusionOk="0">
                  <a:moveTo>
                    <a:pt x="0" y="0"/>
                  </a:moveTo>
                  <a:lnTo>
                    <a:pt x="0" y="2447"/>
                  </a:lnTo>
                  <a:lnTo>
                    <a:pt x="836" y="2447"/>
                  </a:lnTo>
                  <a:lnTo>
                    <a:pt x="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9"/>
            <p:cNvSpPr/>
            <p:nvPr/>
          </p:nvSpPr>
          <p:spPr>
            <a:xfrm>
              <a:off x="7135935" y="3473920"/>
              <a:ext cx="27625" cy="78971"/>
            </a:xfrm>
            <a:custGeom>
              <a:avLst/>
              <a:gdLst/>
              <a:ahLst/>
              <a:cxnLst/>
              <a:rect l="l" t="t" r="r" b="b"/>
              <a:pathLst>
                <a:path w="856"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9"/>
            <p:cNvSpPr/>
            <p:nvPr/>
          </p:nvSpPr>
          <p:spPr>
            <a:xfrm>
              <a:off x="7194349" y="3473920"/>
              <a:ext cx="27658" cy="78971"/>
            </a:xfrm>
            <a:custGeom>
              <a:avLst/>
              <a:gdLst/>
              <a:ahLst/>
              <a:cxnLst/>
              <a:rect l="l" t="t" r="r" b="b"/>
              <a:pathLst>
                <a:path w="857"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9"/>
            <p:cNvSpPr/>
            <p:nvPr/>
          </p:nvSpPr>
          <p:spPr>
            <a:xfrm>
              <a:off x="7252149" y="3473920"/>
              <a:ext cx="27625" cy="78971"/>
            </a:xfrm>
            <a:custGeom>
              <a:avLst/>
              <a:gdLst/>
              <a:ahLst/>
              <a:cxnLst/>
              <a:rect l="l" t="t" r="r" b="b"/>
              <a:pathLst>
                <a:path w="856" h="2447" extrusionOk="0">
                  <a:moveTo>
                    <a:pt x="0" y="0"/>
                  </a:moveTo>
                  <a:lnTo>
                    <a:pt x="0"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9"/>
            <p:cNvSpPr/>
            <p:nvPr/>
          </p:nvSpPr>
          <p:spPr>
            <a:xfrm>
              <a:off x="6611443" y="3491250"/>
              <a:ext cx="412184" cy="44956"/>
            </a:xfrm>
            <a:custGeom>
              <a:avLst/>
              <a:gdLst/>
              <a:ahLst/>
              <a:cxnLst/>
              <a:rect l="l" t="t" r="r" b="b"/>
              <a:pathLst>
                <a:path w="12772" h="1393" extrusionOk="0">
                  <a:moveTo>
                    <a:pt x="697" y="0"/>
                  </a:moveTo>
                  <a:cubicBezTo>
                    <a:pt x="299" y="0"/>
                    <a:pt x="0" y="338"/>
                    <a:pt x="0" y="696"/>
                  </a:cubicBezTo>
                  <a:cubicBezTo>
                    <a:pt x="0" y="1094"/>
                    <a:pt x="319" y="1393"/>
                    <a:pt x="697" y="1393"/>
                  </a:cubicBezTo>
                  <a:lnTo>
                    <a:pt x="12075" y="1393"/>
                  </a:lnTo>
                  <a:cubicBezTo>
                    <a:pt x="12473" y="1393"/>
                    <a:pt x="12771" y="1074"/>
                    <a:pt x="12771" y="696"/>
                  </a:cubicBezTo>
                  <a:cubicBezTo>
                    <a:pt x="12771" y="338"/>
                    <a:pt x="12453"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9"/>
            <p:cNvSpPr/>
            <p:nvPr/>
          </p:nvSpPr>
          <p:spPr>
            <a:xfrm>
              <a:off x="6218525" y="3193343"/>
              <a:ext cx="990637" cy="220260"/>
            </a:xfrm>
            <a:custGeom>
              <a:avLst/>
              <a:gdLst/>
              <a:ahLst/>
              <a:cxnLst/>
              <a:rect l="l" t="t" r="r" b="b"/>
              <a:pathLst>
                <a:path w="30696" h="6825" extrusionOk="0">
                  <a:moveTo>
                    <a:pt x="1" y="1"/>
                  </a:moveTo>
                  <a:lnTo>
                    <a:pt x="1" y="6824"/>
                  </a:lnTo>
                  <a:lnTo>
                    <a:pt x="30695" y="6824"/>
                  </a:lnTo>
                  <a:lnTo>
                    <a:pt x="3069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9"/>
            <p:cNvSpPr/>
            <p:nvPr/>
          </p:nvSpPr>
          <p:spPr>
            <a:xfrm>
              <a:off x="6219203" y="3384654"/>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9"/>
            <p:cNvSpPr/>
            <p:nvPr/>
          </p:nvSpPr>
          <p:spPr>
            <a:xfrm>
              <a:off x="6219203" y="3367324"/>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9"/>
            <p:cNvSpPr/>
            <p:nvPr/>
          </p:nvSpPr>
          <p:spPr>
            <a:xfrm>
              <a:off x="6219203" y="3349993"/>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9"/>
            <p:cNvSpPr/>
            <p:nvPr/>
          </p:nvSpPr>
          <p:spPr>
            <a:xfrm>
              <a:off x="6219203" y="3332663"/>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9"/>
            <p:cNvSpPr/>
            <p:nvPr/>
          </p:nvSpPr>
          <p:spPr>
            <a:xfrm>
              <a:off x="6219203" y="3315978"/>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9"/>
            <p:cNvSpPr/>
            <p:nvPr/>
          </p:nvSpPr>
          <p:spPr>
            <a:xfrm>
              <a:off x="6219203" y="3298648"/>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9"/>
            <p:cNvSpPr/>
            <p:nvPr/>
          </p:nvSpPr>
          <p:spPr>
            <a:xfrm>
              <a:off x="6219203" y="328131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9"/>
            <p:cNvSpPr/>
            <p:nvPr/>
          </p:nvSpPr>
          <p:spPr>
            <a:xfrm>
              <a:off x="6219203" y="326398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9"/>
            <p:cNvSpPr/>
            <p:nvPr/>
          </p:nvSpPr>
          <p:spPr>
            <a:xfrm>
              <a:off x="6219203" y="324665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9"/>
            <p:cNvSpPr/>
            <p:nvPr/>
          </p:nvSpPr>
          <p:spPr>
            <a:xfrm>
              <a:off x="6219203" y="3229940"/>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9"/>
            <p:cNvSpPr/>
            <p:nvPr/>
          </p:nvSpPr>
          <p:spPr>
            <a:xfrm>
              <a:off x="6219203" y="3212609"/>
              <a:ext cx="1042581" cy="32"/>
            </a:xfrm>
            <a:custGeom>
              <a:avLst/>
              <a:gdLst/>
              <a:ahLst/>
              <a:cxnLst/>
              <a:rect l="l" t="t" r="r" b="b"/>
              <a:pathLst>
                <a:path w="42909" h="1" fill="none" extrusionOk="0">
                  <a:moveTo>
                    <a:pt x="42909" y="1"/>
                  </a:moveTo>
                  <a:lnTo>
                    <a:pt x="0" y="1"/>
                  </a:lnTo>
                </a:path>
              </a:pathLst>
            </a:custGeom>
            <a:noFill/>
            <a:ln w="5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9"/>
            <p:cNvSpPr/>
            <p:nvPr/>
          </p:nvSpPr>
          <p:spPr>
            <a:xfrm>
              <a:off x="6190932" y="3390463"/>
              <a:ext cx="1050309" cy="34693"/>
            </a:xfrm>
            <a:custGeom>
              <a:avLst/>
              <a:gdLst/>
              <a:ahLst/>
              <a:cxnLst/>
              <a:rect l="l" t="t" r="r" b="b"/>
              <a:pathLst>
                <a:path w="32545" h="1075" extrusionOk="0">
                  <a:moveTo>
                    <a:pt x="438" y="0"/>
                  </a:moveTo>
                  <a:cubicBezTo>
                    <a:pt x="200" y="0"/>
                    <a:pt x="1" y="199"/>
                    <a:pt x="1" y="438"/>
                  </a:cubicBezTo>
                  <a:lnTo>
                    <a:pt x="1" y="617"/>
                  </a:lnTo>
                  <a:cubicBezTo>
                    <a:pt x="1" y="875"/>
                    <a:pt x="200" y="1074"/>
                    <a:pt x="438" y="1074"/>
                  </a:cubicBezTo>
                  <a:lnTo>
                    <a:pt x="32087" y="1074"/>
                  </a:lnTo>
                  <a:cubicBezTo>
                    <a:pt x="32346" y="1074"/>
                    <a:pt x="32545" y="875"/>
                    <a:pt x="32545" y="617"/>
                  </a:cubicBezTo>
                  <a:lnTo>
                    <a:pt x="32545" y="438"/>
                  </a:lnTo>
                  <a:cubicBezTo>
                    <a:pt x="32545" y="199"/>
                    <a:pt x="32346" y="0"/>
                    <a:pt x="32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9"/>
            <p:cNvSpPr/>
            <p:nvPr/>
          </p:nvSpPr>
          <p:spPr>
            <a:xfrm>
              <a:off x="6190932" y="3182434"/>
              <a:ext cx="1050309" cy="34693"/>
            </a:xfrm>
            <a:custGeom>
              <a:avLst/>
              <a:gdLst/>
              <a:ahLst/>
              <a:cxnLst/>
              <a:rect l="l" t="t" r="r" b="b"/>
              <a:pathLst>
                <a:path w="32545" h="1075" extrusionOk="0">
                  <a:moveTo>
                    <a:pt x="438" y="1"/>
                  </a:moveTo>
                  <a:cubicBezTo>
                    <a:pt x="200" y="1"/>
                    <a:pt x="1" y="200"/>
                    <a:pt x="1" y="458"/>
                  </a:cubicBezTo>
                  <a:lnTo>
                    <a:pt x="1" y="617"/>
                  </a:lnTo>
                  <a:cubicBezTo>
                    <a:pt x="1" y="876"/>
                    <a:pt x="200" y="1075"/>
                    <a:pt x="438" y="1075"/>
                  </a:cubicBezTo>
                  <a:lnTo>
                    <a:pt x="32087" y="1075"/>
                  </a:lnTo>
                  <a:cubicBezTo>
                    <a:pt x="32346" y="1075"/>
                    <a:pt x="32545" y="876"/>
                    <a:pt x="32545" y="617"/>
                  </a:cubicBezTo>
                  <a:lnTo>
                    <a:pt x="32545" y="458"/>
                  </a:lnTo>
                  <a:cubicBezTo>
                    <a:pt x="32545" y="200"/>
                    <a:pt x="32346" y="1"/>
                    <a:pt x="3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9"/>
            <p:cNvSpPr/>
            <p:nvPr/>
          </p:nvSpPr>
          <p:spPr>
            <a:xfrm>
              <a:off x="6133810" y="3799388"/>
              <a:ext cx="983537" cy="131640"/>
            </a:xfrm>
            <a:custGeom>
              <a:avLst/>
              <a:gdLst/>
              <a:ahLst/>
              <a:cxnLst/>
              <a:rect l="l" t="t" r="r" b="b"/>
              <a:pathLst>
                <a:path w="30476" h="4079" extrusionOk="0">
                  <a:moveTo>
                    <a:pt x="0" y="1"/>
                  </a:moveTo>
                  <a:lnTo>
                    <a:pt x="0" y="4079"/>
                  </a:lnTo>
                  <a:lnTo>
                    <a:pt x="30476" y="4079"/>
                  </a:lnTo>
                  <a:lnTo>
                    <a:pt x="30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9"/>
            <p:cNvSpPr/>
            <p:nvPr/>
          </p:nvSpPr>
          <p:spPr>
            <a:xfrm>
              <a:off x="6185801" y="3799388"/>
              <a:ext cx="34047" cy="131640"/>
            </a:xfrm>
            <a:custGeom>
              <a:avLst/>
              <a:gdLst/>
              <a:ahLst/>
              <a:cxnLst/>
              <a:rect l="l" t="t" r="r" b="b"/>
              <a:pathLst>
                <a:path w="1055" h="4079" extrusionOk="0">
                  <a:moveTo>
                    <a:pt x="0" y="1"/>
                  </a:moveTo>
                  <a:lnTo>
                    <a:pt x="0" y="4079"/>
                  </a:lnTo>
                  <a:lnTo>
                    <a:pt x="1055" y="4079"/>
                  </a:lnTo>
                  <a:lnTo>
                    <a:pt x="1055" y="1"/>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9"/>
            <p:cNvSpPr/>
            <p:nvPr/>
          </p:nvSpPr>
          <p:spPr>
            <a:xfrm>
              <a:off x="6253218" y="3799388"/>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9"/>
            <p:cNvSpPr/>
            <p:nvPr/>
          </p:nvSpPr>
          <p:spPr>
            <a:xfrm>
              <a:off x="6320603" y="3799388"/>
              <a:ext cx="34080" cy="131640"/>
            </a:xfrm>
            <a:custGeom>
              <a:avLst/>
              <a:gdLst/>
              <a:ahLst/>
              <a:cxnLst/>
              <a:rect l="l" t="t" r="r" b="b"/>
              <a:pathLst>
                <a:path w="1056" h="4079" extrusionOk="0">
                  <a:moveTo>
                    <a:pt x="1" y="1"/>
                  </a:moveTo>
                  <a:lnTo>
                    <a:pt x="1" y="4079"/>
                  </a:lnTo>
                  <a:lnTo>
                    <a:pt x="1055" y="4079"/>
                  </a:lnTo>
                  <a:lnTo>
                    <a:pt x="1055" y="1"/>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9"/>
            <p:cNvSpPr/>
            <p:nvPr/>
          </p:nvSpPr>
          <p:spPr>
            <a:xfrm>
              <a:off x="6391893" y="3825077"/>
              <a:ext cx="677303" cy="80262"/>
            </a:xfrm>
            <a:custGeom>
              <a:avLst/>
              <a:gdLst/>
              <a:ahLst/>
              <a:cxnLst/>
              <a:rect l="l" t="t" r="r" b="b"/>
              <a:pathLst>
                <a:path w="20987" h="2487" extrusionOk="0">
                  <a:moveTo>
                    <a:pt x="1174" y="0"/>
                  </a:moveTo>
                  <a:cubicBezTo>
                    <a:pt x="1174" y="657"/>
                    <a:pt x="656" y="1174"/>
                    <a:pt x="0" y="1174"/>
                  </a:cubicBezTo>
                  <a:lnTo>
                    <a:pt x="0" y="1333"/>
                  </a:lnTo>
                  <a:cubicBezTo>
                    <a:pt x="656" y="1333"/>
                    <a:pt x="1174" y="1850"/>
                    <a:pt x="1174" y="2487"/>
                  </a:cubicBezTo>
                  <a:lnTo>
                    <a:pt x="19833" y="2487"/>
                  </a:lnTo>
                  <a:cubicBezTo>
                    <a:pt x="19833" y="1850"/>
                    <a:pt x="20350" y="1333"/>
                    <a:pt x="20987" y="1333"/>
                  </a:cubicBezTo>
                  <a:lnTo>
                    <a:pt x="20987" y="1174"/>
                  </a:lnTo>
                  <a:cubicBezTo>
                    <a:pt x="20350" y="1174"/>
                    <a:pt x="19833" y="657"/>
                    <a:pt x="19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9"/>
            <p:cNvSpPr/>
            <p:nvPr/>
          </p:nvSpPr>
          <p:spPr>
            <a:xfrm>
              <a:off x="6468282" y="3879004"/>
              <a:ext cx="536078" cy="8359"/>
            </a:xfrm>
            <a:custGeom>
              <a:avLst/>
              <a:gdLst/>
              <a:ahLst/>
              <a:cxnLst/>
              <a:rect l="l" t="t" r="r" b="b"/>
              <a:pathLst>
                <a:path w="16611" h="259" extrusionOk="0">
                  <a:moveTo>
                    <a:pt x="120" y="0"/>
                  </a:moveTo>
                  <a:cubicBezTo>
                    <a:pt x="60" y="0"/>
                    <a:pt x="0" y="60"/>
                    <a:pt x="0" y="120"/>
                  </a:cubicBezTo>
                  <a:cubicBezTo>
                    <a:pt x="0" y="199"/>
                    <a:pt x="60" y="259"/>
                    <a:pt x="120" y="259"/>
                  </a:cubicBezTo>
                  <a:lnTo>
                    <a:pt x="16491" y="259"/>
                  </a:lnTo>
                  <a:cubicBezTo>
                    <a:pt x="16571" y="259"/>
                    <a:pt x="16611" y="199"/>
                    <a:pt x="16611" y="120"/>
                  </a:cubicBezTo>
                  <a:cubicBezTo>
                    <a:pt x="16611" y="6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9"/>
            <p:cNvSpPr/>
            <p:nvPr/>
          </p:nvSpPr>
          <p:spPr>
            <a:xfrm>
              <a:off x="6468282" y="3860383"/>
              <a:ext cx="536078" cy="8391"/>
            </a:xfrm>
            <a:custGeom>
              <a:avLst/>
              <a:gdLst/>
              <a:ahLst/>
              <a:cxnLst/>
              <a:rect l="l" t="t" r="r" b="b"/>
              <a:pathLst>
                <a:path w="16611" h="260" extrusionOk="0">
                  <a:moveTo>
                    <a:pt x="120" y="0"/>
                  </a:moveTo>
                  <a:cubicBezTo>
                    <a:pt x="60" y="0"/>
                    <a:pt x="0" y="60"/>
                    <a:pt x="0" y="140"/>
                  </a:cubicBezTo>
                  <a:cubicBezTo>
                    <a:pt x="0" y="199"/>
                    <a:pt x="60" y="259"/>
                    <a:pt x="120" y="259"/>
                  </a:cubicBezTo>
                  <a:lnTo>
                    <a:pt x="16491" y="259"/>
                  </a:lnTo>
                  <a:cubicBezTo>
                    <a:pt x="16571" y="259"/>
                    <a:pt x="16611" y="199"/>
                    <a:pt x="16611" y="140"/>
                  </a:cubicBezTo>
                  <a:cubicBezTo>
                    <a:pt x="16611" y="8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9"/>
            <p:cNvSpPr/>
            <p:nvPr/>
          </p:nvSpPr>
          <p:spPr>
            <a:xfrm>
              <a:off x="6468282" y="3843052"/>
              <a:ext cx="536078" cy="7745"/>
            </a:xfrm>
            <a:custGeom>
              <a:avLst/>
              <a:gdLst/>
              <a:ahLst/>
              <a:cxnLst/>
              <a:rect l="l" t="t" r="r" b="b"/>
              <a:pathLst>
                <a:path w="16611" h="240" extrusionOk="0">
                  <a:moveTo>
                    <a:pt x="120" y="0"/>
                  </a:moveTo>
                  <a:cubicBezTo>
                    <a:pt x="60" y="0"/>
                    <a:pt x="0" y="40"/>
                    <a:pt x="0" y="120"/>
                  </a:cubicBezTo>
                  <a:cubicBezTo>
                    <a:pt x="0" y="199"/>
                    <a:pt x="60" y="239"/>
                    <a:pt x="120" y="239"/>
                  </a:cubicBezTo>
                  <a:lnTo>
                    <a:pt x="16491" y="239"/>
                  </a:lnTo>
                  <a:cubicBezTo>
                    <a:pt x="16571" y="239"/>
                    <a:pt x="16611" y="199"/>
                    <a:pt x="16611" y="120"/>
                  </a:cubicBezTo>
                  <a:cubicBezTo>
                    <a:pt x="16611" y="4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9"/>
            <p:cNvSpPr/>
            <p:nvPr/>
          </p:nvSpPr>
          <p:spPr>
            <a:xfrm>
              <a:off x="6069587" y="3604881"/>
              <a:ext cx="1099137" cy="195830"/>
            </a:xfrm>
            <a:custGeom>
              <a:avLst/>
              <a:gdLst/>
              <a:ahLst/>
              <a:cxnLst/>
              <a:rect l="l" t="t" r="r" b="b"/>
              <a:pathLst>
                <a:path w="34058" h="6068" extrusionOk="0">
                  <a:moveTo>
                    <a:pt x="1" y="0"/>
                  </a:moveTo>
                  <a:lnTo>
                    <a:pt x="1" y="6067"/>
                  </a:lnTo>
                  <a:lnTo>
                    <a:pt x="34057" y="6067"/>
                  </a:lnTo>
                  <a:lnTo>
                    <a:pt x="340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9"/>
            <p:cNvSpPr/>
            <p:nvPr/>
          </p:nvSpPr>
          <p:spPr>
            <a:xfrm>
              <a:off x="6130582" y="3660713"/>
              <a:ext cx="109178" cy="83489"/>
            </a:xfrm>
            <a:custGeom>
              <a:avLst/>
              <a:gdLst/>
              <a:ahLst/>
              <a:cxnLst/>
              <a:rect l="l" t="t" r="r" b="b"/>
              <a:pathLst>
                <a:path w="3383" h="2587" extrusionOk="0">
                  <a:moveTo>
                    <a:pt x="1692" y="1"/>
                  </a:moveTo>
                  <a:cubicBezTo>
                    <a:pt x="776" y="1"/>
                    <a:pt x="1" y="578"/>
                    <a:pt x="1" y="1294"/>
                  </a:cubicBezTo>
                  <a:cubicBezTo>
                    <a:pt x="1" y="2010"/>
                    <a:pt x="776" y="2587"/>
                    <a:pt x="1692" y="2587"/>
                  </a:cubicBezTo>
                  <a:cubicBezTo>
                    <a:pt x="2607" y="2587"/>
                    <a:pt x="3382" y="2010"/>
                    <a:pt x="3382" y="1294"/>
                  </a:cubicBezTo>
                  <a:cubicBezTo>
                    <a:pt x="3382" y="578"/>
                    <a:pt x="2607" y="1"/>
                    <a:pt x="1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9"/>
            <p:cNvSpPr/>
            <p:nvPr/>
          </p:nvSpPr>
          <p:spPr>
            <a:xfrm>
              <a:off x="6271839" y="3658163"/>
              <a:ext cx="16072" cy="88620"/>
            </a:xfrm>
            <a:custGeom>
              <a:avLst/>
              <a:gdLst/>
              <a:ahLst/>
              <a:cxnLst/>
              <a:rect l="l" t="t" r="r" b="b"/>
              <a:pathLst>
                <a:path w="498" h="2746" extrusionOk="0">
                  <a:moveTo>
                    <a:pt x="0" y="0"/>
                  </a:moveTo>
                  <a:lnTo>
                    <a:pt x="0" y="2745"/>
                  </a:lnTo>
                  <a:lnTo>
                    <a:pt x="497" y="2745"/>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9"/>
            <p:cNvSpPr/>
            <p:nvPr/>
          </p:nvSpPr>
          <p:spPr>
            <a:xfrm>
              <a:off x="6306500" y="3658163"/>
              <a:ext cx="16072" cy="88620"/>
            </a:xfrm>
            <a:custGeom>
              <a:avLst/>
              <a:gdLst/>
              <a:ahLst/>
              <a:cxnLst/>
              <a:rect l="l" t="t" r="r" b="b"/>
              <a:pathLst>
                <a:path w="498" h="2746" extrusionOk="0">
                  <a:moveTo>
                    <a:pt x="0" y="0"/>
                  </a:moveTo>
                  <a:lnTo>
                    <a:pt x="0"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9"/>
            <p:cNvSpPr/>
            <p:nvPr/>
          </p:nvSpPr>
          <p:spPr>
            <a:xfrm>
              <a:off x="6340515" y="3658163"/>
              <a:ext cx="16072" cy="88620"/>
            </a:xfrm>
            <a:custGeom>
              <a:avLst/>
              <a:gdLst/>
              <a:ahLst/>
              <a:cxnLst/>
              <a:rect l="l" t="t" r="r" b="b"/>
              <a:pathLst>
                <a:path w="498" h="2746" extrusionOk="0">
                  <a:moveTo>
                    <a:pt x="1" y="0"/>
                  </a:moveTo>
                  <a:lnTo>
                    <a:pt x="1"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9"/>
            <p:cNvSpPr/>
            <p:nvPr/>
          </p:nvSpPr>
          <p:spPr>
            <a:xfrm>
              <a:off x="6375176" y="3658163"/>
              <a:ext cx="16104" cy="88620"/>
            </a:xfrm>
            <a:custGeom>
              <a:avLst/>
              <a:gdLst/>
              <a:ahLst/>
              <a:cxnLst/>
              <a:rect l="l" t="t" r="r" b="b"/>
              <a:pathLst>
                <a:path w="499" h="2746" extrusionOk="0">
                  <a:moveTo>
                    <a:pt x="1" y="0"/>
                  </a:moveTo>
                  <a:lnTo>
                    <a:pt x="1"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9"/>
            <p:cNvSpPr/>
            <p:nvPr/>
          </p:nvSpPr>
          <p:spPr>
            <a:xfrm>
              <a:off x="6426553" y="3658163"/>
              <a:ext cx="670913" cy="88620"/>
            </a:xfrm>
            <a:custGeom>
              <a:avLst/>
              <a:gdLst/>
              <a:ahLst/>
              <a:cxnLst/>
              <a:rect l="l" t="t" r="r" b="b"/>
              <a:pathLst>
                <a:path w="20789" h="2746" extrusionOk="0">
                  <a:moveTo>
                    <a:pt x="0" y="0"/>
                  </a:moveTo>
                  <a:lnTo>
                    <a:pt x="0" y="2745"/>
                  </a:lnTo>
                  <a:lnTo>
                    <a:pt x="20788" y="2745"/>
                  </a:lnTo>
                  <a:lnTo>
                    <a:pt x="207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9"/>
            <p:cNvSpPr/>
            <p:nvPr/>
          </p:nvSpPr>
          <p:spPr>
            <a:xfrm>
              <a:off x="6151140" y="3676785"/>
              <a:ext cx="66159" cy="51378"/>
            </a:xfrm>
            <a:custGeom>
              <a:avLst/>
              <a:gdLst/>
              <a:ahLst/>
              <a:cxnLst/>
              <a:rect l="l" t="t" r="r" b="b"/>
              <a:pathLst>
                <a:path w="2050" h="1592" extrusionOk="0">
                  <a:moveTo>
                    <a:pt x="1035" y="0"/>
                  </a:moveTo>
                  <a:cubicBezTo>
                    <a:pt x="458" y="0"/>
                    <a:pt x="0" y="358"/>
                    <a:pt x="0" y="796"/>
                  </a:cubicBezTo>
                  <a:cubicBezTo>
                    <a:pt x="0" y="1234"/>
                    <a:pt x="458" y="1592"/>
                    <a:pt x="1035" y="1592"/>
                  </a:cubicBezTo>
                  <a:cubicBezTo>
                    <a:pt x="1592" y="1592"/>
                    <a:pt x="2049" y="1234"/>
                    <a:pt x="2049" y="796"/>
                  </a:cubicBezTo>
                  <a:cubicBezTo>
                    <a:pt x="2049" y="358"/>
                    <a:pt x="159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9"/>
            <p:cNvSpPr/>
            <p:nvPr/>
          </p:nvSpPr>
          <p:spPr>
            <a:xfrm>
              <a:off x="6223043" y="3939354"/>
              <a:ext cx="989959" cy="132930"/>
            </a:xfrm>
            <a:custGeom>
              <a:avLst/>
              <a:gdLst/>
              <a:ahLst/>
              <a:cxnLst/>
              <a:rect l="l" t="t" r="r" b="b"/>
              <a:pathLst>
                <a:path w="30675" h="4119" extrusionOk="0">
                  <a:moveTo>
                    <a:pt x="0" y="0"/>
                  </a:moveTo>
                  <a:lnTo>
                    <a:pt x="0" y="4118"/>
                  </a:lnTo>
                  <a:lnTo>
                    <a:pt x="30675" y="4118"/>
                  </a:lnTo>
                  <a:lnTo>
                    <a:pt x="30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9"/>
            <p:cNvSpPr/>
            <p:nvPr/>
          </p:nvSpPr>
          <p:spPr>
            <a:xfrm>
              <a:off x="6222366" y="4034364"/>
              <a:ext cx="990662" cy="32"/>
            </a:xfrm>
            <a:custGeom>
              <a:avLst/>
              <a:gdLst/>
              <a:ahLst/>
              <a:cxnLst/>
              <a:rect l="l" t="t" r="r" b="b"/>
              <a:pathLst>
                <a:path w="42909" h="1" fill="none" extrusionOk="0">
                  <a:moveTo>
                    <a:pt x="0" y="0"/>
                  </a:moveTo>
                  <a:lnTo>
                    <a:pt x="42909"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9"/>
            <p:cNvSpPr/>
            <p:nvPr/>
          </p:nvSpPr>
          <p:spPr>
            <a:xfrm>
              <a:off x="6222366" y="4016388"/>
              <a:ext cx="990662" cy="32"/>
            </a:xfrm>
            <a:custGeom>
              <a:avLst/>
              <a:gdLst/>
              <a:ahLst/>
              <a:cxnLst/>
              <a:rect l="l" t="t" r="r" b="b"/>
              <a:pathLst>
                <a:path w="42909" h="1" fill="none" extrusionOk="0">
                  <a:moveTo>
                    <a:pt x="0" y="0"/>
                  </a:moveTo>
                  <a:lnTo>
                    <a:pt x="42909"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9"/>
            <p:cNvSpPr/>
            <p:nvPr/>
          </p:nvSpPr>
          <p:spPr>
            <a:xfrm>
              <a:off x="6222366" y="3997767"/>
              <a:ext cx="990662" cy="32"/>
            </a:xfrm>
            <a:custGeom>
              <a:avLst/>
              <a:gdLst/>
              <a:ahLst/>
              <a:cxnLst/>
              <a:rect l="l" t="t" r="r" b="b"/>
              <a:pathLst>
                <a:path w="42909" h="1" fill="none" extrusionOk="0">
                  <a:moveTo>
                    <a:pt x="0" y="1"/>
                  </a:moveTo>
                  <a:lnTo>
                    <a:pt x="42909"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9"/>
            <p:cNvSpPr/>
            <p:nvPr/>
          </p:nvSpPr>
          <p:spPr>
            <a:xfrm>
              <a:off x="6222366" y="3979146"/>
              <a:ext cx="990662" cy="32"/>
            </a:xfrm>
            <a:custGeom>
              <a:avLst/>
              <a:gdLst/>
              <a:ahLst/>
              <a:cxnLst/>
              <a:rect l="l" t="t" r="r" b="b"/>
              <a:pathLst>
                <a:path w="42909" h="1" fill="none" extrusionOk="0">
                  <a:moveTo>
                    <a:pt x="0" y="1"/>
                  </a:moveTo>
                  <a:lnTo>
                    <a:pt x="42909"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9"/>
            <p:cNvSpPr/>
            <p:nvPr/>
          </p:nvSpPr>
          <p:spPr>
            <a:xfrm>
              <a:off x="6191577" y="4058116"/>
              <a:ext cx="1050309" cy="20590"/>
            </a:xfrm>
            <a:custGeom>
              <a:avLst/>
              <a:gdLst/>
              <a:ahLst/>
              <a:cxnLst/>
              <a:rect l="l" t="t" r="r" b="b"/>
              <a:pathLst>
                <a:path w="32545" h="638" extrusionOk="0">
                  <a:moveTo>
                    <a:pt x="319" y="0"/>
                  </a:moveTo>
                  <a:cubicBezTo>
                    <a:pt x="140" y="0"/>
                    <a:pt x="0" y="140"/>
                    <a:pt x="0" y="319"/>
                  </a:cubicBezTo>
                  <a:cubicBezTo>
                    <a:pt x="0" y="498"/>
                    <a:pt x="140" y="637"/>
                    <a:pt x="319" y="637"/>
                  </a:cubicBezTo>
                  <a:lnTo>
                    <a:pt x="32227" y="637"/>
                  </a:lnTo>
                  <a:cubicBezTo>
                    <a:pt x="32406" y="637"/>
                    <a:pt x="32545" y="498"/>
                    <a:pt x="32545" y="319"/>
                  </a:cubicBezTo>
                  <a:cubicBezTo>
                    <a:pt x="32545" y="140"/>
                    <a:pt x="32406" y="0"/>
                    <a:pt x="32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9"/>
            <p:cNvSpPr/>
            <p:nvPr/>
          </p:nvSpPr>
          <p:spPr>
            <a:xfrm>
              <a:off x="6191577" y="3932286"/>
              <a:ext cx="1050309" cy="20590"/>
            </a:xfrm>
            <a:custGeom>
              <a:avLst/>
              <a:gdLst/>
              <a:ahLst/>
              <a:cxnLst/>
              <a:rect l="l" t="t" r="r" b="b"/>
              <a:pathLst>
                <a:path w="32545" h="638" extrusionOk="0">
                  <a:moveTo>
                    <a:pt x="319" y="0"/>
                  </a:moveTo>
                  <a:cubicBezTo>
                    <a:pt x="140" y="0"/>
                    <a:pt x="0" y="140"/>
                    <a:pt x="0" y="319"/>
                  </a:cubicBezTo>
                  <a:cubicBezTo>
                    <a:pt x="0" y="498"/>
                    <a:pt x="140" y="637"/>
                    <a:pt x="319" y="637"/>
                  </a:cubicBezTo>
                  <a:lnTo>
                    <a:pt x="32227" y="637"/>
                  </a:lnTo>
                  <a:cubicBezTo>
                    <a:pt x="32406" y="637"/>
                    <a:pt x="32545" y="498"/>
                    <a:pt x="32545" y="319"/>
                  </a:cubicBezTo>
                  <a:cubicBezTo>
                    <a:pt x="32545" y="140"/>
                    <a:pt x="32406" y="0"/>
                    <a:pt x="32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39"/>
          <p:cNvGrpSpPr/>
          <p:nvPr/>
        </p:nvGrpSpPr>
        <p:grpSpPr>
          <a:xfrm flipH="1">
            <a:off x="6069587" y="3209957"/>
            <a:ext cx="1301136" cy="863516"/>
            <a:chOff x="7313211" y="3209957"/>
            <a:chExt cx="1301136" cy="863516"/>
          </a:xfrm>
        </p:grpSpPr>
        <p:sp>
          <p:nvSpPr>
            <p:cNvPr id="3132" name="Google Shape;3132;p39"/>
            <p:cNvSpPr/>
            <p:nvPr/>
          </p:nvSpPr>
          <p:spPr>
            <a:xfrm>
              <a:off x="7328556" y="3209957"/>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9"/>
            <p:cNvSpPr/>
            <p:nvPr/>
          </p:nvSpPr>
          <p:spPr>
            <a:xfrm>
              <a:off x="8227345" y="3209957"/>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9"/>
            <p:cNvSpPr/>
            <p:nvPr/>
          </p:nvSpPr>
          <p:spPr>
            <a:xfrm>
              <a:off x="8159282" y="3209957"/>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9"/>
            <p:cNvSpPr/>
            <p:nvPr/>
          </p:nvSpPr>
          <p:spPr>
            <a:xfrm>
              <a:off x="8091865" y="3209957"/>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9"/>
            <p:cNvSpPr/>
            <p:nvPr/>
          </p:nvSpPr>
          <p:spPr>
            <a:xfrm>
              <a:off x="7376706" y="3234355"/>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9"/>
            <p:cNvSpPr/>
            <p:nvPr/>
          </p:nvSpPr>
          <p:spPr>
            <a:xfrm>
              <a:off x="7442187" y="3288928"/>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9"/>
            <p:cNvSpPr/>
            <p:nvPr/>
          </p:nvSpPr>
          <p:spPr>
            <a:xfrm>
              <a:off x="7442187" y="3270307"/>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9"/>
            <p:cNvSpPr/>
            <p:nvPr/>
          </p:nvSpPr>
          <p:spPr>
            <a:xfrm>
              <a:off x="7442187" y="3252976"/>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9"/>
            <p:cNvSpPr/>
            <p:nvPr/>
          </p:nvSpPr>
          <p:spPr>
            <a:xfrm>
              <a:off x="7449310" y="3537134"/>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9"/>
            <p:cNvSpPr/>
            <p:nvPr/>
          </p:nvSpPr>
          <p:spPr>
            <a:xfrm>
              <a:off x="8476479" y="3537134"/>
              <a:ext cx="45601" cy="270928"/>
            </a:xfrm>
            <a:custGeom>
              <a:avLst/>
              <a:gdLst/>
              <a:ahLst/>
              <a:cxnLst/>
              <a:rect l="l" t="t" r="r" b="b"/>
              <a:pathLst>
                <a:path w="1413" h="8395" extrusionOk="0">
                  <a:moveTo>
                    <a:pt x="0" y="0"/>
                  </a:moveTo>
                  <a:lnTo>
                    <a:pt x="0" y="8395"/>
                  </a:lnTo>
                  <a:lnTo>
                    <a:pt x="1413" y="8395"/>
                  </a:lnTo>
                  <a:lnTo>
                    <a:pt x="1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9"/>
            <p:cNvSpPr/>
            <p:nvPr/>
          </p:nvSpPr>
          <p:spPr>
            <a:xfrm>
              <a:off x="7449310" y="3537134"/>
              <a:ext cx="46246" cy="270928"/>
            </a:xfrm>
            <a:custGeom>
              <a:avLst/>
              <a:gdLst/>
              <a:ahLst/>
              <a:cxnLst/>
              <a:rect l="l" t="t" r="r" b="b"/>
              <a:pathLst>
                <a:path w="1433" h="8395" extrusionOk="0">
                  <a:moveTo>
                    <a:pt x="0" y="0"/>
                  </a:moveTo>
                  <a:lnTo>
                    <a:pt x="0" y="8395"/>
                  </a:lnTo>
                  <a:lnTo>
                    <a:pt x="1432" y="8395"/>
                  </a:lnTo>
                  <a:lnTo>
                    <a:pt x="1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9"/>
            <p:cNvSpPr/>
            <p:nvPr/>
          </p:nvSpPr>
          <p:spPr>
            <a:xfrm>
              <a:off x="7568718" y="3611587"/>
              <a:ext cx="27625" cy="122022"/>
            </a:xfrm>
            <a:custGeom>
              <a:avLst/>
              <a:gdLst/>
              <a:ahLst/>
              <a:cxnLst/>
              <a:rect l="l" t="t" r="r" b="b"/>
              <a:pathLst>
                <a:path w="856" h="3781" extrusionOk="0">
                  <a:moveTo>
                    <a:pt x="0" y="1"/>
                  </a:moveTo>
                  <a:lnTo>
                    <a:pt x="0" y="3780"/>
                  </a:lnTo>
                  <a:lnTo>
                    <a:pt x="855" y="3780"/>
                  </a:lnTo>
                  <a:lnTo>
                    <a:pt x="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9"/>
            <p:cNvSpPr/>
            <p:nvPr/>
          </p:nvSpPr>
          <p:spPr>
            <a:xfrm>
              <a:off x="7627777" y="3611587"/>
              <a:ext cx="26980" cy="122022"/>
            </a:xfrm>
            <a:custGeom>
              <a:avLst/>
              <a:gdLst/>
              <a:ahLst/>
              <a:cxnLst/>
              <a:rect l="l" t="t" r="r" b="b"/>
              <a:pathLst>
                <a:path w="836" h="3781" extrusionOk="0">
                  <a:moveTo>
                    <a:pt x="0" y="1"/>
                  </a:moveTo>
                  <a:lnTo>
                    <a:pt x="0" y="3780"/>
                  </a:lnTo>
                  <a:lnTo>
                    <a:pt x="836" y="3780"/>
                  </a:lnTo>
                  <a:lnTo>
                    <a:pt x="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9"/>
            <p:cNvSpPr/>
            <p:nvPr/>
          </p:nvSpPr>
          <p:spPr>
            <a:xfrm>
              <a:off x="7706977" y="3611575"/>
              <a:ext cx="714961"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9"/>
            <p:cNvSpPr/>
            <p:nvPr/>
          </p:nvSpPr>
          <p:spPr>
            <a:xfrm>
              <a:off x="8330091" y="3646247"/>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9"/>
            <p:cNvSpPr/>
            <p:nvPr/>
          </p:nvSpPr>
          <p:spPr>
            <a:xfrm>
              <a:off x="7748545" y="3646247"/>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9"/>
            <p:cNvSpPr/>
            <p:nvPr/>
          </p:nvSpPr>
          <p:spPr>
            <a:xfrm>
              <a:off x="7500656" y="3954678"/>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9"/>
            <p:cNvSpPr/>
            <p:nvPr/>
          </p:nvSpPr>
          <p:spPr>
            <a:xfrm>
              <a:off x="8430265" y="3990664"/>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9"/>
            <p:cNvSpPr/>
            <p:nvPr/>
          </p:nvSpPr>
          <p:spPr>
            <a:xfrm>
              <a:off x="8382114" y="3989406"/>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9"/>
            <p:cNvSpPr/>
            <p:nvPr/>
          </p:nvSpPr>
          <p:spPr>
            <a:xfrm>
              <a:off x="8347421" y="3989406"/>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9"/>
            <p:cNvSpPr/>
            <p:nvPr/>
          </p:nvSpPr>
          <p:spPr>
            <a:xfrm>
              <a:off x="8312761" y="398940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9"/>
            <p:cNvSpPr/>
            <p:nvPr/>
          </p:nvSpPr>
          <p:spPr>
            <a:xfrm>
              <a:off x="8278100" y="398940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9"/>
            <p:cNvSpPr/>
            <p:nvPr/>
          </p:nvSpPr>
          <p:spPr>
            <a:xfrm>
              <a:off x="7572559" y="3986789"/>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9"/>
            <p:cNvSpPr/>
            <p:nvPr/>
          </p:nvSpPr>
          <p:spPr>
            <a:xfrm>
              <a:off x="8451436" y="4000959"/>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6" name="Google Shape;3156;p39"/>
            <p:cNvGrpSpPr/>
            <p:nvPr/>
          </p:nvGrpSpPr>
          <p:grpSpPr>
            <a:xfrm>
              <a:off x="7514598" y="3340380"/>
              <a:ext cx="1099750" cy="195830"/>
              <a:chOff x="7734110" y="3210705"/>
              <a:chExt cx="1099750" cy="195830"/>
            </a:xfrm>
          </p:grpSpPr>
          <p:sp>
            <p:nvSpPr>
              <p:cNvPr id="3157" name="Google Shape;3157;p39"/>
              <p:cNvSpPr/>
              <p:nvPr/>
            </p:nvSpPr>
            <p:spPr>
              <a:xfrm>
                <a:off x="7734110" y="3210705"/>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9"/>
              <p:cNvSpPr/>
              <p:nvPr/>
            </p:nvSpPr>
            <p:spPr>
              <a:xfrm>
                <a:off x="8663687" y="3266569"/>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9"/>
              <p:cNvSpPr/>
              <p:nvPr/>
            </p:nvSpPr>
            <p:spPr>
              <a:xfrm>
                <a:off x="8615537" y="3263987"/>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9"/>
              <p:cNvSpPr/>
              <p:nvPr/>
            </p:nvSpPr>
            <p:spPr>
              <a:xfrm>
                <a:off x="8580876" y="3263987"/>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9"/>
              <p:cNvSpPr/>
              <p:nvPr/>
            </p:nvSpPr>
            <p:spPr>
              <a:xfrm>
                <a:off x="8546215" y="3263987"/>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9"/>
              <p:cNvSpPr/>
              <p:nvPr/>
            </p:nvSpPr>
            <p:spPr>
              <a:xfrm>
                <a:off x="8511555" y="3263987"/>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9"/>
              <p:cNvSpPr/>
              <p:nvPr/>
            </p:nvSpPr>
            <p:spPr>
              <a:xfrm>
                <a:off x="7805368" y="3263987"/>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9"/>
              <p:cNvSpPr/>
              <p:nvPr/>
            </p:nvSpPr>
            <p:spPr>
              <a:xfrm>
                <a:off x="8686149" y="3282608"/>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39"/>
            <p:cNvGrpSpPr/>
            <p:nvPr/>
          </p:nvGrpSpPr>
          <p:grpSpPr>
            <a:xfrm>
              <a:off x="7313211" y="3808985"/>
              <a:ext cx="1050309" cy="147066"/>
              <a:chOff x="7661561" y="3538110"/>
              <a:chExt cx="1050309" cy="147066"/>
            </a:xfrm>
          </p:grpSpPr>
          <p:sp>
            <p:nvSpPr>
              <p:cNvPr id="3166" name="Google Shape;3166;p39"/>
              <p:cNvSpPr/>
              <p:nvPr/>
            </p:nvSpPr>
            <p:spPr>
              <a:xfrm>
                <a:off x="7690445" y="3544532"/>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9"/>
              <p:cNvSpPr/>
              <p:nvPr/>
            </p:nvSpPr>
            <p:spPr>
              <a:xfrm>
                <a:off x="7689832" y="3640833"/>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9"/>
              <p:cNvSpPr/>
              <p:nvPr/>
            </p:nvSpPr>
            <p:spPr>
              <a:xfrm>
                <a:off x="7689832" y="3622212"/>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9"/>
              <p:cNvSpPr/>
              <p:nvPr/>
            </p:nvSpPr>
            <p:spPr>
              <a:xfrm>
                <a:off x="7689832" y="3603591"/>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9"/>
              <p:cNvSpPr/>
              <p:nvPr/>
            </p:nvSpPr>
            <p:spPr>
              <a:xfrm>
                <a:off x="7689832" y="3584356"/>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9"/>
              <p:cNvSpPr/>
              <p:nvPr/>
            </p:nvSpPr>
            <p:spPr>
              <a:xfrm>
                <a:off x="7661561" y="3663940"/>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9"/>
              <p:cNvSpPr/>
              <p:nvPr/>
            </p:nvSpPr>
            <p:spPr>
              <a:xfrm>
                <a:off x="7661561" y="3538110"/>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xmlns="" id="{3F57CF83-483A-2DBA-2E13-9F025240E6E2}"/>
              </a:ext>
            </a:extLst>
          </p:cNvPr>
          <p:cNvSpPr>
            <a:spLocks noGrp="1"/>
          </p:cNvSpPr>
          <p:nvPr>
            <p:ph type="title"/>
          </p:nvPr>
        </p:nvSpPr>
        <p:spPr>
          <a:xfrm>
            <a:off x="1071030" y="2447183"/>
            <a:ext cx="5067600" cy="1087200"/>
          </a:xfrm>
        </p:spPr>
        <p:txBody>
          <a:bodyPr/>
          <a:lstStyle/>
          <a:p>
            <a:r>
              <a:rPr lang="en-US" sz="3500" b="0">
                <a:latin typeface="+mj-lt"/>
              </a:rPr>
              <a:t>Trả lời câu hỏi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xmlns="" id="{A6231F6B-B60E-0C40-08DA-B58963CAF833}"/>
              </a:ext>
            </a:extLst>
          </p:cNvPr>
          <p:cNvSpPr txBox="1"/>
          <p:nvPr/>
        </p:nvSpPr>
        <p:spPr>
          <a:xfrm>
            <a:off x="2124559" y="626105"/>
            <a:ext cx="5010997" cy="553998"/>
          </a:xfrm>
          <a:prstGeom prst="rect">
            <a:avLst/>
          </a:prstGeom>
          <a:noFill/>
        </p:spPr>
        <p:txBody>
          <a:bodyPr wrap="square" rtlCol="0">
            <a:spAutoFit/>
          </a:bodyPr>
          <a:lstStyle/>
          <a:p>
            <a:pPr algn="ctr"/>
            <a:r>
              <a:rPr lang="en-US" sz="3000" b="1">
                <a:solidFill>
                  <a:srgbClr val="0070C0"/>
                </a:solidFill>
              </a:rPr>
              <a:t>Giải nghĩa từ khó </a:t>
            </a:r>
          </a:p>
        </p:txBody>
      </p:sp>
      <p:grpSp>
        <p:nvGrpSpPr>
          <p:cNvPr id="4" name="Group 3">
            <a:extLst>
              <a:ext uri="{FF2B5EF4-FFF2-40B4-BE49-F238E27FC236}">
                <a16:creationId xmlns:a16="http://schemas.microsoft.com/office/drawing/2014/main" xmlns="" id="{1B1AA543-3C9B-3E00-9828-7A3F220045E5}"/>
              </a:ext>
            </a:extLst>
          </p:cNvPr>
          <p:cNvGrpSpPr/>
          <p:nvPr/>
        </p:nvGrpSpPr>
        <p:grpSpPr>
          <a:xfrm>
            <a:off x="673937" y="1629407"/>
            <a:ext cx="2230989" cy="714356"/>
            <a:chOff x="1074342" y="2742499"/>
            <a:chExt cx="2230989" cy="714356"/>
          </a:xfrm>
        </p:grpSpPr>
        <p:sp>
          <p:nvSpPr>
            <p:cNvPr id="6" name="Rectangle: Rounded Corners 5">
              <a:extLst>
                <a:ext uri="{FF2B5EF4-FFF2-40B4-BE49-F238E27FC236}">
                  <a16:creationId xmlns:a16="http://schemas.microsoft.com/office/drawing/2014/main" xmlns="" id="{1E322282-6961-D2F3-91A0-630A225173DB}"/>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12" name="Google Shape;2914;p38">
              <a:extLst>
                <a:ext uri="{FF2B5EF4-FFF2-40B4-BE49-F238E27FC236}">
                  <a16:creationId xmlns:a16="http://schemas.microsoft.com/office/drawing/2014/main" xmlns="" id="{31CB28E7-89D0-9E21-190E-F9063E804FD8}"/>
                </a:ext>
              </a:extLst>
            </p:cNvPr>
            <p:cNvGrpSpPr/>
            <p:nvPr/>
          </p:nvGrpSpPr>
          <p:grpSpPr>
            <a:xfrm rot="2198542">
              <a:off x="1074342" y="2742499"/>
              <a:ext cx="391317" cy="390446"/>
              <a:chOff x="5351150" y="1891175"/>
              <a:chExt cx="449125" cy="448125"/>
            </a:xfrm>
          </p:grpSpPr>
          <p:sp>
            <p:nvSpPr>
              <p:cNvPr id="14" name="Google Shape;2916;p38">
                <a:extLst>
                  <a:ext uri="{FF2B5EF4-FFF2-40B4-BE49-F238E27FC236}">
                    <a16:creationId xmlns:a16="http://schemas.microsoft.com/office/drawing/2014/main" xmlns="" id="{936EB68B-C375-9A89-3E67-D2D321A7035E}"/>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17;p38">
                <a:extLst>
                  <a:ext uri="{FF2B5EF4-FFF2-40B4-BE49-F238E27FC236}">
                    <a16:creationId xmlns:a16="http://schemas.microsoft.com/office/drawing/2014/main" xmlns="" id="{0C15BDF8-F1A8-958C-9AC9-D990CBF95CEF}"/>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18;p38">
                <a:extLst>
                  <a:ext uri="{FF2B5EF4-FFF2-40B4-BE49-F238E27FC236}">
                    <a16:creationId xmlns:a16="http://schemas.microsoft.com/office/drawing/2014/main" xmlns="" id="{FDA179CB-3ED1-FF27-FEFA-4D3D5988DEA3}"/>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9;p38">
                <a:extLst>
                  <a:ext uri="{FF2B5EF4-FFF2-40B4-BE49-F238E27FC236}">
                    <a16:creationId xmlns:a16="http://schemas.microsoft.com/office/drawing/2014/main" xmlns="" id="{AAFDFB24-86FE-1251-89E1-D307777985B8}"/>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0;p38">
                <a:extLst>
                  <a:ext uri="{FF2B5EF4-FFF2-40B4-BE49-F238E27FC236}">
                    <a16:creationId xmlns:a16="http://schemas.microsoft.com/office/drawing/2014/main" xmlns="" id="{19F444F6-A02D-F64A-9EB9-56A1E566C59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21;p38">
                <a:extLst>
                  <a:ext uri="{FF2B5EF4-FFF2-40B4-BE49-F238E27FC236}">
                    <a16:creationId xmlns:a16="http://schemas.microsoft.com/office/drawing/2014/main" xmlns="" id="{C8B04037-AA93-BC44-CAA7-665290B387F5}"/>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2;p38">
                <a:extLst>
                  <a:ext uri="{FF2B5EF4-FFF2-40B4-BE49-F238E27FC236}">
                    <a16:creationId xmlns:a16="http://schemas.microsoft.com/office/drawing/2014/main" xmlns="" id="{C4FBBEF1-A8B5-30DE-70C9-C3216B077E8B}"/>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23;p38">
                <a:extLst>
                  <a:ext uri="{FF2B5EF4-FFF2-40B4-BE49-F238E27FC236}">
                    <a16:creationId xmlns:a16="http://schemas.microsoft.com/office/drawing/2014/main" xmlns="" id="{03059547-D5A4-194C-8615-A9EBEC3C7C6F}"/>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24;p38">
                <a:extLst>
                  <a:ext uri="{FF2B5EF4-FFF2-40B4-BE49-F238E27FC236}">
                    <a16:creationId xmlns:a16="http://schemas.microsoft.com/office/drawing/2014/main" xmlns="" id="{12574055-F7C4-B57D-9AC9-4546701AD4F4}"/>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25;p38">
                <a:extLst>
                  <a:ext uri="{FF2B5EF4-FFF2-40B4-BE49-F238E27FC236}">
                    <a16:creationId xmlns:a16="http://schemas.microsoft.com/office/drawing/2014/main" xmlns="" id="{09FA7228-4793-3818-F44E-E723620B8D30}"/>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26;p38">
                <a:extLst>
                  <a:ext uri="{FF2B5EF4-FFF2-40B4-BE49-F238E27FC236}">
                    <a16:creationId xmlns:a16="http://schemas.microsoft.com/office/drawing/2014/main" xmlns="" id="{EBBF4A76-5C97-F054-9225-0D98034046A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27;p38">
                <a:extLst>
                  <a:ext uri="{FF2B5EF4-FFF2-40B4-BE49-F238E27FC236}">
                    <a16:creationId xmlns:a16="http://schemas.microsoft.com/office/drawing/2014/main" xmlns="" id="{8950535E-FC6F-6642-E3B6-4D3C8C8C3D9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28;p38">
                <a:extLst>
                  <a:ext uri="{FF2B5EF4-FFF2-40B4-BE49-F238E27FC236}">
                    <a16:creationId xmlns:a16="http://schemas.microsoft.com/office/drawing/2014/main" xmlns="" id="{2FBD30CF-5C30-1123-F4CF-A28CF903765D}"/>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9;p38">
                <a:extLst>
                  <a:ext uri="{FF2B5EF4-FFF2-40B4-BE49-F238E27FC236}">
                    <a16:creationId xmlns:a16="http://schemas.microsoft.com/office/drawing/2014/main" xmlns="" id="{789BCC54-7EF3-1888-5286-5700EA5AB557}"/>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0;p38">
                <a:extLst>
                  <a:ext uri="{FF2B5EF4-FFF2-40B4-BE49-F238E27FC236}">
                    <a16:creationId xmlns:a16="http://schemas.microsoft.com/office/drawing/2014/main" xmlns="" id="{CE088527-06E3-4871-E89D-34D2824F480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31;p38">
                <a:extLst>
                  <a:ext uri="{FF2B5EF4-FFF2-40B4-BE49-F238E27FC236}">
                    <a16:creationId xmlns:a16="http://schemas.microsoft.com/office/drawing/2014/main" xmlns="" id="{E5EBBA01-CD4A-D2EC-4025-56EEF7DA850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32;p38">
                <a:extLst>
                  <a:ext uri="{FF2B5EF4-FFF2-40B4-BE49-F238E27FC236}">
                    <a16:creationId xmlns:a16="http://schemas.microsoft.com/office/drawing/2014/main" xmlns="" id="{39481302-CDA5-8985-61A0-CC51E2E9DE77}"/>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a:extLst>
              <a:ext uri="{FF2B5EF4-FFF2-40B4-BE49-F238E27FC236}">
                <a16:creationId xmlns:a16="http://schemas.microsoft.com/office/drawing/2014/main" xmlns="" id="{AF6353E3-D252-2459-7C4C-143D6678AC44}"/>
              </a:ext>
            </a:extLst>
          </p:cNvPr>
          <p:cNvSpPr txBox="1"/>
          <p:nvPr/>
        </p:nvSpPr>
        <p:spPr>
          <a:xfrm>
            <a:off x="3452812" y="1547775"/>
            <a:ext cx="5086776" cy="958660"/>
          </a:xfrm>
          <a:prstGeom prst="rect">
            <a:avLst/>
          </a:prstGeom>
          <a:noFill/>
        </p:spPr>
        <p:txBody>
          <a:bodyPr wrap="square">
            <a:spAutoFit/>
          </a:bodyPr>
          <a:lstStyle/>
          <a:p>
            <a:pPr algn="just">
              <a:lnSpc>
                <a:spcPct val="150000"/>
              </a:lnSpc>
            </a:pPr>
            <a:r>
              <a:rPr lang="vi-VN" sz="2000"/>
              <a:t>nghiêng qua nghiêng lại, không giữ được thăng bằng.</a:t>
            </a:r>
            <a:endParaRPr lang="en-US" sz="2000"/>
          </a:p>
        </p:txBody>
      </p:sp>
      <p:grpSp>
        <p:nvGrpSpPr>
          <p:cNvPr id="33" name="Group 32">
            <a:extLst>
              <a:ext uri="{FF2B5EF4-FFF2-40B4-BE49-F238E27FC236}">
                <a16:creationId xmlns:a16="http://schemas.microsoft.com/office/drawing/2014/main" xmlns="" id="{E0FD2B06-5F64-CAF9-BF8E-1F768ADA3C15}"/>
              </a:ext>
            </a:extLst>
          </p:cNvPr>
          <p:cNvGrpSpPr/>
          <p:nvPr/>
        </p:nvGrpSpPr>
        <p:grpSpPr>
          <a:xfrm>
            <a:off x="682655" y="2953425"/>
            <a:ext cx="2230989" cy="714356"/>
            <a:chOff x="1074342" y="2742499"/>
            <a:chExt cx="2230989" cy="714356"/>
          </a:xfrm>
        </p:grpSpPr>
        <p:sp>
          <p:nvSpPr>
            <p:cNvPr id="34" name="Rectangle: Rounded Corners 33">
              <a:extLst>
                <a:ext uri="{FF2B5EF4-FFF2-40B4-BE49-F238E27FC236}">
                  <a16:creationId xmlns:a16="http://schemas.microsoft.com/office/drawing/2014/main" xmlns="" id="{64F543EF-2C00-ADB6-D65F-433660F1B03E}"/>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nôn nao</a:t>
              </a:r>
            </a:p>
          </p:txBody>
        </p:sp>
        <p:grpSp>
          <p:nvGrpSpPr>
            <p:cNvPr id="35" name="Google Shape;2914;p38">
              <a:extLst>
                <a:ext uri="{FF2B5EF4-FFF2-40B4-BE49-F238E27FC236}">
                  <a16:creationId xmlns:a16="http://schemas.microsoft.com/office/drawing/2014/main" xmlns="" id="{4D949991-4395-132D-E938-799EB9BBC8D1}"/>
                </a:ext>
              </a:extLst>
            </p:cNvPr>
            <p:cNvGrpSpPr/>
            <p:nvPr/>
          </p:nvGrpSpPr>
          <p:grpSpPr>
            <a:xfrm rot="2198542">
              <a:off x="1074342" y="2742499"/>
              <a:ext cx="391317" cy="390446"/>
              <a:chOff x="5351150" y="1891175"/>
              <a:chExt cx="449125" cy="448125"/>
            </a:xfrm>
          </p:grpSpPr>
          <p:sp>
            <p:nvSpPr>
              <p:cNvPr id="36" name="Google Shape;2916;p38">
                <a:extLst>
                  <a:ext uri="{FF2B5EF4-FFF2-40B4-BE49-F238E27FC236}">
                    <a16:creationId xmlns:a16="http://schemas.microsoft.com/office/drawing/2014/main" xmlns="" id="{0E6D55A3-62FA-A49C-A642-AA175B63CB0F}"/>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7;p38">
                <a:extLst>
                  <a:ext uri="{FF2B5EF4-FFF2-40B4-BE49-F238E27FC236}">
                    <a16:creationId xmlns:a16="http://schemas.microsoft.com/office/drawing/2014/main" xmlns="" id="{49F21595-C3FE-6178-64C6-7F4AAC42E3B6}"/>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8;p38">
                <a:extLst>
                  <a:ext uri="{FF2B5EF4-FFF2-40B4-BE49-F238E27FC236}">
                    <a16:creationId xmlns:a16="http://schemas.microsoft.com/office/drawing/2014/main" xmlns="" id="{1AD80D73-CB09-6A50-A7FC-4A751904761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9;p38">
                <a:extLst>
                  <a:ext uri="{FF2B5EF4-FFF2-40B4-BE49-F238E27FC236}">
                    <a16:creationId xmlns:a16="http://schemas.microsoft.com/office/drawing/2014/main" xmlns="" id="{C9C5EE29-F1FD-BD26-8E51-A560198A8AC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0;p38">
                <a:extLst>
                  <a:ext uri="{FF2B5EF4-FFF2-40B4-BE49-F238E27FC236}">
                    <a16:creationId xmlns:a16="http://schemas.microsoft.com/office/drawing/2014/main" xmlns="" id="{D4E178C3-DE31-4155-26D8-0474BBA0156E}"/>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1;p38">
                <a:extLst>
                  <a:ext uri="{FF2B5EF4-FFF2-40B4-BE49-F238E27FC236}">
                    <a16:creationId xmlns:a16="http://schemas.microsoft.com/office/drawing/2014/main" xmlns="" id="{3B8DA385-3BEB-2C27-0EB4-1682F13DE7B7}"/>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2;p38">
                <a:extLst>
                  <a:ext uri="{FF2B5EF4-FFF2-40B4-BE49-F238E27FC236}">
                    <a16:creationId xmlns:a16="http://schemas.microsoft.com/office/drawing/2014/main" xmlns="" id="{DCDF933C-A0C6-F80F-BA03-5BBB11A9BEC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3;p38">
                <a:extLst>
                  <a:ext uri="{FF2B5EF4-FFF2-40B4-BE49-F238E27FC236}">
                    <a16:creationId xmlns:a16="http://schemas.microsoft.com/office/drawing/2014/main" xmlns="" id="{92E9954F-B426-80C6-46E6-6FC0FC00DBA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4;p38">
                <a:extLst>
                  <a:ext uri="{FF2B5EF4-FFF2-40B4-BE49-F238E27FC236}">
                    <a16:creationId xmlns:a16="http://schemas.microsoft.com/office/drawing/2014/main" xmlns="" id="{082579FB-8945-585E-7444-EC59BB0BDF6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5;p38">
                <a:extLst>
                  <a:ext uri="{FF2B5EF4-FFF2-40B4-BE49-F238E27FC236}">
                    <a16:creationId xmlns:a16="http://schemas.microsoft.com/office/drawing/2014/main" xmlns="" id="{8C9B3DD8-5DDB-4A89-F787-BE1F70B357DD}"/>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6;p38">
                <a:extLst>
                  <a:ext uri="{FF2B5EF4-FFF2-40B4-BE49-F238E27FC236}">
                    <a16:creationId xmlns:a16="http://schemas.microsoft.com/office/drawing/2014/main" xmlns="" id="{9C987BAC-CAA6-2201-BA9A-D28A28E0119C}"/>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7;p38">
                <a:extLst>
                  <a:ext uri="{FF2B5EF4-FFF2-40B4-BE49-F238E27FC236}">
                    <a16:creationId xmlns:a16="http://schemas.microsoft.com/office/drawing/2014/main" xmlns="" id="{5AC091BA-9DA0-C35D-31DD-4218FD02B01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8;p38">
                <a:extLst>
                  <a:ext uri="{FF2B5EF4-FFF2-40B4-BE49-F238E27FC236}">
                    <a16:creationId xmlns:a16="http://schemas.microsoft.com/office/drawing/2014/main" xmlns="" id="{7CCB4D8A-E0ED-B836-57DE-CDF9D8CB6EE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9;p38">
                <a:extLst>
                  <a:ext uri="{FF2B5EF4-FFF2-40B4-BE49-F238E27FC236}">
                    <a16:creationId xmlns:a16="http://schemas.microsoft.com/office/drawing/2014/main" xmlns="" id="{31A74871-F479-0E21-22AA-71FAC7E5FF9E}"/>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30;p38">
                <a:extLst>
                  <a:ext uri="{FF2B5EF4-FFF2-40B4-BE49-F238E27FC236}">
                    <a16:creationId xmlns:a16="http://schemas.microsoft.com/office/drawing/2014/main" xmlns="" id="{0F5EAE1C-08A0-4DF7-FAED-64CFF1F1204B}"/>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31;p38">
                <a:extLst>
                  <a:ext uri="{FF2B5EF4-FFF2-40B4-BE49-F238E27FC236}">
                    <a16:creationId xmlns:a16="http://schemas.microsoft.com/office/drawing/2014/main" xmlns="" id="{0766888E-D6F4-359C-8245-633F7655AF21}"/>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2;p38">
                <a:extLst>
                  <a:ext uri="{FF2B5EF4-FFF2-40B4-BE49-F238E27FC236}">
                    <a16:creationId xmlns:a16="http://schemas.microsoft.com/office/drawing/2014/main" xmlns="" id="{1C24B3C0-532D-90AD-EE63-6FC8A0A6F2FD}"/>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TextBox 52">
            <a:extLst>
              <a:ext uri="{FF2B5EF4-FFF2-40B4-BE49-F238E27FC236}">
                <a16:creationId xmlns:a16="http://schemas.microsoft.com/office/drawing/2014/main" xmlns="" id="{AD217EA6-E250-33C5-8691-3230A812DF83}"/>
              </a:ext>
            </a:extLst>
          </p:cNvPr>
          <p:cNvSpPr txBox="1"/>
          <p:nvPr/>
        </p:nvSpPr>
        <p:spPr>
          <a:xfrm>
            <a:off x="3541486" y="2868087"/>
            <a:ext cx="5086776" cy="958660"/>
          </a:xfrm>
          <a:prstGeom prst="rect">
            <a:avLst/>
          </a:prstGeom>
          <a:noFill/>
        </p:spPr>
        <p:txBody>
          <a:bodyPr wrap="square">
            <a:spAutoFit/>
          </a:bodyPr>
          <a:lstStyle/>
          <a:p>
            <a:pPr algn="just">
              <a:lnSpc>
                <a:spcPct val="150000"/>
              </a:lnSpc>
            </a:pPr>
            <a:r>
              <a:rPr lang="vi-VN" sz="2000"/>
              <a:t>(nghĩa trong bài) trạng thái xao động trong tình cảm khi đang nhớ đến điều gì đó.</a:t>
            </a:r>
            <a:endParaRPr lang="en-US" sz="2000"/>
          </a:p>
        </p:txBody>
      </p:sp>
      <p:sp>
        <p:nvSpPr>
          <p:cNvPr id="54" name="Arrow: Right 53">
            <a:extLst>
              <a:ext uri="{FF2B5EF4-FFF2-40B4-BE49-F238E27FC236}">
                <a16:creationId xmlns:a16="http://schemas.microsoft.com/office/drawing/2014/main" xmlns="" id="{64DE28AB-0AF3-FF7A-A7A6-BBCB4B0399A3}"/>
              </a:ext>
            </a:extLst>
          </p:cNvPr>
          <p:cNvSpPr/>
          <p:nvPr/>
        </p:nvSpPr>
        <p:spPr>
          <a:xfrm>
            <a:off x="3007335" y="2032840"/>
            <a:ext cx="459212" cy="136941"/>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xmlns="" id="{84F9C005-9D76-5937-4B47-29BAFFE2867D}"/>
              </a:ext>
            </a:extLst>
          </p:cNvPr>
          <p:cNvSpPr/>
          <p:nvPr/>
        </p:nvSpPr>
        <p:spPr>
          <a:xfrm>
            <a:off x="2988918" y="3355385"/>
            <a:ext cx="459212" cy="136941"/>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7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53" grpId="0"/>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xmlns="" id="{A6231F6B-B60E-0C40-08DA-B58963CAF833}"/>
              </a:ext>
            </a:extLst>
          </p:cNvPr>
          <p:cNvSpPr txBox="1"/>
          <p:nvPr/>
        </p:nvSpPr>
        <p:spPr>
          <a:xfrm>
            <a:off x="2066500" y="255991"/>
            <a:ext cx="5010997" cy="553998"/>
          </a:xfrm>
          <a:prstGeom prst="rect">
            <a:avLst/>
          </a:prstGeom>
          <a:noFill/>
        </p:spPr>
        <p:txBody>
          <a:bodyPr wrap="square" rtlCol="0">
            <a:spAutoFit/>
          </a:bodyPr>
          <a:lstStyle/>
          <a:p>
            <a:pPr algn="ctr"/>
            <a:r>
              <a:rPr lang="en-US" sz="3000" b="1">
                <a:solidFill>
                  <a:srgbClr val="0070C0"/>
                </a:solidFill>
              </a:rPr>
              <a:t>Câu hỏi </a:t>
            </a:r>
          </a:p>
        </p:txBody>
      </p:sp>
      <p:sp>
        <p:nvSpPr>
          <p:cNvPr id="7" name="TextBox 6">
            <a:extLst>
              <a:ext uri="{FF2B5EF4-FFF2-40B4-BE49-F238E27FC236}">
                <a16:creationId xmlns:a16="http://schemas.microsoft.com/office/drawing/2014/main" xmlns="" id="{4EE4A073-0308-AB17-2320-E15F698506BB}"/>
              </a:ext>
            </a:extLst>
          </p:cNvPr>
          <p:cNvSpPr txBox="1"/>
          <p:nvPr/>
        </p:nvSpPr>
        <p:spPr>
          <a:xfrm>
            <a:off x="664026" y="904332"/>
            <a:ext cx="7815944" cy="3728649"/>
          </a:xfrm>
          <a:prstGeom prst="rect">
            <a:avLst/>
          </a:prstGeom>
          <a:noFill/>
        </p:spPr>
        <p:txBody>
          <a:bodyPr wrap="square" rtlCol="0">
            <a:spAutoFit/>
          </a:bodyPr>
          <a:lstStyle/>
          <a:p>
            <a:pPr algn="just">
              <a:lnSpc>
                <a:spcPct val="150000"/>
              </a:lnSpc>
            </a:pPr>
            <a:r>
              <a:rPr lang="en-US" sz="2000" b="1"/>
              <a:t>Câu 1. </a:t>
            </a:r>
            <a:r>
              <a:rPr lang="en-US" sz="2000"/>
              <a:t>Khổ thơ nào cho thấy ngay từ thuở ấu thơ, bạn nhỏ đã được nghe mẹ kể chuyện cổ tích, hát ru những bài ca dao?</a:t>
            </a:r>
          </a:p>
          <a:p>
            <a:pPr algn="just">
              <a:lnSpc>
                <a:spcPct val="150000"/>
              </a:lnSpc>
            </a:pPr>
            <a:r>
              <a:rPr lang="en-US" sz="2000" b="1"/>
              <a:t>Câu 2. </a:t>
            </a:r>
            <a:r>
              <a:rPr lang="en-US" sz="2000"/>
              <a:t>Tìm những hình ảnh đẹp, gần gũi được gợi ra từ lời hát ru của mẹ. </a:t>
            </a:r>
          </a:p>
          <a:p>
            <a:pPr algn="just">
              <a:lnSpc>
                <a:spcPct val="150000"/>
              </a:lnSpc>
            </a:pPr>
            <a:r>
              <a:rPr lang="en-US" sz="2000" b="1"/>
              <a:t>Câu 3. </a:t>
            </a:r>
            <a:r>
              <a:rPr lang="en-US" sz="2000"/>
              <a:t>Qua cảm nhận của bạn nhỏ về mẹ (ở khổ thơ thứ ba), em thấy bạn nhỏ là người như thế nào?</a:t>
            </a:r>
          </a:p>
          <a:p>
            <a:pPr algn="just">
              <a:lnSpc>
                <a:spcPct val="150000"/>
              </a:lnSpc>
            </a:pPr>
            <a:r>
              <a:rPr lang="en-US" sz="2000" b="1"/>
              <a:t>Câu 4. </a:t>
            </a:r>
            <a:r>
              <a:rPr lang="en-US" sz="2000"/>
              <a:t>Dựa theo nội dung khổ thơ thứ tư, đóng vai bạn nhỏ để nói lời tâm sự với mẹ. </a:t>
            </a:r>
          </a:p>
        </p:txBody>
      </p:sp>
    </p:spTree>
    <p:extLst>
      <p:ext uri="{BB962C8B-B14F-4D97-AF65-F5344CB8AC3E}">
        <p14:creationId xmlns:p14="http://schemas.microsoft.com/office/powerpoint/2010/main" val="13028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xmlns="" id="{A6231F6B-B60E-0C40-08DA-B58963CAF833}"/>
              </a:ext>
            </a:extLst>
          </p:cNvPr>
          <p:cNvSpPr txBox="1"/>
          <p:nvPr/>
        </p:nvSpPr>
        <p:spPr>
          <a:xfrm>
            <a:off x="2066501" y="255991"/>
            <a:ext cx="5010997" cy="553998"/>
          </a:xfrm>
          <a:prstGeom prst="rect">
            <a:avLst/>
          </a:prstGeom>
          <a:noFill/>
        </p:spPr>
        <p:txBody>
          <a:bodyPr wrap="square" rtlCol="0">
            <a:spAutoFit/>
          </a:bodyPr>
          <a:lstStyle/>
          <a:p>
            <a:pPr algn="ctr"/>
            <a:r>
              <a:rPr lang="en-US" sz="3000" b="1">
                <a:solidFill>
                  <a:srgbClr val="0070C0"/>
                </a:solidFill>
              </a:rPr>
              <a:t>Câu hỏi </a:t>
            </a:r>
          </a:p>
        </p:txBody>
      </p:sp>
      <p:sp>
        <p:nvSpPr>
          <p:cNvPr id="7" name="TextBox 6">
            <a:extLst>
              <a:ext uri="{FF2B5EF4-FFF2-40B4-BE49-F238E27FC236}">
                <a16:creationId xmlns:a16="http://schemas.microsoft.com/office/drawing/2014/main" xmlns="" id="{4EE4A073-0308-AB17-2320-E15F698506BB}"/>
              </a:ext>
            </a:extLst>
          </p:cNvPr>
          <p:cNvSpPr txBox="1"/>
          <p:nvPr/>
        </p:nvSpPr>
        <p:spPr>
          <a:xfrm>
            <a:off x="507999" y="809989"/>
            <a:ext cx="8128000" cy="1323439"/>
          </a:xfrm>
          <a:prstGeom prst="rect">
            <a:avLst/>
          </a:prstGeom>
          <a:noFill/>
        </p:spPr>
        <p:txBody>
          <a:bodyPr wrap="square" rtlCol="0">
            <a:spAutoFit/>
          </a:bodyPr>
          <a:lstStyle/>
          <a:p>
            <a:pPr algn="just">
              <a:lnSpc>
                <a:spcPct val="150000"/>
              </a:lnSpc>
            </a:pPr>
            <a:r>
              <a:rPr lang="en-US" sz="2000" b="1"/>
              <a:t>Câu 5. </a:t>
            </a:r>
            <a:r>
              <a:rPr lang="en-US" sz="2000"/>
              <a:t>Theo em, bài thơ Trong lời mẹ hát muốn nói về điều gì? Chọn câu trả lời đúng hoặc nêu ý kiến của em.</a:t>
            </a:r>
          </a:p>
          <a:p>
            <a:pPr algn="just"/>
            <a:endParaRPr lang="en-US" sz="2000"/>
          </a:p>
        </p:txBody>
      </p:sp>
      <p:grpSp>
        <p:nvGrpSpPr>
          <p:cNvPr id="30" name="Group 29">
            <a:extLst>
              <a:ext uri="{FF2B5EF4-FFF2-40B4-BE49-F238E27FC236}">
                <a16:creationId xmlns:a16="http://schemas.microsoft.com/office/drawing/2014/main" xmlns="" id="{12EDA5AB-D486-D75B-49FD-38951794BF61}"/>
              </a:ext>
            </a:extLst>
          </p:cNvPr>
          <p:cNvGrpSpPr/>
          <p:nvPr/>
        </p:nvGrpSpPr>
        <p:grpSpPr>
          <a:xfrm>
            <a:off x="1621374" y="1944515"/>
            <a:ext cx="5664013" cy="770194"/>
            <a:chOff x="1295586" y="3511521"/>
            <a:chExt cx="5664013" cy="770194"/>
          </a:xfrm>
        </p:grpSpPr>
        <p:sp>
          <p:nvSpPr>
            <p:cNvPr id="2" name="Rectangle: Rounded Corners 1">
              <a:extLst>
                <a:ext uri="{FF2B5EF4-FFF2-40B4-BE49-F238E27FC236}">
                  <a16:creationId xmlns:a16="http://schemas.microsoft.com/office/drawing/2014/main" xmlns="" id="{AF18CB22-62C0-482A-FFB5-C664652A381B}"/>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3190;p41">
              <a:extLst>
                <a:ext uri="{FF2B5EF4-FFF2-40B4-BE49-F238E27FC236}">
                  <a16:creationId xmlns:a16="http://schemas.microsoft.com/office/drawing/2014/main" xmlns="" id="{1CCBEF9A-5F44-929B-3443-9B5330A00B8A}"/>
                </a:ext>
              </a:extLst>
            </p:cNvPr>
            <p:cNvGrpSpPr/>
            <p:nvPr/>
          </p:nvGrpSpPr>
          <p:grpSpPr>
            <a:xfrm rot="-6160544" flipH="1">
              <a:off x="1295150" y="3511957"/>
              <a:ext cx="391339" cy="390467"/>
              <a:chOff x="5351150" y="1891175"/>
              <a:chExt cx="449125" cy="448125"/>
            </a:xfrm>
          </p:grpSpPr>
          <p:sp>
            <p:nvSpPr>
              <p:cNvPr id="6" name="Google Shape;3192;p41">
                <a:extLst>
                  <a:ext uri="{FF2B5EF4-FFF2-40B4-BE49-F238E27FC236}">
                    <a16:creationId xmlns:a16="http://schemas.microsoft.com/office/drawing/2014/main" xmlns="" id="{9E0FF209-36B3-6AEB-FB97-3145C0F73B13}"/>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93;p41">
                <a:extLst>
                  <a:ext uri="{FF2B5EF4-FFF2-40B4-BE49-F238E27FC236}">
                    <a16:creationId xmlns:a16="http://schemas.microsoft.com/office/drawing/2014/main" xmlns="" id="{AE7C84A9-B2CC-B2F3-9DCC-AF91DFF1FF33}"/>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94;p41">
                <a:extLst>
                  <a:ext uri="{FF2B5EF4-FFF2-40B4-BE49-F238E27FC236}">
                    <a16:creationId xmlns:a16="http://schemas.microsoft.com/office/drawing/2014/main" xmlns="" id="{5F255B7D-C405-4DD4-07BD-929B1114E54C}"/>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5;p41">
                <a:extLst>
                  <a:ext uri="{FF2B5EF4-FFF2-40B4-BE49-F238E27FC236}">
                    <a16:creationId xmlns:a16="http://schemas.microsoft.com/office/drawing/2014/main" xmlns="" id="{0637ED85-8737-0231-537B-03FBA3E6E1A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6;p41">
                <a:extLst>
                  <a:ext uri="{FF2B5EF4-FFF2-40B4-BE49-F238E27FC236}">
                    <a16:creationId xmlns:a16="http://schemas.microsoft.com/office/drawing/2014/main" xmlns="" id="{FFB53845-C03C-E07B-6B3D-C1AF2CD11347}"/>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7;p41">
                <a:extLst>
                  <a:ext uri="{FF2B5EF4-FFF2-40B4-BE49-F238E27FC236}">
                    <a16:creationId xmlns:a16="http://schemas.microsoft.com/office/drawing/2014/main" xmlns="" id="{82385EAD-1858-E6B4-D768-45D1F5DB87FE}"/>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41">
                <a:extLst>
                  <a:ext uri="{FF2B5EF4-FFF2-40B4-BE49-F238E27FC236}">
                    <a16:creationId xmlns:a16="http://schemas.microsoft.com/office/drawing/2014/main" xmlns="" id="{125327D2-787B-0EAF-B93B-A0CAF6885587}"/>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9;p41">
                <a:extLst>
                  <a:ext uri="{FF2B5EF4-FFF2-40B4-BE49-F238E27FC236}">
                    <a16:creationId xmlns:a16="http://schemas.microsoft.com/office/drawing/2014/main" xmlns="" id="{251DA005-8497-892D-04BF-1DF6E7B15A5D}"/>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0;p41">
                <a:extLst>
                  <a:ext uri="{FF2B5EF4-FFF2-40B4-BE49-F238E27FC236}">
                    <a16:creationId xmlns:a16="http://schemas.microsoft.com/office/drawing/2014/main" xmlns="" id="{41ECAC51-B4FA-70B3-225C-F07D83CA121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01;p41">
                <a:extLst>
                  <a:ext uri="{FF2B5EF4-FFF2-40B4-BE49-F238E27FC236}">
                    <a16:creationId xmlns:a16="http://schemas.microsoft.com/office/drawing/2014/main" xmlns="" id="{A8E9F20B-7493-9A07-D4BA-DD5AF88209FC}"/>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2;p41">
                <a:extLst>
                  <a:ext uri="{FF2B5EF4-FFF2-40B4-BE49-F238E27FC236}">
                    <a16:creationId xmlns:a16="http://schemas.microsoft.com/office/drawing/2014/main" xmlns="" id="{1B82890F-F9C6-3A74-97F3-3F590CB5B07D}"/>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3;p41">
                <a:extLst>
                  <a:ext uri="{FF2B5EF4-FFF2-40B4-BE49-F238E27FC236}">
                    <a16:creationId xmlns:a16="http://schemas.microsoft.com/office/drawing/2014/main" xmlns="" id="{9C6B7302-E74B-963D-875E-3FA27A679DD6}"/>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4;p41">
                <a:extLst>
                  <a:ext uri="{FF2B5EF4-FFF2-40B4-BE49-F238E27FC236}">
                    <a16:creationId xmlns:a16="http://schemas.microsoft.com/office/drawing/2014/main" xmlns="" id="{EAFC4B0D-7BE3-8382-22E4-B5E2CBFAE66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5;p41">
                <a:extLst>
                  <a:ext uri="{FF2B5EF4-FFF2-40B4-BE49-F238E27FC236}">
                    <a16:creationId xmlns:a16="http://schemas.microsoft.com/office/drawing/2014/main" xmlns="" id="{60CE7237-B8CA-B6D7-68E5-AED190B727CC}"/>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6;p41">
                <a:extLst>
                  <a:ext uri="{FF2B5EF4-FFF2-40B4-BE49-F238E27FC236}">
                    <a16:creationId xmlns:a16="http://schemas.microsoft.com/office/drawing/2014/main" xmlns="" id="{582E8CEF-2EA5-2ADF-2AE4-B5D4D13EE048}"/>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7;p41">
                <a:extLst>
                  <a:ext uri="{FF2B5EF4-FFF2-40B4-BE49-F238E27FC236}">
                    <a16:creationId xmlns:a16="http://schemas.microsoft.com/office/drawing/2014/main" xmlns="" id="{B392B4A9-4D8B-F0EB-DAF0-7B7D747A273A}"/>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8;p41">
                <a:extLst>
                  <a:ext uri="{FF2B5EF4-FFF2-40B4-BE49-F238E27FC236}">
                    <a16:creationId xmlns:a16="http://schemas.microsoft.com/office/drawing/2014/main" xmlns="" id="{BDF7F614-9A8A-51B0-B6A1-025092501F03}"/>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xmlns="" id="{3520C0A1-C324-26BF-2F85-B10651EFAF5D}"/>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Những kỉ niệm thân thương thời thơ ấu. </a:t>
              </a:r>
            </a:p>
          </p:txBody>
        </p:sp>
      </p:grpSp>
      <p:grpSp>
        <p:nvGrpSpPr>
          <p:cNvPr id="31" name="Group 30">
            <a:extLst>
              <a:ext uri="{FF2B5EF4-FFF2-40B4-BE49-F238E27FC236}">
                <a16:creationId xmlns:a16="http://schemas.microsoft.com/office/drawing/2014/main" xmlns="" id="{030D374C-CE02-177A-890B-C17E2D6CCAD8}"/>
              </a:ext>
            </a:extLst>
          </p:cNvPr>
          <p:cNvGrpSpPr/>
          <p:nvPr/>
        </p:nvGrpSpPr>
        <p:grpSpPr>
          <a:xfrm>
            <a:off x="1641468" y="2966074"/>
            <a:ext cx="5664013" cy="770194"/>
            <a:chOff x="1295586" y="3511521"/>
            <a:chExt cx="5664013" cy="770194"/>
          </a:xfrm>
        </p:grpSpPr>
        <p:sp>
          <p:nvSpPr>
            <p:cNvPr id="32" name="Rectangle: Rounded Corners 31">
              <a:extLst>
                <a:ext uri="{FF2B5EF4-FFF2-40B4-BE49-F238E27FC236}">
                  <a16:creationId xmlns:a16="http://schemas.microsoft.com/office/drawing/2014/main" xmlns="" id="{15FD8006-8809-14B7-00C6-A3B0ECB48407}"/>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190;p41">
              <a:extLst>
                <a:ext uri="{FF2B5EF4-FFF2-40B4-BE49-F238E27FC236}">
                  <a16:creationId xmlns:a16="http://schemas.microsoft.com/office/drawing/2014/main" xmlns="" id="{BB280CB7-FA95-CF2B-53EA-A6EA1498DB47}"/>
                </a:ext>
              </a:extLst>
            </p:cNvPr>
            <p:cNvGrpSpPr/>
            <p:nvPr/>
          </p:nvGrpSpPr>
          <p:grpSpPr>
            <a:xfrm rot="-6160544" flipH="1">
              <a:off x="1295150" y="3511957"/>
              <a:ext cx="391339" cy="390467"/>
              <a:chOff x="5351150" y="1891175"/>
              <a:chExt cx="449125" cy="448125"/>
            </a:xfrm>
          </p:grpSpPr>
          <p:sp>
            <p:nvSpPr>
              <p:cNvPr id="35" name="Google Shape;3192;p41">
                <a:extLst>
                  <a:ext uri="{FF2B5EF4-FFF2-40B4-BE49-F238E27FC236}">
                    <a16:creationId xmlns:a16="http://schemas.microsoft.com/office/drawing/2014/main" xmlns="" id="{A9B10C9B-6153-1236-29F1-1C57A05DFE95}"/>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3;p41">
                <a:extLst>
                  <a:ext uri="{FF2B5EF4-FFF2-40B4-BE49-F238E27FC236}">
                    <a16:creationId xmlns:a16="http://schemas.microsoft.com/office/drawing/2014/main" xmlns="" id="{E1EE31A7-12D5-281F-D532-DEB280036A48}"/>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4;p41">
                <a:extLst>
                  <a:ext uri="{FF2B5EF4-FFF2-40B4-BE49-F238E27FC236}">
                    <a16:creationId xmlns:a16="http://schemas.microsoft.com/office/drawing/2014/main" xmlns="" id="{0548A7C1-219E-FAAD-B116-3EA5D81AC32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5;p41">
                <a:extLst>
                  <a:ext uri="{FF2B5EF4-FFF2-40B4-BE49-F238E27FC236}">
                    <a16:creationId xmlns:a16="http://schemas.microsoft.com/office/drawing/2014/main" xmlns="" id="{984A8A40-4C5A-361E-F34A-50C7CC730F2F}"/>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6;p41">
                <a:extLst>
                  <a:ext uri="{FF2B5EF4-FFF2-40B4-BE49-F238E27FC236}">
                    <a16:creationId xmlns:a16="http://schemas.microsoft.com/office/drawing/2014/main" xmlns="" id="{C632E980-CEC4-0E8B-0DAE-F7A1719AAEBC}"/>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7;p41">
                <a:extLst>
                  <a:ext uri="{FF2B5EF4-FFF2-40B4-BE49-F238E27FC236}">
                    <a16:creationId xmlns:a16="http://schemas.microsoft.com/office/drawing/2014/main" xmlns="" id="{21996B1B-826B-EF0C-B726-2575FB06D63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98;p41">
                <a:extLst>
                  <a:ext uri="{FF2B5EF4-FFF2-40B4-BE49-F238E27FC236}">
                    <a16:creationId xmlns:a16="http://schemas.microsoft.com/office/drawing/2014/main" xmlns="" id="{B0FC8F6D-FD73-9745-6985-9C868DEE659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99;p41">
                <a:extLst>
                  <a:ext uri="{FF2B5EF4-FFF2-40B4-BE49-F238E27FC236}">
                    <a16:creationId xmlns:a16="http://schemas.microsoft.com/office/drawing/2014/main" xmlns="" id="{29A060EA-10C3-F083-17F1-CF80423A6671}"/>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0;p41">
                <a:extLst>
                  <a:ext uri="{FF2B5EF4-FFF2-40B4-BE49-F238E27FC236}">
                    <a16:creationId xmlns:a16="http://schemas.microsoft.com/office/drawing/2014/main" xmlns="" id="{0D9833D8-DDFC-490B-91D8-6774B5E4EC9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1;p41">
                <a:extLst>
                  <a:ext uri="{FF2B5EF4-FFF2-40B4-BE49-F238E27FC236}">
                    <a16:creationId xmlns:a16="http://schemas.microsoft.com/office/drawing/2014/main" xmlns="" id="{EDA7BEA6-368E-307C-2379-FC2312E0FAEE}"/>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2;p41">
                <a:extLst>
                  <a:ext uri="{FF2B5EF4-FFF2-40B4-BE49-F238E27FC236}">
                    <a16:creationId xmlns:a16="http://schemas.microsoft.com/office/drawing/2014/main" xmlns="" id="{C4DFB74C-F9E8-E22A-126E-043B75D89B6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3;p41">
                <a:extLst>
                  <a:ext uri="{FF2B5EF4-FFF2-40B4-BE49-F238E27FC236}">
                    <a16:creationId xmlns:a16="http://schemas.microsoft.com/office/drawing/2014/main" xmlns="" id="{A05E43D4-BD7E-1384-4296-B4E7B9F8A77D}"/>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4;p41">
                <a:extLst>
                  <a:ext uri="{FF2B5EF4-FFF2-40B4-BE49-F238E27FC236}">
                    <a16:creationId xmlns:a16="http://schemas.microsoft.com/office/drawing/2014/main" xmlns="" id="{6049C320-0338-26C6-B43E-D742F9CEFBE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5;p41">
                <a:extLst>
                  <a:ext uri="{FF2B5EF4-FFF2-40B4-BE49-F238E27FC236}">
                    <a16:creationId xmlns:a16="http://schemas.microsoft.com/office/drawing/2014/main" xmlns="" id="{9229D9A1-0668-C2FE-259B-5B5A1F4C6779}"/>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6;p41">
                <a:extLst>
                  <a:ext uri="{FF2B5EF4-FFF2-40B4-BE49-F238E27FC236}">
                    <a16:creationId xmlns:a16="http://schemas.microsoft.com/office/drawing/2014/main" xmlns="" id="{BDBA429B-8F92-3C42-3A03-CFCDCC613AC7}"/>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07;p41">
                <a:extLst>
                  <a:ext uri="{FF2B5EF4-FFF2-40B4-BE49-F238E27FC236}">
                    <a16:creationId xmlns:a16="http://schemas.microsoft.com/office/drawing/2014/main" xmlns="" id="{01D81A24-E3B9-13B3-DCFA-F6184B7D6C6E}"/>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8;p41">
                <a:extLst>
                  <a:ext uri="{FF2B5EF4-FFF2-40B4-BE49-F238E27FC236}">
                    <a16:creationId xmlns:a16="http://schemas.microsoft.com/office/drawing/2014/main" xmlns="" id="{94DB3B05-655E-D49D-3D8C-99DCE6B74C09}"/>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xmlns="" id="{724BFFC7-A6A5-BA4A-10C6-EF7A5FC9A9BE}"/>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Lòng biết ơn đối với cha mẹ. </a:t>
              </a:r>
            </a:p>
          </p:txBody>
        </p:sp>
      </p:grpSp>
      <p:grpSp>
        <p:nvGrpSpPr>
          <p:cNvPr id="52" name="Group 51">
            <a:extLst>
              <a:ext uri="{FF2B5EF4-FFF2-40B4-BE49-F238E27FC236}">
                <a16:creationId xmlns:a16="http://schemas.microsoft.com/office/drawing/2014/main" xmlns="" id="{11498388-A95E-B1C8-C1DC-106079B16D45}"/>
              </a:ext>
            </a:extLst>
          </p:cNvPr>
          <p:cNvGrpSpPr/>
          <p:nvPr/>
        </p:nvGrpSpPr>
        <p:grpSpPr>
          <a:xfrm>
            <a:off x="1616625" y="3998537"/>
            <a:ext cx="5664013" cy="770194"/>
            <a:chOff x="1295586" y="3511521"/>
            <a:chExt cx="5664013" cy="770194"/>
          </a:xfrm>
        </p:grpSpPr>
        <p:sp>
          <p:nvSpPr>
            <p:cNvPr id="53" name="Rectangle: Rounded Corners 52">
              <a:extLst>
                <a:ext uri="{FF2B5EF4-FFF2-40B4-BE49-F238E27FC236}">
                  <a16:creationId xmlns:a16="http://schemas.microsoft.com/office/drawing/2014/main" xmlns="" id="{3EFFC1DE-ABAE-FCF7-9BC4-2E370A913FBE}"/>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3190;p41">
              <a:extLst>
                <a:ext uri="{FF2B5EF4-FFF2-40B4-BE49-F238E27FC236}">
                  <a16:creationId xmlns:a16="http://schemas.microsoft.com/office/drawing/2014/main" xmlns="" id="{7A510836-F922-FA2B-D2A2-646699CAFBEB}"/>
                </a:ext>
              </a:extLst>
            </p:cNvPr>
            <p:cNvGrpSpPr/>
            <p:nvPr/>
          </p:nvGrpSpPr>
          <p:grpSpPr>
            <a:xfrm rot="-6160544" flipH="1">
              <a:off x="1295150" y="3511957"/>
              <a:ext cx="391339" cy="390467"/>
              <a:chOff x="5351150" y="1891175"/>
              <a:chExt cx="449125" cy="448125"/>
            </a:xfrm>
          </p:grpSpPr>
          <p:sp>
            <p:nvSpPr>
              <p:cNvPr id="56" name="Google Shape;3192;p41">
                <a:extLst>
                  <a:ext uri="{FF2B5EF4-FFF2-40B4-BE49-F238E27FC236}">
                    <a16:creationId xmlns:a16="http://schemas.microsoft.com/office/drawing/2014/main" xmlns="" id="{909EE19B-1816-31D9-171F-BCD603E81ABB}"/>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3;p41">
                <a:extLst>
                  <a:ext uri="{FF2B5EF4-FFF2-40B4-BE49-F238E27FC236}">
                    <a16:creationId xmlns:a16="http://schemas.microsoft.com/office/drawing/2014/main" xmlns="" id="{AF375B84-317D-BDC2-3F9D-F9BCA883BB2F}"/>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4;p41">
                <a:extLst>
                  <a:ext uri="{FF2B5EF4-FFF2-40B4-BE49-F238E27FC236}">
                    <a16:creationId xmlns:a16="http://schemas.microsoft.com/office/drawing/2014/main" xmlns="" id="{7F2B55D1-49F2-BE2D-3220-B519AB17F5EF}"/>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5;p41">
                <a:extLst>
                  <a:ext uri="{FF2B5EF4-FFF2-40B4-BE49-F238E27FC236}">
                    <a16:creationId xmlns:a16="http://schemas.microsoft.com/office/drawing/2014/main" xmlns="" id="{B0A8B6E9-DD3D-6B33-2B04-3DD814493EC1}"/>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6;p41">
                <a:extLst>
                  <a:ext uri="{FF2B5EF4-FFF2-40B4-BE49-F238E27FC236}">
                    <a16:creationId xmlns:a16="http://schemas.microsoft.com/office/drawing/2014/main" xmlns="" id="{CB703B94-C938-B242-5707-2B3B4DA22123}"/>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7;p41">
                <a:extLst>
                  <a:ext uri="{FF2B5EF4-FFF2-40B4-BE49-F238E27FC236}">
                    <a16:creationId xmlns:a16="http://schemas.microsoft.com/office/drawing/2014/main" xmlns="" id="{5D24335D-16FD-9E80-6B8B-1F4B8A87DA62}"/>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8;p41">
                <a:extLst>
                  <a:ext uri="{FF2B5EF4-FFF2-40B4-BE49-F238E27FC236}">
                    <a16:creationId xmlns:a16="http://schemas.microsoft.com/office/drawing/2014/main" xmlns="" id="{9B8891A3-FBD8-FD83-EC71-849229FFE16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9;p41">
                <a:extLst>
                  <a:ext uri="{FF2B5EF4-FFF2-40B4-BE49-F238E27FC236}">
                    <a16:creationId xmlns:a16="http://schemas.microsoft.com/office/drawing/2014/main" xmlns="" id="{A0D59104-01DA-EBCA-4784-80DED176F9B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0;p41">
                <a:extLst>
                  <a:ext uri="{FF2B5EF4-FFF2-40B4-BE49-F238E27FC236}">
                    <a16:creationId xmlns:a16="http://schemas.microsoft.com/office/drawing/2014/main" xmlns="" id="{740CFE70-F148-D18A-8167-526F3D0EF62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1;p41">
                <a:extLst>
                  <a:ext uri="{FF2B5EF4-FFF2-40B4-BE49-F238E27FC236}">
                    <a16:creationId xmlns:a16="http://schemas.microsoft.com/office/drawing/2014/main" xmlns="" id="{B6D087FD-19ED-9993-610A-AC6B7C133E64}"/>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2;p41">
                <a:extLst>
                  <a:ext uri="{FF2B5EF4-FFF2-40B4-BE49-F238E27FC236}">
                    <a16:creationId xmlns:a16="http://schemas.microsoft.com/office/drawing/2014/main" xmlns="" id="{3EF2AADA-7CD3-0F34-8B9A-D9843AD6282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3;p41">
                <a:extLst>
                  <a:ext uri="{FF2B5EF4-FFF2-40B4-BE49-F238E27FC236}">
                    <a16:creationId xmlns:a16="http://schemas.microsoft.com/office/drawing/2014/main" xmlns="" id="{A42E529B-DB41-647E-8E30-FD1EFF2142F4}"/>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4;p41">
                <a:extLst>
                  <a:ext uri="{FF2B5EF4-FFF2-40B4-BE49-F238E27FC236}">
                    <a16:creationId xmlns:a16="http://schemas.microsoft.com/office/drawing/2014/main" xmlns="" id="{4F28CFF4-312F-6E8D-656B-95DC5B7CF4C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5;p41">
                <a:extLst>
                  <a:ext uri="{FF2B5EF4-FFF2-40B4-BE49-F238E27FC236}">
                    <a16:creationId xmlns:a16="http://schemas.microsoft.com/office/drawing/2014/main" xmlns="" id="{57DD51ED-CF3D-DB5B-FCC4-320F02BB802D}"/>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6;p41">
                <a:extLst>
                  <a:ext uri="{FF2B5EF4-FFF2-40B4-BE49-F238E27FC236}">
                    <a16:creationId xmlns:a16="http://schemas.microsoft.com/office/drawing/2014/main" xmlns="" id="{A3E6A630-CAC8-A741-B109-53A9432E6ED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07;p41">
                <a:extLst>
                  <a:ext uri="{FF2B5EF4-FFF2-40B4-BE49-F238E27FC236}">
                    <a16:creationId xmlns:a16="http://schemas.microsoft.com/office/drawing/2014/main" xmlns="" id="{67C3F49F-5952-72E6-8B83-8B3F4E1AF95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41">
                <a:extLst>
                  <a:ext uri="{FF2B5EF4-FFF2-40B4-BE49-F238E27FC236}">
                    <a16:creationId xmlns:a16="http://schemas.microsoft.com/office/drawing/2014/main" xmlns="" id="{A3FBBB88-E7BB-A212-EC11-66397A179B66}"/>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a16="http://schemas.microsoft.com/office/drawing/2014/main" xmlns="" id="{81D82F45-C1AC-4AEF-E000-B91FE983982F}"/>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Vẻ đẹp và ý nghĩa của những bài hát ru. </a:t>
              </a:r>
            </a:p>
          </p:txBody>
        </p:sp>
      </p:grpSp>
    </p:spTree>
    <p:extLst>
      <p:ext uri="{BB962C8B-B14F-4D97-AF65-F5344CB8AC3E}">
        <p14:creationId xmlns:p14="http://schemas.microsoft.com/office/powerpoint/2010/main" val="30662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4228" name="Google Shape;4228;p59"/>
          <p:cNvSpPr txBox="1">
            <a:spLocks noGrp="1"/>
          </p:cNvSpPr>
          <p:nvPr>
            <p:ph type="title"/>
          </p:nvPr>
        </p:nvSpPr>
        <p:spPr>
          <a:xfrm>
            <a:off x="720000" y="37007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mj-lt"/>
              </a:rPr>
              <a:t>ÔN BÀI CŨ </a:t>
            </a:r>
            <a:endParaRPr sz="3500">
              <a:latin typeface="+mj-lt"/>
            </a:endParaRPr>
          </a:p>
        </p:txBody>
      </p:sp>
      <p:pic>
        <p:nvPicPr>
          <p:cNvPr id="4" name="Picture 3">
            <a:extLst>
              <a:ext uri="{FF2B5EF4-FFF2-40B4-BE49-F238E27FC236}">
                <a16:creationId xmlns:a16="http://schemas.microsoft.com/office/drawing/2014/main" xmlns="" id="{D07D47A6-0483-6C58-B11B-52A02D6A90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Lst>
          </a:blip>
          <a:stretch>
            <a:fillRect/>
          </a:stretch>
        </p:blipFill>
        <p:spPr>
          <a:xfrm>
            <a:off x="-1" y="1654629"/>
            <a:ext cx="4840555" cy="3488871"/>
          </a:xfrm>
          <a:prstGeom prst="rect">
            <a:avLst/>
          </a:prstGeom>
        </p:spPr>
      </p:pic>
      <p:sp>
        <p:nvSpPr>
          <p:cNvPr id="5" name="TextBox 4">
            <a:extLst>
              <a:ext uri="{FF2B5EF4-FFF2-40B4-BE49-F238E27FC236}">
                <a16:creationId xmlns:a16="http://schemas.microsoft.com/office/drawing/2014/main" xmlns="" id="{98B20562-A58C-6D1B-0F99-F9B8D6561D20}"/>
              </a:ext>
            </a:extLst>
          </p:cNvPr>
          <p:cNvSpPr txBox="1"/>
          <p:nvPr/>
        </p:nvSpPr>
        <p:spPr>
          <a:xfrm>
            <a:off x="290285" y="1098646"/>
            <a:ext cx="8563429" cy="400110"/>
          </a:xfrm>
          <a:prstGeom prst="rect">
            <a:avLst/>
          </a:prstGeom>
          <a:noFill/>
        </p:spPr>
        <p:txBody>
          <a:bodyPr wrap="square" rtlCol="0">
            <a:spAutoFit/>
          </a:bodyPr>
          <a:lstStyle/>
          <a:p>
            <a:pPr algn="ctr"/>
            <a:r>
              <a:rPr lang="en-US" sz="2000"/>
              <a:t>Đọc luân phiên các đoạn trong bài “</a:t>
            </a:r>
            <a:r>
              <a:rPr lang="en-US" sz="2000" i="1">
                <a:solidFill>
                  <a:srgbClr val="C00000"/>
                </a:solidFill>
              </a:rPr>
              <a:t>Vườn của ông tôi</a:t>
            </a:r>
            <a:r>
              <a:rPr lang="en-US" sz="2000"/>
              <a:t>” và trả lời câu hỏi: </a:t>
            </a:r>
          </a:p>
        </p:txBody>
      </p:sp>
      <p:grpSp>
        <p:nvGrpSpPr>
          <p:cNvPr id="11" name="Group 10">
            <a:extLst>
              <a:ext uri="{FF2B5EF4-FFF2-40B4-BE49-F238E27FC236}">
                <a16:creationId xmlns:a16="http://schemas.microsoft.com/office/drawing/2014/main" xmlns="" id="{D6ACD770-5EC5-5CAC-1BA1-DE1D44CDFCC1}"/>
              </a:ext>
            </a:extLst>
          </p:cNvPr>
          <p:cNvGrpSpPr/>
          <p:nvPr/>
        </p:nvGrpSpPr>
        <p:grpSpPr>
          <a:xfrm>
            <a:off x="4700640" y="2091682"/>
            <a:ext cx="3803188" cy="2614764"/>
            <a:chOff x="4620812" y="2005596"/>
            <a:chExt cx="3803188" cy="2614764"/>
          </a:xfrm>
        </p:grpSpPr>
        <p:sp>
          <p:nvSpPr>
            <p:cNvPr id="6" name="Freeform 7">
              <a:extLst>
                <a:ext uri="{FF2B5EF4-FFF2-40B4-BE49-F238E27FC236}">
                  <a16:creationId xmlns:a16="http://schemas.microsoft.com/office/drawing/2014/main" xmlns="" id="{916855EC-A803-D54F-A2BA-9995246D03A8}"/>
                </a:ext>
              </a:extLst>
            </p:cNvPr>
            <p:cNvSpPr/>
            <p:nvPr/>
          </p:nvSpPr>
          <p:spPr>
            <a:xfrm>
              <a:off x="5900062" y="2005596"/>
              <a:ext cx="1244688" cy="911734"/>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7">
              <a:extLst>
                <a:ext uri="{FF2B5EF4-FFF2-40B4-BE49-F238E27FC236}">
                  <a16:creationId xmlns:a16="http://schemas.microsoft.com/office/drawing/2014/main" xmlns="" id="{A38F0B37-5547-1889-9C7D-DC584C7521A5}"/>
                </a:ext>
              </a:extLst>
            </p:cNvPr>
            <p:cNvSpPr txBox="1"/>
            <p:nvPr/>
          </p:nvSpPr>
          <p:spPr>
            <a:xfrm>
              <a:off x="4620812" y="2917330"/>
              <a:ext cx="3803188" cy="1703030"/>
            </a:xfrm>
            <a:prstGeom prst="rect">
              <a:avLst/>
            </a:prstGeom>
            <a:noFill/>
          </p:spPr>
          <p:txBody>
            <a:bodyPr wrap="square">
              <a:spAutoFit/>
            </a:bodyPr>
            <a:lstStyle/>
            <a:p>
              <a:pPr algn="just">
                <a:lnSpc>
                  <a:spcPct val="150000"/>
                </a:lnSpc>
              </a:pPr>
              <a:r>
                <a:rPr lang="vi-VN" sz="1800"/>
                <a:t>Nếu là bạn nhỏ trong câu chuyện, em sẽ làm gì để gìn giữ vườn cây của ông được nguyên vẹn đúng như khi ông còn sống?</a:t>
              </a:r>
              <a:endParaRPr lang="en-US" sz="1800"/>
            </a:p>
          </p:txBody>
        </p:sp>
      </p:grpSp>
    </p:spTree>
    <p:extLst>
      <p:ext uri="{BB962C8B-B14F-4D97-AF65-F5344CB8AC3E}">
        <p14:creationId xmlns:p14="http://schemas.microsoft.com/office/powerpoint/2010/main" val="411612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1</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Khổ thơ nào cho thấy ngay từ thuở ấu thơ, bạn nhỏ đã được nghe mẹ kể chuyện cổ tích, hát ru những bài ca dao?</a:t>
              </a:r>
              <a:endParaRPr lang="en-US" sz="2000"/>
            </a:p>
          </p:txBody>
        </p:sp>
      </p:grpSp>
      <p:grpSp>
        <p:nvGrpSpPr>
          <p:cNvPr id="76" name="Group 75">
            <a:extLst>
              <a:ext uri="{FF2B5EF4-FFF2-40B4-BE49-F238E27FC236}">
                <a16:creationId xmlns:a16="http://schemas.microsoft.com/office/drawing/2014/main" xmlns="" id="{D0420B22-C139-2FFE-3CF3-95A2675FA16C}"/>
              </a:ext>
            </a:extLst>
          </p:cNvPr>
          <p:cNvGrpSpPr/>
          <p:nvPr/>
        </p:nvGrpSpPr>
        <p:grpSpPr>
          <a:xfrm>
            <a:off x="2253342" y="1390104"/>
            <a:ext cx="4637315" cy="2464489"/>
            <a:chOff x="2402114" y="1489437"/>
            <a:chExt cx="4637315" cy="2464489"/>
          </a:xfrm>
        </p:grpSpPr>
        <p:sp>
          <p:nvSpPr>
            <p:cNvPr id="73" name="TextBox 72">
              <a:extLst>
                <a:ext uri="{FF2B5EF4-FFF2-40B4-BE49-F238E27FC236}">
                  <a16:creationId xmlns:a16="http://schemas.microsoft.com/office/drawing/2014/main" xmlns="" id="{6D0214D1-7E7A-0E93-1D75-27A3607FB096}"/>
                </a:ext>
              </a:extLst>
            </p:cNvPr>
            <p:cNvSpPr txBox="1"/>
            <p:nvPr/>
          </p:nvSpPr>
          <p:spPr>
            <a:xfrm>
              <a:off x="2830285" y="1564105"/>
              <a:ext cx="4078515" cy="1881990"/>
            </a:xfrm>
            <a:prstGeom prst="rect">
              <a:avLst/>
            </a:prstGeom>
            <a:noFill/>
          </p:spPr>
          <p:txBody>
            <a:bodyPr wrap="square" rtlCol="0">
              <a:spAutoFit/>
            </a:bodyPr>
            <a:lstStyle/>
            <a:p>
              <a:pPr>
                <a:lnSpc>
                  <a:spcPct val="150000"/>
                </a:lnSpc>
              </a:pPr>
              <a:r>
                <a:rPr lang="en-US" sz="2000"/>
                <a:t>Tuổi thơ chở đầy cổ tích</a:t>
              </a:r>
            </a:p>
            <a:p>
              <a:pPr>
                <a:lnSpc>
                  <a:spcPct val="150000"/>
                </a:lnSpc>
              </a:pPr>
              <a:r>
                <a:rPr lang="en-US" sz="2000"/>
                <a:t>Dòng song lời mẹ ngọt ngào </a:t>
              </a:r>
            </a:p>
            <a:p>
              <a:pPr>
                <a:lnSpc>
                  <a:spcPct val="150000"/>
                </a:lnSpc>
              </a:pPr>
              <a:r>
                <a:rPr lang="en-US" sz="2000"/>
                <a:t>Đưa con đi cùng đất nước </a:t>
              </a:r>
            </a:p>
            <a:p>
              <a:pPr>
                <a:lnSpc>
                  <a:spcPct val="150000"/>
                </a:lnSpc>
              </a:pPr>
              <a:r>
                <a:rPr lang="en-US" sz="2000"/>
                <a:t>Chòng chành nhịp võng ca dao. </a:t>
              </a:r>
            </a:p>
          </p:txBody>
        </p:sp>
        <p:sp>
          <p:nvSpPr>
            <p:cNvPr id="74" name="TextBox 73">
              <a:extLst>
                <a:ext uri="{FF2B5EF4-FFF2-40B4-BE49-F238E27FC236}">
                  <a16:creationId xmlns:a16="http://schemas.microsoft.com/office/drawing/2014/main" xmlns="" id="{F84B1AB1-CC68-AF57-9341-AD6B394BB6C4}"/>
                </a:ext>
              </a:extLst>
            </p:cNvPr>
            <p:cNvSpPr txBox="1"/>
            <p:nvPr/>
          </p:nvSpPr>
          <p:spPr>
            <a:xfrm>
              <a:off x="2402114" y="1489437"/>
              <a:ext cx="515257" cy="1015663"/>
            </a:xfrm>
            <a:prstGeom prst="rect">
              <a:avLst/>
            </a:prstGeom>
            <a:noFill/>
          </p:spPr>
          <p:txBody>
            <a:bodyPr wrap="square" rtlCol="0">
              <a:spAutoFit/>
            </a:bodyPr>
            <a:lstStyle/>
            <a:p>
              <a:r>
                <a:rPr lang="en-US" sz="6000"/>
                <a:t>“</a:t>
              </a:r>
            </a:p>
          </p:txBody>
        </p:sp>
        <p:sp>
          <p:nvSpPr>
            <p:cNvPr id="75" name="TextBox 74">
              <a:extLst>
                <a:ext uri="{FF2B5EF4-FFF2-40B4-BE49-F238E27FC236}">
                  <a16:creationId xmlns:a16="http://schemas.microsoft.com/office/drawing/2014/main" xmlns="" id="{CF5FA68C-8E77-F346-5156-222859487FE8}"/>
                </a:ext>
              </a:extLst>
            </p:cNvPr>
            <p:cNvSpPr txBox="1"/>
            <p:nvPr/>
          </p:nvSpPr>
          <p:spPr>
            <a:xfrm>
              <a:off x="6524172" y="2938263"/>
              <a:ext cx="515257" cy="1015663"/>
            </a:xfrm>
            <a:prstGeom prst="rect">
              <a:avLst/>
            </a:prstGeom>
            <a:noFill/>
          </p:spPr>
          <p:txBody>
            <a:bodyPr wrap="square" rtlCol="0">
              <a:spAutoFit/>
            </a:bodyPr>
            <a:lstStyle/>
            <a:p>
              <a:r>
                <a:rPr lang="en-US" sz="6000"/>
                <a:t>”</a:t>
              </a:r>
            </a:p>
          </p:txBody>
        </p:sp>
      </p:grpSp>
      <p:grpSp>
        <p:nvGrpSpPr>
          <p:cNvPr id="80" name="Group 79">
            <a:extLst>
              <a:ext uri="{FF2B5EF4-FFF2-40B4-BE49-F238E27FC236}">
                <a16:creationId xmlns:a16="http://schemas.microsoft.com/office/drawing/2014/main" xmlns="" id="{839761AE-59B2-808B-2FCD-57890451615B}"/>
              </a:ext>
            </a:extLst>
          </p:cNvPr>
          <p:cNvGrpSpPr/>
          <p:nvPr/>
        </p:nvGrpSpPr>
        <p:grpSpPr>
          <a:xfrm>
            <a:off x="651331" y="3560083"/>
            <a:ext cx="7754254" cy="958660"/>
            <a:chOff x="591459" y="3758841"/>
            <a:chExt cx="7754254" cy="958660"/>
          </a:xfrm>
        </p:grpSpPr>
        <p:sp>
          <p:nvSpPr>
            <p:cNvPr id="77" name="Arrow: Right 76">
              <a:extLst>
                <a:ext uri="{FF2B5EF4-FFF2-40B4-BE49-F238E27FC236}">
                  <a16:creationId xmlns:a16="http://schemas.microsoft.com/office/drawing/2014/main" xmlns="" id="{E240619A-8DBF-CEBB-3949-060EAD96F997}"/>
                </a:ext>
              </a:extLst>
            </p:cNvPr>
            <p:cNvSpPr/>
            <p:nvPr/>
          </p:nvSpPr>
          <p:spPr>
            <a:xfrm>
              <a:off x="591459" y="4136571"/>
              <a:ext cx="631371" cy="261257"/>
            </a:xfrm>
            <a:prstGeom prst="rightArrow">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xmlns="" id="{BED05D76-DDC8-23CC-5B2B-E5278AB5615F}"/>
                </a:ext>
              </a:extLst>
            </p:cNvPr>
            <p:cNvSpPr txBox="1"/>
            <p:nvPr/>
          </p:nvSpPr>
          <p:spPr>
            <a:xfrm>
              <a:off x="1393372" y="3758841"/>
              <a:ext cx="6952341" cy="958660"/>
            </a:xfrm>
            <a:prstGeom prst="rect">
              <a:avLst/>
            </a:prstGeom>
            <a:noFill/>
          </p:spPr>
          <p:txBody>
            <a:bodyPr wrap="square">
              <a:spAutoFit/>
            </a:bodyPr>
            <a:lstStyle/>
            <a:p>
              <a:pPr algn="just">
                <a:lnSpc>
                  <a:spcPct val="150000"/>
                </a:lnSpc>
              </a:pPr>
              <a:r>
                <a:rPr lang="vi-VN" sz="2000"/>
                <a:t>Khổ thơ đầu tiên cho thấy ngay từ thuở ấu thơ, bạn nhỏ đã được nghe mẹ kể chuyện cổ tích hát ru những bài ca đạo.</a:t>
              </a:r>
              <a:endParaRPr lang="en-US" sz="2000"/>
            </a:p>
          </p:txBody>
        </p:sp>
      </p:grpSp>
    </p:spTree>
    <p:extLst>
      <p:ext uri="{BB962C8B-B14F-4D97-AF65-F5344CB8AC3E}">
        <p14:creationId xmlns:p14="http://schemas.microsoft.com/office/powerpoint/2010/main" val="775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2</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Tìm những hình ảnh đẹp, gần gũi được gợi ra từ lời hát ru của mẹ.</a:t>
              </a:r>
              <a:endParaRPr lang="en-US" sz="2000"/>
            </a:p>
          </p:txBody>
        </p:sp>
      </p:grpSp>
      <p:grpSp>
        <p:nvGrpSpPr>
          <p:cNvPr id="2" name="Group 1">
            <a:extLst>
              <a:ext uri="{FF2B5EF4-FFF2-40B4-BE49-F238E27FC236}">
                <a16:creationId xmlns:a16="http://schemas.microsoft.com/office/drawing/2014/main" xmlns="" id="{51FD05C8-DF8D-18DD-7D2D-B0108A535B6E}"/>
              </a:ext>
            </a:extLst>
          </p:cNvPr>
          <p:cNvGrpSpPr/>
          <p:nvPr/>
        </p:nvGrpSpPr>
        <p:grpSpPr>
          <a:xfrm>
            <a:off x="332330" y="2622702"/>
            <a:ext cx="2714175" cy="770194"/>
            <a:chOff x="1295586" y="3511521"/>
            <a:chExt cx="2714175" cy="770194"/>
          </a:xfrm>
        </p:grpSpPr>
        <p:sp>
          <p:nvSpPr>
            <p:cNvPr id="3" name="Rectangle: Rounded Corners 2">
              <a:extLst>
                <a:ext uri="{FF2B5EF4-FFF2-40B4-BE49-F238E27FC236}">
                  <a16:creationId xmlns:a16="http://schemas.microsoft.com/office/drawing/2014/main" xmlns="" id="{DB7D56CB-52F3-1489-60E6-A18511EE1AFA}"/>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3190;p41">
              <a:extLst>
                <a:ext uri="{FF2B5EF4-FFF2-40B4-BE49-F238E27FC236}">
                  <a16:creationId xmlns:a16="http://schemas.microsoft.com/office/drawing/2014/main" xmlns="" id="{62520353-FDE2-9DD3-E2BC-1B23EF24EC2D}"/>
                </a:ext>
              </a:extLst>
            </p:cNvPr>
            <p:cNvGrpSpPr/>
            <p:nvPr/>
          </p:nvGrpSpPr>
          <p:grpSpPr>
            <a:xfrm rot="-6160544" flipH="1">
              <a:off x="1295150" y="3511957"/>
              <a:ext cx="391339" cy="390467"/>
              <a:chOff x="5351150" y="1891175"/>
              <a:chExt cx="449125" cy="448125"/>
            </a:xfrm>
          </p:grpSpPr>
          <p:sp>
            <p:nvSpPr>
              <p:cNvPr id="7" name="Google Shape;3192;p41">
                <a:extLst>
                  <a:ext uri="{FF2B5EF4-FFF2-40B4-BE49-F238E27FC236}">
                    <a16:creationId xmlns:a16="http://schemas.microsoft.com/office/drawing/2014/main" xmlns="" id="{6A3EE382-5BCA-90FD-4353-B8456379F02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93;p41">
                <a:extLst>
                  <a:ext uri="{FF2B5EF4-FFF2-40B4-BE49-F238E27FC236}">
                    <a16:creationId xmlns:a16="http://schemas.microsoft.com/office/drawing/2014/main" xmlns="" id="{7F7E9A75-A866-2D83-ABAF-39040613F87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94;p41">
                <a:extLst>
                  <a:ext uri="{FF2B5EF4-FFF2-40B4-BE49-F238E27FC236}">
                    <a16:creationId xmlns:a16="http://schemas.microsoft.com/office/drawing/2014/main" xmlns="" id="{13C80208-D7BE-A2BC-7BC1-8FC52EF4E527}"/>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5;p41">
                <a:extLst>
                  <a:ext uri="{FF2B5EF4-FFF2-40B4-BE49-F238E27FC236}">
                    <a16:creationId xmlns:a16="http://schemas.microsoft.com/office/drawing/2014/main" xmlns="" id="{B261F985-F68B-911A-9FF4-245404A20456}"/>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6;p41">
                <a:extLst>
                  <a:ext uri="{FF2B5EF4-FFF2-40B4-BE49-F238E27FC236}">
                    <a16:creationId xmlns:a16="http://schemas.microsoft.com/office/drawing/2014/main" xmlns="" id="{4EC61B0E-8618-FE70-BEEB-5D69BCBDBB0B}"/>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7;p41">
                <a:extLst>
                  <a:ext uri="{FF2B5EF4-FFF2-40B4-BE49-F238E27FC236}">
                    <a16:creationId xmlns:a16="http://schemas.microsoft.com/office/drawing/2014/main" xmlns="" id="{7A4CE07C-C252-3A66-0521-BF3A287DB448}"/>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41">
                <a:extLst>
                  <a:ext uri="{FF2B5EF4-FFF2-40B4-BE49-F238E27FC236}">
                    <a16:creationId xmlns:a16="http://schemas.microsoft.com/office/drawing/2014/main" xmlns="" id="{31BEB400-1F5C-6767-211F-BB618AF0D5B0}"/>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9;p41">
                <a:extLst>
                  <a:ext uri="{FF2B5EF4-FFF2-40B4-BE49-F238E27FC236}">
                    <a16:creationId xmlns:a16="http://schemas.microsoft.com/office/drawing/2014/main" xmlns="" id="{4C812ECC-5173-3524-8174-21C827ACC93B}"/>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0;p41">
                <a:extLst>
                  <a:ext uri="{FF2B5EF4-FFF2-40B4-BE49-F238E27FC236}">
                    <a16:creationId xmlns:a16="http://schemas.microsoft.com/office/drawing/2014/main" xmlns="" id="{564ECB31-EC4F-B97E-8677-65DC8438FE61}"/>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01;p41">
                <a:extLst>
                  <a:ext uri="{FF2B5EF4-FFF2-40B4-BE49-F238E27FC236}">
                    <a16:creationId xmlns:a16="http://schemas.microsoft.com/office/drawing/2014/main" xmlns="" id="{FAB90F63-AB6C-C3FD-5C23-DE766BB48D52}"/>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2;p41">
                <a:extLst>
                  <a:ext uri="{FF2B5EF4-FFF2-40B4-BE49-F238E27FC236}">
                    <a16:creationId xmlns:a16="http://schemas.microsoft.com/office/drawing/2014/main" xmlns="" id="{01BF3B95-F8C8-47FC-CF09-FA92241C11D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3;p41">
                <a:extLst>
                  <a:ext uri="{FF2B5EF4-FFF2-40B4-BE49-F238E27FC236}">
                    <a16:creationId xmlns:a16="http://schemas.microsoft.com/office/drawing/2014/main" xmlns="" id="{DA8B39B7-C2B9-47E3-34FE-52AA2877903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4;p41">
                <a:extLst>
                  <a:ext uri="{FF2B5EF4-FFF2-40B4-BE49-F238E27FC236}">
                    <a16:creationId xmlns:a16="http://schemas.microsoft.com/office/drawing/2014/main" xmlns="" id="{38EA2A9E-F1D1-85CF-F7D7-410B7624EBFD}"/>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5;p41">
                <a:extLst>
                  <a:ext uri="{FF2B5EF4-FFF2-40B4-BE49-F238E27FC236}">
                    <a16:creationId xmlns:a16="http://schemas.microsoft.com/office/drawing/2014/main" xmlns="" id="{16E0A2A8-93B5-BACE-1E64-52DCD4C73C83}"/>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6;p41">
                <a:extLst>
                  <a:ext uri="{FF2B5EF4-FFF2-40B4-BE49-F238E27FC236}">
                    <a16:creationId xmlns:a16="http://schemas.microsoft.com/office/drawing/2014/main" xmlns="" id="{F1BDA76D-A16E-0A6A-688C-CE02F5B7F786}"/>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7;p41">
                <a:extLst>
                  <a:ext uri="{FF2B5EF4-FFF2-40B4-BE49-F238E27FC236}">
                    <a16:creationId xmlns:a16="http://schemas.microsoft.com/office/drawing/2014/main" xmlns="" id="{81AE5124-7E0E-0160-50F2-866AD3C4560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8;p41">
                <a:extLst>
                  <a:ext uri="{FF2B5EF4-FFF2-40B4-BE49-F238E27FC236}">
                    <a16:creationId xmlns:a16="http://schemas.microsoft.com/office/drawing/2014/main" xmlns="" id="{462C139B-0A37-F42B-BE30-8BF3CD8A962A}"/>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FEB8817B-0EF1-02E3-EE80-6837711301A0}"/>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cánh cò trắng</a:t>
              </a:r>
            </a:p>
          </p:txBody>
        </p:sp>
      </p:grpSp>
      <p:sp>
        <p:nvSpPr>
          <p:cNvPr id="27" name="TextBox 26">
            <a:extLst>
              <a:ext uri="{FF2B5EF4-FFF2-40B4-BE49-F238E27FC236}">
                <a16:creationId xmlns:a16="http://schemas.microsoft.com/office/drawing/2014/main" xmlns="" id="{32FE3E0E-FD38-3577-7D98-E53A944A99D9}"/>
              </a:ext>
            </a:extLst>
          </p:cNvPr>
          <p:cNvSpPr txBox="1"/>
          <p:nvPr/>
        </p:nvSpPr>
        <p:spPr>
          <a:xfrm>
            <a:off x="645885" y="1789905"/>
            <a:ext cx="7895772" cy="496996"/>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Những hình ảnh gần gũi được gợi ra từ lời hát của mẹ:</a:t>
            </a:r>
            <a:endParaRPr lang="en-US" sz="2000"/>
          </a:p>
        </p:txBody>
      </p:sp>
      <p:sp>
        <p:nvSpPr>
          <p:cNvPr id="28" name="TextBox 27">
            <a:extLst>
              <a:ext uri="{FF2B5EF4-FFF2-40B4-BE49-F238E27FC236}">
                <a16:creationId xmlns:a16="http://schemas.microsoft.com/office/drawing/2014/main" xmlns="" id="{AD336ACA-1658-DB96-1C14-24880A1FEE4F}"/>
              </a:ext>
            </a:extLst>
          </p:cNvPr>
          <p:cNvSpPr txBox="1"/>
          <p:nvPr/>
        </p:nvSpPr>
        <p:spPr>
          <a:xfrm>
            <a:off x="645885" y="1357136"/>
            <a:ext cx="1164962" cy="400110"/>
          </a:xfrm>
          <a:prstGeom prst="rect">
            <a:avLst/>
          </a:prstGeom>
          <a:noFill/>
        </p:spPr>
        <p:txBody>
          <a:bodyPr wrap="square" rtlCol="0">
            <a:spAutoFit/>
          </a:bodyPr>
          <a:lstStyle/>
          <a:p>
            <a:r>
              <a:rPr lang="en-US" sz="2000" b="1" i="1">
                <a:solidFill>
                  <a:srgbClr val="C00000"/>
                </a:solidFill>
              </a:rPr>
              <a:t>Trả lời: </a:t>
            </a:r>
          </a:p>
        </p:txBody>
      </p:sp>
      <p:grpSp>
        <p:nvGrpSpPr>
          <p:cNvPr id="29" name="Group 28">
            <a:extLst>
              <a:ext uri="{FF2B5EF4-FFF2-40B4-BE49-F238E27FC236}">
                <a16:creationId xmlns:a16="http://schemas.microsoft.com/office/drawing/2014/main" xmlns="" id="{585E8F16-1654-919A-F1B7-201AC0A6CF30}"/>
              </a:ext>
            </a:extLst>
          </p:cNvPr>
          <p:cNvGrpSpPr/>
          <p:nvPr/>
        </p:nvGrpSpPr>
        <p:grpSpPr>
          <a:xfrm>
            <a:off x="3271352" y="2616061"/>
            <a:ext cx="2714175" cy="770194"/>
            <a:chOff x="1295586" y="3511521"/>
            <a:chExt cx="2714175" cy="770194"/>
          </a:xfrm>
        </p:grpSpPr>
        <p:sp>
          <p:nvSpPr>
            <p:cNvPr id="30" name="Rectangle: Rounded Corners 29">
              <a:extLst>
                <a:ext uri="{FF2B5EF4-FFF2-40B4-BE49-F238E27FC236}">
                  <a16:creationId xmlns:a16="http://schemas.microsoft.com/office/drawing/2014/main" xmlns="" id="{3BB49403-82EC-D198-D27D-6920D68E2634}"/>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190;p41">
              <a:extLst>
                <a:ext uri="{FF2B5EF4-FFF2-40B4-BE49-F238E27FC236}">
                  <a16:creationId xmlns:a16="http://schemas.microsoft.com/office/drawing/2014/main" xmlns="" id="{F42E8C8E-BDC5-EEA6-16FA-A91DD4B9AEEA}"/>
                </a:ext>
              </a:extLst>
            </p:cNvPr>
            <p:cNvGrpSpPr/>
            <p:nvPr/>
          </p:nvGrpSpPr>
          <p:grpSpPr>
            <a:xfrm rot="-6160544" flipH="1">
              <a:off x="1295150" y="3511957"/>
              <a:ext cx="391339" cy="390467"/>
              <a:chOff x="5351150" y="1891175"/>
              <a:chExt cx="449125" cy="448125"/>
            </a:xfrm>
          </p:grpSpPr>
          <p:sp>
            <p:nvSpPr>
              <p:cNvPr id="33" name="Google Shape;3192;p41">
                <a:extLst>
                  <a:ext uri="{FF2B5EF4-FFF2-40B4-BE49-F238E27FC236}">
                    <a16:creationId xmlns:a16="http://schemas.microsoft.com/office/drawing/2014/main" xmlns="" id="{B1BC8115-7A19-8F45-57FF-5349D90D6E8E}"/>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93;p41">
                <a:extLst>
                  <a:ext uri="{FF2B5EF4-FFF2-40B4-BE49-F238E27FC236}">
                    <a16:creationId xmlns:a16="http://schemas.microsoft.com/office/drawing/2014/main" xmlns="" id="{3C60D194-F13C-DE81-78F2-D87477A1A945}"/>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94;p41">
                <a:extLst>
                  <a:ext uri="{FF2B5EF4-FFF2-40B4-BE49-F238E27FC236}">
                    <a16:creationId xmlns:a16="http://schemas.microsoft.com/office/drawing/2014/main" xmlns="" id="{3D462D66-4FA6-8E27-52C6-51B8793899C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5;p41">
                <a:extLst>
                  <a:ext uri="{FF2B5EF4-FFF2-40B4-BE49-F238E27FC236}">
                    <a16:creationId xmlns:a16="http://schemas.microsoft.com/office/drawing/2014/main" xmlns="" id="{3AAE19B8-568F-B164-5AE4-A511DCBBF2A2}"/>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6;p41">
                <a:extLst>
                  <a:ext uri="{FF2B5EF4-FFF2-40B4-BE49-F238E27FC236}">
                    <a16:creationId xmlns:a16="http://schemas.microsoft.com/office/drawing/2014/main" xmlns="" id="{513F915E-3F17-369F-D555-678E0EEB61E3}"/>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7;p41">
                <a:extLst>
                  <a:ext uri="{FF2B5EF4-FFF2-40B4-BE49-F238E27FC236}">
                    <a16:creationId xmlns:a16="http://schemas.microsoft.com/office/drawing/2014/main" xmlns="" id="{BE898536-06E5-5FBA-7B97-0AD895E3EC81}"/>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8;p41">
                <a:extLst>
                  <a:ext uri="{FF2B5EF4-FFF2-40B4-BE49-F238E27FC236}">
                    <a16:creationId xmlns:a16="http://schemas.microsoft.com/office/drawing/2014/main" xmlns="" id="{C083640C-5AC9-0281-7CF8-1B98AB06B46D}"/>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9;p41">
                <a:extLst>
                  <a:ext uri="{FF2B5EF4-FFF2-40B4-BE49-F238E27FC236}">
                    <a16:creationId xmlns:a16="http://schemas.microsoft.com/office/drawing/2014/main" xmlns="" id="{1B009523-CE72-A8D9-49E7-36406E389130}"/>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00;p41">
                <a:extLst>
                  <a:ext uri="{FF2B5EF4-FFF2-40B4-BE49-F238E27FC236}">
                    <a16:creationId xmlns:a16="http://schemas.microsoft.com/office/drawing/2014/main" xmlns="" id="{DE316F56-4B9C-2CBA-D3CB-CBC0B5202FCB}"/>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01;p41">
                <a:extLst>
                  <a:ext uri="{FF2B5EF4-FFF2-40B4-BE49-F238E27FC236}">
                    <a16:creationId xmlns:a16="http://schemas.microsoft.com/office/drawing/2014/main" xmlns="" id="{8B3ABA43-3420-E758-F7BE-C08C6D81C481}"/>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2;p41">
                <a:extLst>
                  <a:ext uri="{FF2B5EF4-FFF2-40B4-BE49-F238E27FC236}">
                    <a16:creationId xmlns:a16="http://schemas.microsoft.com/office/drawing/2014/main" xmlns="" id="{74F801FB-EE9F-07CA-8975-B0B0307CB19B}"/>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3;p41">
                <a:extLst>
                  <a:ext uri="{FF2B5EF4-FFF2-40B4-BE49-F238E27FC236}">
                    <a16:creationId xmlns:a16="http://schemas.microsoft.com/office/drawing/2014/main" xmlns="" id="{75B4A7E9-920E-BE5E-F6B2-742629A5B7A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4;p41">
                <a:extLst>
                  <a:ext uri="{FF2B5EF4-FFF2-40B4-BE49-F238E27FC236}">
                    <a16:creationId xmlns:a16="http://schemas.microsoft.com/office/drawing/2014/main" xmlns="" id="{91FDA921-5F68-D22C-DB25-D2199D7A2194}"/>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5;p41">
                <a:extLst>
                  <a:ext uri="{FF2B5EF4-FFF2-40B4-BE49-F238E27FC236}">
                    <a16:creationId xmlns:a16="http://schemas.microsoft.com/office/drawing/2014/main" xmlns="" id="{D10C1189-4652-3AB7-B53B-0274DB7D2219}"/>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6;p41">
                <a:extLst>
                  <a:ext uri="{FF2B5EF4-FFF2-40B4-BE49-F238E27FC236}">
                    <a16:creationId xmlns:a16="http://schemas.microsoft.com/office/drawing/2014/main" xmlns="" id="{08287672-A148-02F6-40F8-BAE6488305DD}"/>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7;p41">
                <a:extLst>
                  <a:ext uri="{FF2B5EF4-FFF2-40B4-BE49-F238E27FC236}">
                    <a16:creationId xmlns:a16="http://schemas.microsoft.com/office/drawing/2014/main" xmlns="" id="{3C8A7AB7-E9D7-5F8C-64FC-00A9FCAE466E}"/>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8;p41">
                <a:extLst>
                  <a:ext uri="{FF2B5EF4-FFF2-40B4-BE49-F238E27FC236}">
                    <a16:creationId xmlns:a16="http://schemas.microsoft.com/office/drawing/2014/main" xmlns="" id="{1655B777-1AEA-D5E6-3D02-01E5E8FBE73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xmlns="" id="{A8226675-C89E-17F6-5320-6CC12711C2BA}"/>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đồng lúa xanh</a:t>
              </a:r>
            </a:p>
          </p:txBody>
        </p:sp>
      </p:grpSp>
      <p:grpSp>
        <p:nvGrpSpPr>
          <p:cNvPr id="50" name="Group 49">
            <a:extLst>
              <a:ext uri="{FF2B5EF4-FFF2-40B4-BE49-F238E27FC236}">
                <a16:creationId xmlns:a16="http://schemas.microsoft.com/office/drawing/2014/main" xmlns="" id="{B34FD022-CE3F-5CD8-892C-FBBD843B19EC}"/>
              </a:ext>
            </a:extLst>
          </p:cNvPr>
          <p:cNvGrpSpPr/>
          <p:nvPr/>
        </p:nvGrpSpPr>
        <p:grpSpPr>
          <a:xfrm>
            <a:off x="6195054" y="2605333"/>
            <a:ext cx="2714175" cy="770194"/>
            <a:chOff x="1295586" y="3511521"/>
            <a:chExt cx="2714175" cy="770194"/>
          </a:xfrm>
        </p:grpSpPr>
        <p:sp>
          <p:nvSpPr>
            <p:cNvPr id="51" name="Rectangle: Rounded Corners 50">
              <a:extLst>
                <a:ext uri="{FF2B5EF4-FFF2-40B4-BE49-F238E27FC236}">
                  <a16:creationId xmlns:a16="http://schemas.microsoft.com/office/drawing/2014/main" xmlns="" id="{D8393061-BBED-FEAD-97B1-A9083AAEA837}"/>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190;p41">
              <a:extLst>
                <a:ext uri="{FF2B5EF4-FFF2-40B4-BE49-F238E27FC236}">
                  <a16:creationId xmlns:a16="http://schemas.microsoft.com/office/drawing/2014/main" xmlns="" id="{E0CD6B5B-A2F4-14E8-29A6-EA1597DD747E}"/>
                </a:ext>
              </a:extLst>
            </p:cNvPr>
            <p:cNvGrpSpPr/>
            <p:nvPr/>
          </p:nvGrpSpPr>
          <p:grpSpPr>
            <a:xfrm rot="-6160544" flipH="1">
              <a:off x="1295150" y="3511957"/>
              <a:ext cx="391339" cy="390467"/>
              <a:chOff x="5351150" y="1891175"/>
              <a:chExt cx="449125" cy="448125"/>
            </a:xfrm>
          </p:grpSpPr>
          <p:sp>
            <p:nvSpPr>
              <p:cNvPr id="54" name="Google Shape;3192;p41">
                <a:extLst>
                  <a:ext uri="{FF2B5EF4-FFF2-40B4-BE49-F238E27FC236}">
                    <a16:creationId xmlns:a16="http://schemas.microsoft.com/office/drawing/2014/main" xmlns="" id="{42517AA6-41C8-8925-A110-F30A2229B6A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93;p41">
                <a:extLst>
                  <a:ext uri="{FF2B5EF4-FFF2-40B4-BE49-F238E27FC236}">
                    <a16:creationId xmlns:a16="http://schemas.microsoft.com/office/drawing/2014/main" xmlns="" id="{44769250-08DD-E8AA-33C0-9989BB89821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4;p41">
                <a:extLst>
                  <a:ext uri="{FF2B5EF4-FFF2-40B4-BE49-F238E27FC236}">
                    <a16:creationId xmlns:a16="http://schemas.microsoft.com/office/drawing/2014/main" xmlns="" id="{00DF039D-57E0-DB26-11AE-5B13DAFCF69F}"/>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5;p41">
                <a:extLst>
                  <a:ext uri="{FF2B5EF4-FFF2-40B4-BE49-F238E27FC236}">
                    <a16:creationId xmlns:a16="http://schemas.microsoft.com/office/drawing/2014/main" xmlns="" id="{36F48DE3-E696-8243-D3EE-BE59A458EB4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6;p41">
                <a:extLst>
                  <a:ext uri="{FF2B5EF4-FFF2-40B4-BE49-F238E27FC236}">
                    <a16:creationId xmlns:a16="http://schemas.microsoft.com/office/drawing/2014/main" xmlns="" id="{4C46FFA9-57AF-2CBC-AE73-25BA6F9AE8C5}"/>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7;p41">
                <a:extLst>
                  <a:ext uri="{FF2B5EF4-FFF2-40B4-BE49-F238E27FC236}">
                    <a16:creationId xmlns:a16="http://schemas.microsoft.com/office/drawing/2014/main" xmlns="" id="{02E9400C-ADF8-23D0-6673-E2EAFEE51C79}"/>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8;p41">
                <a:extLst>
                  <a:ext uri="{FF2B5EF4-FFF2-40B4-BE49-F238E27FC236}">
                    <a16:creationId xmlns:a16="http://schemas.microsoft.com/office/drawing/2014/main" xmlns="" id="{D135F0C2-0D1D-6FFD-0082-6D90D482629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9;p41">
                <a:extLst>
                  <a:ext uri="{FF2B5EF4-FFF2-40B4-BE49-F238E27FC236}">
                    <a16:creationId xmlns:a16="http://schemas.microsoft.com/office/drawing/2014/main" xmlns="" id="{8C296F77-22E3-FAA1-B893-D5814225E79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00;p41">
                <a:extLst>
                  <a:ext uri="{FF2B5EF4-FFF2-40B4-BE49-F238E27FC236}">
                    <a16:creationId xmlns:a16="http://schemas.microsoft.com/office/drawing/2014/main" xmlns="" id="{75DBC4C7-2F2A-476E-42DE-759C36505E46}"/>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1;p41">
                <a:extLst>
                  <a:ext uri="{FF2B5EF4-FFF2-40B4-BE49-F238E27FC236}">
                    <a16:creationId xmlns:a16="http://schemas.microsoft.com/office/drawing/2014/main" xmlns="" id="{28E3F9E3-81F6-E64D-EB8F-8A8313D0658A}"/>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2;p41">
                <a:extLst>
                  <a:ext uri="{FF2B5EF4-FFF2-40B4-BE49-F238E27FC236}">
                    <a16:creationId xmlns:a16="http://schemas.microsoft.com/office/drawing/2014/main" xmlns="" id="{9F500F86-C3C6-B78F-B98A-0CB5F9F77209}"/>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3;p41">
                <a:extLst>
                  <a:ext uri="{FF2B5EF4-FFF2-40B4-BE49-F238E27FC236}">
                    <a16:creationId xmlns:a16="http://schemas.microsoft.com/office/drawing/2014/main" xmlns="" id="{C3BEAE57-F275-B822-28F7-5FE76A08CD42}"/>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4;p41">
                <a:extLst>
                  <a:ext uri="{FF2B5EF4-FFF2-40B4-BE49-F238E27FC236}">
                    <a16:creationId xmlns:a16="http://schemas.microsoft.com/office/drawing/2014/main" xmlns="" id="{F643C3D9-B3B6-DA6E-3D7D-40F5537872D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5;p41">
                <a:extLst>
                  <a:ext uri="{FF2B5EF4-FFF2-40B4-BE49-F238E27FC236}">
                    <a16:creationId xmlns:a16="http://schemas.microsoft.com/office/drawing/2014/main" xmlns="" id="{A8C75D09-DE0D-5C9E-01E6-9031DE7E760B}"/>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6;p41">
                <a:extLst>
                  <a:ext uri="{FF2B5EF4-FFF2-40B4-BE49-F238E27FC236}">
                    <a16:creationId xmlns:a16="http://schemas.microsoft.com/office/drawing/2014/main" xmlns="" id="{AF86B2AE-58FA-66E4-581B-23CC29A3FC54}"/>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7;p41">
                <a:extLst>
                  <a:ext uri="{FF2B5EF4-FFF2-40B4-BE49-F238E27FC236}">
                    <a16:creationId xmlns:a16="http://schemas.microsoft.com/office/drawing/2014/main" xmlns="" id="{1C73CEF9-6876-DCA7-F491-94EE31F13E09}"/>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1">
                <a:extLst>
                  <a:ext uri="{FF2B5EF4-FFF2-40B4-BE49-F238E27FC236}">
                    <a16:creationId xmlns:a16="http://schemas.microsoft.com/office/drawing/2014/main" xmlns="" id="{6C259E83-E755-230A-C95B-DB5275FD8CA2}"/>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xmlns="" id="{168EA4C1-ADC5-E786-AAE1-0B78EF86A6CA}"/>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ea typeface="+mn-ea"/>
                  <a:cs typeface="Arial"/>
                  <a:sym typeface="Arial"/>
                </a:rPr>
                <a:t>hoa mướp vàng </a:t>
              </a:r>
              <a:endParaRPr kumimoji="0" lang="en-US" sz="20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8" name="Group 77">
            <a:extLst>
              <a:ext uri="{FF2B5EF4-FFF2-40B4-BE49-F238E27FC236}">
                <a16:creationId xmlns:a16="http://schemas.microsoft.com/office/drawing/2014/main" xmlns="" id="{25A2437C-8364-6669-D2AE-BD4A737B1B1D}"/>
              </a:ext>
            </a:extLst>
          </p:cNvPr>
          <p:cNvGrpSpPr/>
          <p:nvPr/>
        </p:nvGrpSpPr>
        <p:grpSpPr>
          <a:xfrm>
            <a:off x="2979875" y="3810694"/>
            <a:ext cx="3184249" cy="770194"/>
            <a:chOff x="1295586" y="3511521"/>
            <a:chExt cx="3184249" cy="770194"/>
          </a:xfrm>
        </p:grpSpPr>
        <p:sp>
          <p:nvSpPr>
            <p:cNvPr id="81" name="Rectangle: Rounded Corners 80">
              <a:extLst>
                <a:ext uri="{FF2B5EF4-FFF2-40B4-BE49-F238E27FC236}">
                  <a16:creationId xmlns:a16="http://schemas.microsoft.com/office/drawing/2014/main" xmlns="" id="{DCB8AFA7-87BE-414C-FCFC-EFCD41EB882E}"/>
                </a:ext>
              </a:extLst>
            </p:cNvPr>
            <p:cNvSpPr/>
            <p:nvPr/>
          </p:nvSpPr>
          <p:spPr>
            <a:xfrm>
              <a:off x="1371599" y="3606800"/>
              <a:ext cx="3108236"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82" name="Google Shape;3190;p41">
              <a:extLst>
                <a:ext uri="{FF2B5EF4-FFF2-40B4-BE49-F238E27FC236}">
                  <a16:creationId xmlns:a16="http://schemas.microsoft.com/office/drawing/2014/main" xmlns="" id="{B387F552-6FFA-65C2-77F8-5FDBB1E65587}"/>
                </a:ext>
              </a:extLst>
            </p:cNvPr>
            <p:cNvGrpSpPr/>
            <p:nvPr/>
          </p:nvGrpSpPr>
          <p:grpSpPr>
            <a:xfrm rot="-6160544" flipH="1">
              <a:off x="1295150" y="3511957"/>
              <a:ext cx="391339" cy="390467"/>
              <a:chOff x="5351150" y="1891175"/>
              <a:chExt cx="449125" cy="448125"/>
            </a:xfrm>
          </p:grpSpPr>
          <p:sp>
            <p:nvSpPr>
              <p:cNvPr id="84" name="Google Shape;3192;p41">
                <a:extLst>
                  <a:ext uri="{FF2B5EF4-FFF2-40B4-BE49-F238E27FC236}">
                    <a16:creationId xmlns:a16="http://schemas.microsoft.com/office/drawing/2014/main" xmlns="" id="{E52D0965-4CCC-35C4-AE45-485B14E5C8E7}"/>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93;p41">
                <a:extLst>
                  <a:ext uri="{FF2B5EF4-FFF2-40B4-BE49-F238E27FC236}">
                    <a16:creationId xmlns:a16="http://schemas.microsoft.com/office/drawing/2014/main" xmlns="" id="{4E2C73DD-1270-104F-B189-3CF8D50362C5}"/>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94;p41">
                <a:extLst>
                  <a:ext uri="{FF2B5EF4-FFF2-40B4-BE49-F238E27FC236}">
                    <a16:creationId xmlns:a16="http://schemas.microsoft.com/office/drawing/2014/main" xmlns="" id="{C2E5FAA2-7F3F-5422-13E8-32A39C5786A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95;p41">
                <a:extLst>
                  <a:ext uri="{FF2B5EF4-FFF2-40B4-BE49-F238E27FC236}">
                    <a16:creationId xmlns:a16="http://schemas.microsoft.com/office/drawing/2014/main" xmlns="" id="{5DE9964C-12D4-DEA3-9C49-5ED775090D1D}"/>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96;p41">
                <a:extLst>
                  <a:ext uri="{FF2B5EF4-FFF2-40B4-BE49-F238E27FC236}">
                    <a16:creationId xmlns:a16="http://schemas.microsoft.com/office/drawing/2014/main" xmlns="" id="{873ED657-E7DE-A991-0B97-713293E7446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97;p41">
                <a:extLst>
                  <a:ext uri="{FF2B5EF4-FFF2-40B4-BE49-F238E27FC236}">
                    <a16:creationId xmlns:a16="http://schemas.microsoft.com/office/drawing/2014/main" xmlns="" id="{D0AE05FD-95F9-A481-D2DC-503441489BA0}"/>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98;p41">
                <a:extLst>
                  <a:ext uri="{FF2B5EF4-FFF2-40B4-BE49-F238E27FC236}">
                    <a16:creationId xmlns:a16="http://schemas.microsoft.com/office/drawing/2014/main" xmlns="" id="{CA33789F-AC2B-5597-7125-A1199A50AF2F}"/>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99;p41">
                <a:extLst>
                  <a:ext uri="{FF2B5EF4-FFF2-40B4-BE49-F238E27FC236}">
                    <a16:creationId xmlns:a16="http://schemas.microsoft.com/office/drawing/2014/main" xmlns="" id="{96979AEA-7A33-D6D4-3C0C-F8A47C77E369}"/>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00;p41">
                <a:extLst>
                  <a:ext uri="{FF2B5EF4-FFF2-40B4-BE49-F238E27FC236}">
                    <a16:creationId xmlns:a16="http://schemas.microsoft.com/office/drawing/2014/main" xmlns="" id="{C8AD1624-E45C-0682-2B88-1237D18B129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01;p41">
                <a:extLst>
                  <a:ext uri="{FF2B5EF4-FFF2-40B4-BE49-F238E27FC236}">
                    <a16:creationId xmlns:a16="http://schemas.microsoft.com/office/drawing/2014/main" xmlns="" id="{BE67911B-D27F-FBA6-F348-9B896339D531}"/>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02;p41">
                <a:extLst>
                  <a:ext uri="{FF2B5EF4-FFF2-40B4-BE49-F238E27FC236}">
                    <a16:creationId xmlns:a16="http://schemas.microsoft.com/office/drawing/2014/main" xmlns="" id="{4E19F109-E528-091E-839E-1666F5F5C786}"/>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03;p41">
                <a:extLst>
                  <a:ext uri="{FF2B5EF4-FFF2-40B4-BE49-F238E27FC236}">
                    <a16:creationId xmlns:a16="http://schemas.microsoft.com/office/drawing/2014/main" xmlns="" id="{A3559630-2129-1708-06B4-962924829680}"/>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04;p41">
                <a:extLst>
                  <a:ext uri="{FF2B5EF4-FFF2-40B4-BE49-F238E27FC236}">
                    <a16:creationId xmlns:a16="http://schemas.microsoft.com/office/drawing/2014/main" xmlns="" id="{78CA1C98-1B01-9A2B-BE7D-B57CA514D10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05;p41">
                <a:extLst>
                  <a:ext uri="{FF2B5EF4-FFF2-40B4-BE49-F238E27FC236}">
                    <a16:creationId xmlns:a16="http://schemas.microsoft.com/office/drawing/2014/main" xmlns="" id="{E882A16A-1E5C-E3EA-6BE1-3ED4D2D21FD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6;p41">
                <a:extLst>
                  <a:ext uri="{FF2B5EF4-FFF2-40B4-BE49-F238E27FC236}">
                    <a16:creationId xmlns:a16="http://schemas.microsoft.com/office/drawing/2014/main" xmlns="" id="{BB3F7C72-181C-0F2B-6245-9D4F9B0F59EA}"/>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7;p41">
                <a:extLst>
                  <a:ext uri="{FF2B5EF4-FFF2-40B4-BE49-F238E27FC236}">
                    <a16:creationId xmlns:a16="http://schemas.microsoft.com/office/drawing/2014/main" xmlns="" id="{BD477BBC-29B1-B24F-4C64-E1C90EB74D0F}"/>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8;p41">
                <a:extLst>
                  <a:ext uri="{FF2B5EF4-FFF2-40B4-BE49-F238E27FC236}">
                    <a16:creationId xmlns:a16="http://schemas.microsoft.com/office/drawing/2014/main" xmlns="" id="{F22CF795-D032-D368-9686-7D33FE1F298C}"/>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xmlns="" id="{A635ACD2-70F1-B8C2-38A3-659CE872286B}"/>
                </a:ext>
              </a:extLst>
            </p:cNvPr>
            <p:cNvSpPr txBox="1"/>
            <p:nvPr/>
          </p:nvSpPr>
          <p:spPr>
            <a:xfrm>
              <a:off x="1671760" y="3662879"/>
              <a:ext cx="273988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những câu đồng dao</a:t>
              </a:r>
            </a:p>
          </p:txBody>
        </p:sp>
      </p:grpSp>
    </p:spTree>
    <p:extLst>
      <p:ext uri="{BB962C8B-B14F-4D97-AF65-F5344CB8AC3E}">
        <p14:creationId xmlns:p14="http://schemas.microsoft.com/office/powerpoint/2010/main" val="41468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3</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Qua cảm nhận của bạn nhỏ về mẹ (ở khổ thơ thứ ba), em thấy bạn nhỏ là người như thế nào?</a:t>
              </a:r>
              <a:endParaRPr lang="en-US" sz="2000"/>
            </a:p>
          </p:txBody>
        </p:sp>
      </p:grpSp>
      <p:sp>
        <p:nvSpPr>
          <p:cNvPr id="24" name="Freeform 3">
            <a:extLst>
              <a:ext uri="{FF2B5EF4-FFF2-40B4-BE49-F238E27FC236}">
                <a16:creationId xmlns:a16="http://schemas.microsoft.com/office/drawing/2014/main" xmlns="" id="{93BFAAF0-4D15-E71E-70C3-B7C57FB8BDE1}"/>
              </a:ext>
            </a:extLst>
          </p:cNvPr>
          <p:cNvSpPr/>
          <p:nvPr/>
        </p:nvSpPr>
        <p:spPr>
          <a:xfrm>
            <a:off x="745672" y="2177143"/>
            <a:ext cx="2109821" cy="2966357"/>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3"/>
            <a:stretch>
              <a:fillRect/>
            </a:stretch>
          </a:blipFill>
        </p:spPr>
      </p:sp>
      <p:sp>
        <p:nvSpPr>
          <p:cNvPr id="71" name="Speech Bubble: Rectangle with Corners Rounded 70">
            <a:extLst>
              <a:ext uri="{FF2B5EF4-FFF2-40B4-BE49-F238E27FC236}">
                <a16:creationId xmlns:a16="http://schemas.microsoft.com/office/drawing/2014/main" xmlns="" id="{E8CE1A9F-C254-6D24-3460-1CA673FBA588}"/>
              </a:ext>
            </a:extLst>
          </p:cNvPr>
          <p:cNvSpPr/>
          <p:nvPr/>
        </p:nvSpPr>
        <p:spPr>
          <a:xfrm>
            <a:off x="3113314" y="1756228"/>
            <a:ext cx="5428343" cy="958660"/>
          </a:xfrm>
          <a:prstGeom prst="wedgeRoundRectCallout">
            <a:avLst>
              <a:gd name="adj1" fmla="val -53394"/>
              <a:gd name="adj2" fmla="val 41447"/>
              <a:gd name="adj3" fmla="val 16667"/>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Bạn nhỏ đã cảm nhận điều gì về mẹ? </a:t>
            </a:r>
          </a:p>
        </p:txBody>
      </p:sp>
      <p:grpSp>
        <p:nvGrpSpPr>
          <p:cNvPr id="75" name="Group 74">
            <a:extLst>
              <a:ext uri="{FF2B5EF4-FFF2-40B4-BE49-F238E27FC236}">
                <a16:creationId xmlns:a16="http://schemas.microsoft.com/office/drawing/2014/main" xmlns="" id="{45145F1A-C55C-412D-0D67-680FBB2FFF36}"/>
              </a:ext>
            </a:extLst>
          </p:cNvPr>
          <p:cNvGrpSpPr/>
          <p:nvPr/>
        </p:nvGrpSpPr>
        <p:grpSpPr>
          <a:xfrm>
            <a:off x="3113314" y="3037456"/>
            <a:ext cx="5216363" cy="1420325"/>
            <a:chOff x="3046089" y="3146313"/>
            <a:chExt cx="5216363" cy="1420325"/>
          </a:xfrm>
        </p:grpSpPr>
        <p:sp>
          <p:nvSpPr>
            <p:cNvPr id="73" name="TextBox 72">
              <a:extLst>
                <a:ext uri="{FF2B5EF4-FFF2-40B4-BE49-F238E27FC236}">
                  <a16:creationId xmlns:a16="http://schemas.microsoft.com/office/drawing/2014/main" xmlns="" id="{379EAE2F-E561-69C1-89AF-238ED083B1BE}"/>
                </a:ext>
              </a:extLst>
            </p:cNvPr>
            <p:cNvSpPr txBox="1"/>
            <p:nvPr/>
          </p:nvSpPr>
          <p:spPr>
            <a:xfrm>
              <a:off x="3679372" y="3146313"/>
              <a:ext cx="4583080" cy="1420325"/>
            </a:xfrm>
            <a:prstGeom prst="rect">
              <a:avLst/>
            </a:prstGeom>
            <a:noFill/>
          </p:spPr>
          <p:txBody>
            <a:bodyPr wrap="square">
              <a:spAutoFit/>
            </a:bodyPr>
            <a:lstStyle/>
            <a:p>
              <a:pPr algn="just">
                <a:lnSpc>
                  <a:spcPct val="150000"/>
                </a:lnSpc>
              </a:pPr>
              <a:r>
                <a:rPr lang="vi-VN" sz="2000"/>
                <a:t>Bạn nhỏ thấy được những dấu hiệu tuổi tác dần xuất hiện trên mái tóc trắng, tấm lưng còng. </a:t>
              </a:r>
              <a:endParaRPr lang="en-US" sz="2000"/>
            </a:p>
          </p:txBody>
        </p:sp>
        <p:sp>
          <p:nvSpPr>
            <p:cNvPr id="74" name="Arrow: Right 73">
              <a:extLst>
                <a:ext uri="{FF2B5EF4-FFF2-40B4-BE49-F238E27FC236}">
                  <a16:creationId xmlns:a16="http://schemas.microsoft.com/office/drawing/2014/main" xmlns="" id="{E52A0761-0D82-987D-7661-2E803DF04BC3}"/>
                </a:ext>
              </a:extLst>
            </p:cNvPr>
            <p:cNvSpPr/>
            <p:nvPr/>
          </p:nvSpPr>
          <p:spPr>
            <a:xfrm>
              <a:off x="3046089" y="3786838"/>
              <a:ext cx="442686" cy="269906"/>
            </a:xfrm>
            <a:prstGeom prst="rightArrow">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28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3</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Qua cảm nhận của bạn nhỏ về mẹ (ở khổ thơ thứ ba), em thấy bạn nhỏ là người như thế nào?</a:t>
              </a:r>
              <a:endParaRPr lang="en-US" sz="2000"/>
            </a:p>
          </p:txBody>
        </p:sp>
      </p:grpSp>
      <p:sp>
        <p:nvSpPr>
          <p:cNvPr id="2" name="TextBox 1">
            <a:extLst>
              <a:ext uri="{FF2B5EF4-FFF2-40B4-BE49-F238E27FC236}">
                <a16:creationId xmlns:a16="http://schemas.microsoft.com/office/drawing/2014/main" xmlns="" id="{1C894AE7-7665-2C16-F224-461E379BE902}"/>
              </a:ext>
            </a:extLst>
          </p:cNvPr>
          <p:cNvSpPr txBox="1"/>
          <p:nvPr/>
        </p:nvSpPr>
        <p:spPr>
          <a:xfrm>
            <a:off x="602342" y="2074754"/>
            <a:ext cx="7895772" cy="95866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Qua cảm nhận của bạn nhỏ về mẹ (mẹ vất vả, hi sinh vì con), em thấy bạn nhỏ là người</a:t>
            </a:r>
            <a:r>
              <a:rPr lang="en-US" sz="2000"/>
              <a:t>:</a:t>
            </a:r>
          </a:p>
        </p:txBody>
      </p:sp>
      <p:sp>
        <p:nvSpPr>
          <p:cNvPr id="3" name="TextBox 2">
            <a:extLst>
              <a:ext uri="{FF2B5EF4-FFF2-40B4-BE49-F238E27FC236}">
                <a16:creationId xmlns:a16="http://schemas.microsoft.com/office/drawing/2014/main" xmlns="" id="{99E63422-9E87-10A0-3453-6CEA5D86657B}"/>
              </a:ext>
            </a:extLst>
          </p:cNvPr>
          <p:cNvSpPr txBox="1"/>
          <p:nvPr/>
        </p:nvSpPr>
        <p:spPr>
          <a:xfrm>
            <a:off x="602342" y="1641985"/>
            <a:ext cx="1164962" cy="400110"/>
          </a:xfrm>
          <a:prstGeom prst="rect">
            <a:avLst/>
          </a:prstGeom>
          <a:noFill/>
        </p:spPr>
        <p:txBody>
          <a:bodyPr wrap="square" rtlCol="0">
            <a:spAutoFit/>
          </a:bodyPr>
          <a:lstStyle/>
          <a:p>
            <a:r>
              <a:rPr lang="en-US" sz="2000" b="1" i="1">
                <a:solidFill>
                  <a:srgbClr val="C00000"/>
                </a:solidFill>
              </a:rPr>
              <a:t>Trả lời: </a:t>
            </a:r>
          </a:p>
        </p:txBody>
      </p:sp>
      <p:grpSp>
        <p:nvGrpSpPr>
          <p:cNvPr id="4" name="Group 3">
            <a:extLst>
              <a:ext uri="{FF2B5EF4-FFF2-40B4-BE49-F238E27FC236}">
                <a16:creationId xmlns:a16="http://schemas.microsoft.com/office/drawing/2014/main" xmlns="" id="{93BD0277-72EF-C724-EDED-A97475AC5B70}"/>
              </a:ext>
            </a:extLst>
          </p:cNvPr>
          <p:cNvGrpSpPr/>
          <p:nvPr/>
        </p:nvGrpSpPr>
        <p:grpSpPr>
          <a:xfrm>
            <a:off x="556039" y="3223638"/>
            <a:ext cx="2423412" cy="770194"/>
            <a:chOff x="1295586" y="3511521"/>
            <a:chExt cx="2423412" cy="770194"/>
          </a:xfrm>
        </p:grpSpPr>
        <p:sp>
          <p:nvSpPr>
            <p:cNvPr id="6" name="Rectangle: Rounded Corners 5">
              <a:extLst>
                <a:ext uri="{FF2B5EF4-FFF2-40B4-BE49-F238E27FC236}">
                  <a16:creationId xmlns:a16="http://schemas.microsoft.com/office/drawing/2014/main" xmlns="" id="{8A51EC84-019B-392E-42AC-A33D99BAFE08}"/>
                </a:ext>
              </a:extLst>
            </p:cNvPr>
            <p:cNvSpPr/>
            <p:nvPr/>
          </p:nvSpPr>
          <p:spPr>
            <a:xfrm>
              <a:off x="1371599" y="3606800"/>
              <a:ext cx="2347399"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3190;p41">
              <a:extLst>
                <a:ext uri="{FF2B5EF4-FFF2-40B4-BE49-F238E27FC236}">
                  <a16:creationId xmlns:a16="http://schemas.microsoft.com/office/drawing/2014/main" xmlns="" id="{283906DC-1734-5657-7657-CC49A9743EF4}"/>
                </a:ext>
              </a:extLst>
            </p:cNvPr>
            <p:cNvGrpSpPr/>
            <p:nvPr/>
          </p:nvGrpSpPr>
          <p:grpSpPr>
            <a:xfrm rot="-6160544" flipH="1">
              <a:off x="1295150" y="3511957"/>
              <a:ext cx="391339" cy="390467"/>
              <a:chOff x="5351150" y="1891175"/>
              <a:chExt cx="449125" cy="448125"/>
            </a:xfrm>
          </p:grpSpPr>
          <p:sp>
            <p:nvSpPr>
              <p:cNvPr id="9" name="Google Shape;3192;p41">
                <a:extLst>
                  <a:ext uri="{FF2B5EF4-FFF2-40B4-BE49-F238E27FC236}">
                    <a16:creationId xmlns:a16="http://schemas.microsoft.com/office/drawing/2014/main" xmlns="" id="{865A28C2-2DF6-210D-FF8E-CA18B353A3BC}"/>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3;p41">
                <a:extLst>
                  <a:ext uri="{FF2B5EF4-FFF2-40B4-BE49-F238E27FC236}">
                    <a16:creationId xmlns:a16="http://schemas.microsoft.com/office/drawing/2014/main" xmlns="" id="{4492FF7B-C89D-9753-B1DA-43D153C28F03}"/>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4;p41">
                <a:extLst>
                  <a:ext uri="{FF2B5EF4-FFF2-40B4-BE49-F238E27FC236}">
                    <a16:creationId xmlns:a16="http://schemas.microsoft.com/office/drawing/2014/main" xmlns="" id="{31921496-7C5F-6AAC-9429-877A8CFE007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5;p41">
                <a:extLst>
                  <a:ext uri="{FF2B5EF4-FFF2-40B4-BE49-F238E27FC236}">
                    <a16:creationId xmlns:a16="http://schemas.microsoft.com/office/drawing/2014/main" xmlns="" id="{A78C5257-BB5E-D35C-3B4A-8A158AD2EA9A}"/>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6;p41">
                <a:extLst>
                  <a:ext uri="{FF2B5EF4-FFF2-40B4-BE49-F238E27FC236}">
                    <a16:creationId xmlns:a16="http://schemas.microsoft.com/office/drawing/2014/main" xmlns="" id="{C4A62477-BC41-7EFB-AA2D-7DE50A962786}"/>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7;p41">
                <a:extLst>
                  <a:ext uri="{FF2B5EF4-FFF2-40B4-BE49-F238E27FC236}">
                    <a16:creationId xmlns:a16="http://schemas.microsoft.com/office/drawing/2014/main" xmlns="" id="{EECA8A03-2B4F-08D3-09FD-81ED531CB5A4}"/>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98;p41">
                <a:extLst>
                  <a:ext uri="{FF2B5EF4-FFF2-40B4-BE49-F238E27FC236}">
                    <a16:creationId xmlns:a16="http://schemas.microsoft.com/office/drawing/2014/main" xmlns="" id="{FC2FD3F7-EB1F-CC59-1525-C7FB229BC59A}"/>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99;p41">
                <a:extLst>
                  <a:ext uri="{FF2B5EF4-FFF2-40B4-BE49-F238E27FC236}">
                    <a16:creationId xmlns:a16="http://schemas.microsoft.com/office/drawing/2014/main" xmlns="" id="{7FF202BA-13E1-A8C9-85BA-C91E38061380}"/>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0;p41">
                <a:extLst>
                  <a:ext uri="{FF2B5EF4-FFF2-40B4-BE49-F238E27FC236}">
                    <a16:creationId xmlns:a16="http://schemas.microsoft.com/office/drawing/2014/main" xmlns="" id="{2F92D314-23D8-9527-7564-B38D89BAB624}"/>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1;p41">
                <a:extLst>
                  <a:ext uri="{FF2B5EF4-FFF2-40B4-BE49-F238E27FC236}">
                    <a16:creationId xmlns:a16="http://schemas.microsoft.com/office/drawing/2014/main" xmlns="" id="{629CEF95-D5A6-B549-F1DC-714D9B328FBF}"/>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2;p41">
                <a:extLst>
                  <a:ext uri="{FF2B5EF4-FFF2-40B4-BE49-F238E27FC236}">
                    <a16:creationId xmlns:a16="http://schemas.microsoft.com/office/drawing/2014/main" xmlns="" id="{2CB1CFBB-ABF7-D88B-967B-FD53689AE63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3;p41">
                <a:extLst>
                  <a:ext uri="{FF2B5EF4-FFF2-40B4-BE49-F238E27FC236}">
                    <a16:creationId xmlns:a16="http://schemas.microsoft.com/office/drawing/2014/main" xmlns="" id="{C249F10B-1672-7FAF-4343-57406CDF19CA}"/>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4;p41">
                <a:extLst>
                  <a:ext uri="{FF2B5EF4-FFF2-40B4-BE49-F238E27FC236}">
                    <a16:creationId xmlns:a16="http://schemas.microsoft.com/office/drawing/2014/main" xmlns="" id="{E06363B6-B961-F593-E6A9-AB2876BD44A8}"/>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5;p41">
                <a:extLst>
                  <a:ext uri="{FF2B5EF4-FFF2-40B4-BE49-F238E27FC236}">
                    <a16:creationId xmlns:a16="http://schemas.microsoft.com/office/drawing/2014/main" xmlns="" id="{6829424E-F6CF-1645-201D-8D97EBC41425}"/>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6;p41">
                <a:extLst>
                  <a:ext uri="{FF2B5EF4-FFF2-40B4-BE49-F238E27FC236}">
                    <a16:creationId xmlns:a16="http://schemas.microsoft.com/office/drawing/2014/main" xmlns="" id="{BDD1CE07-2E85-112F-E26C-9A2901E4F6A9}"/>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07;p41">
                <a:extLst>
                  <a:ext uri="{FF2B5EF4-FFF2-40B4-BE49-F238E27FC236}">
                    <a16:creationId xmlns:a16="http://schemas.microsoft.com/office/drawing/2014/main" xmlns="" id="{4A640A53-62BD-719F-8346-70AD291C5ECF}"/>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08;p41">
                <a:extLst>
                  <a:ext uri="{FF2B5EF4-FFF2-40B4-BE49-F238E27FC236}">
                    <a16:creationId xmlns:a16="http://schemas.microsoft.com/office/drawing/2014/main" xmlns="" id="{5B23F8BF-99A0-FB60-FB1B-B16B743172C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xmlns="" id="{B372984D-DEDD-02C9-1F5E-A18753687182}"/>
                </a:ext>
              </a:extLst>
            </p:cNvPr>
            <p:cNvSpPr txBox="1"/>
            <p:nvPr/>
          </p:nvSpPr>
          <p:spPr>
            <a:xfrm>
              <a:off x="1459024" y="3653973"/>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Yêu thương mẹ</a:t>
              </a:r>
            </a:p>
          </p:txBody>
        </p:sp>
      </p:grpSp>
      <p:grpSp>
        <p:nvGrpSpPr>
          <p:cNvPr id="29" name="Group 28">
            <a:extLst>
              <a:ext uri="{FF2B5EF4-FFF2-40B4-BE49-F238E27FC236}">
                <a16:creationId xmlns:a16="http://schemas.microsoft.com/office/drawing/2014/main" xmlns="" id="{2680C4BA-2BBF-02EB-3C59-1A4D2EBB714F}"/>
              </a:ext>
            </a:extLst>
          </p:cNvPr>
          <p:cNvGrpSpPr/>
          <p:nvPr/>
        </p:nvGrpSpPr>
        <p:grpSpPr>
          <a:xfrm>
            <a:off x="3516249" y="3219774"/>
            <a:ext cx="2221003" cy="770194"/>
            <a:chOff x="1295586" y="3511521"/>
            <a:chExt cx="2221003" cy="770194"/>
          </a:xfrm>
        </p:grpSpPr>
        <p:sp>
          <p:nvSpPr>
            <p:cNvPr id="30" name="Rectangle: Rounded Corners 29">
              <a:extLst>
                <a:ext uri="{FF2B5EF4-FFF2-40B4-BE49-F238E27FC236}">
                  <a16:creationId xmlns:a16="http://schemas.microsoft.com/office/drawing/2014/main" xmlns="" id="{FD846650-1561-46B2-7D31-6C49361ECCCC}"/>
                </a:ext>
              </a:extLst>
            </p:cNvPr>
            <p:cNvSpPr/>
            <p:nvPr/>
          </p:nvSpPr>
          <p:spPr>
            <a:xfrm>
              <a:off x="1371599" y="3606800"/>
              <a:ext cx="2109420"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190;p41">
              <a:extLst>
                <a:ext uri="{FF2B5EF4-FFF2-40B4-BE49-F238E27FC236}">
                  <a16:creationId xmlns:a16="http://schemas.microsoft.com/office/drawing/2014/main" xmlns="" id="{0EC5C295-21ED-BA04-C5D4-86D7B8C86AA9}"/>
                </a:ext>
              </a:extLst>
            </p:cNvPr>
            <p:cNvGrpSpPr/>
            <p:nvPr/>
          </p:nvGrpSpPr>
          <p:grpSpPr>
            <a:xfrm rot="-6160544" flipH="1">
              <a:off x="1295150" y="3511957"/>
              <a:ext cx="391339" cy="390467"/>
              <a:chOff x="5351150" y="1891175"/>
              <a:chExt cx="449125" cy="448125"/>
            </a:xfrm>
          </p:grpSpPr>
          <p:sp>
            <p:nvSpPr>
              <p:cNvPr id="33" name="Google Shape;3192;p41">
                <a:extLst>
                  <a:ext uri="{FF2B5EF4-FFF2-40B4-BE49-F238E27FC236}">
                    <a16:creationId xmlns:a16="http://schemas.microsoft.com/office/drawing/2014/main" xmlns="" id="{5AB854AB-F5D1-36C6-601B-0E2EF3F436A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93;p41">
                <a:extLst>
                  <a:ext uri="{FF2B5EF4-FFF2-40B4-BE49-F238E27FC236}">
                    <a16:creationId xmlns:a16="http://schemas.microsoft.com/office/drawing/2014/main" xmlns="" id="{4B521068-0C2D-D7A0-4B2A-CB5237D64B8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94;p41">
                <a:extLst>
                  <a:ext uri="{FF2B5EF4-FFF2-40B4-BE49-F238E27FC236}">
                    <a16:creationId xmlns:a16="http://schemas.microsoft.com/office/drawing/2014/main" xmlns="" id="{6EBC0F89-3372-9907-5598-0ED3F0D3AEC1}"/>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5;p41">
                <a:extLst>
                  <a:ext uri="{FF2B5EF4-FFF2-40B4-BE49-F238E27FC236}">
                    <a16:creationId xmlns:a16="http://schemas.microsoft.com/office/drawing/2014/main" xmlns="" id="{E091A5D8-EBAF-6BF4-14A0-8D960A85FB4E}"/>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6;p41">
                <a:extLst>
                  <a:ext uri="{FF2B5EF4-FFF2-40B4-BE49-F238E27FC236}">
                    <a16:creationId xmlns:a16="http://schemas.microsoft.com/office/drawing/2014/main" xmlns="" id="{9E3EEA47-7A0B-D9FB-FF7E-2A4C038A86F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7;p41">
                <a:extLst>
                  <a:ext uri="{FF2B5EF4-FFF2-40B4-BE49-F238E27FC236}">
                    <a16:creationId xmlns:a16="http://schemas.microsoft.com/office/drawing/2014/main" xmlns="" id="{8F01081D-136B-381F-93E3-0395D8B64A19}"/>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8;p41">
                <a:extLst>
                  <a:ext uri="{FF2B5EF4-FFF2-40B4-BE49-F238E27FC236}">
                    <a16:creationId xmlns:a16="http://schemas.microsoft.com/office/drawing/2014/main" xmlns="" id="{26CCEC1D-D782-21ED-B358-05198D740EF7}"/>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9;p41">
                <a:extLst>
                  <a:ext uri="{FF2B5EF4-FFF2-40B4-BE49-F238E27FC236}">
                    <a16:creationId xmlns:a16="http://schemas.microsoft.com/office/drawing/2014/main" xmlns="" id="{9817EC48-F4C9-2D4C-5DA4-174A4143E19A}"/>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00;p41">
                <a:extLst>
                  <a:ext uri="{FF2B5EF4-FFF2-40B4-BE49-F238E27FC236}">
                    <a16:creationId xmlns:a16="http://schemas.microsoft.com/office/drawing/2014/main" xmlns="" id="{8755E7E0-41F0-794C-41C4-F019E0195DE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01;p41">
                <a:extLst>
                  <a:ext uri="{FF2B5EF4-FFF2-40B4-BE49-F238E27FC236}">
                    <a16:creationId xmlns:a16="http://schemas.microsoft.com/office/drawing/2014/main" xmlns="" id="{9714285B-8BD2-5971-F16A-58789635F718}"/>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2;p41">
                <a:extLst>
                  <a:ext uri="{FF2B5EF4-FFF2-40B4-BE49-F238E27FC236}">
                    <a16:creationId xmlns:a16="http://schemas.microsoft.com/office/drawing/2014/main" xmlns="" id="{78AA6A39-3281-CC8B-3858-6CD3EECC5B37}"/>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3;p41">
                <a:extLst>
                  <a:ext uri="{FF2B5EF4-FFF2-40B4-BE49-F238E27FC236}">
                    <a16:creationId xmlns:a16="http://schemas.microsoft.com/office/drawing/2014/main" xmlns="" id="{B1208F32-F224-6F75-24AE-0AD56092507F}"/>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4;p41">
                <a:extLst>
                  <a:ext uri="{FF2B5EF4-FFF2-40B4-BE49-F238E27FC236}">
                    <a16:creationId xmlns:a16="http://schemas.microsoft.com/office/drawing/2014/main" xmlns="" id="{A2878E4B-D36B-8206-8169-387639EC5588}"/>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5;p41">
                <a:extLst>
                  <a:ext uri="{FF2B5EF4-FFF2-40B4-BE49-F238E27FC236}">
                    <a16:creationId xmlns:a16="http://schemas.microsoft.com/office/drawing/2014/main" xmlns="" id="{C43A2AC5-11BE-C8CB-B9F0-5B64B2C93496}"/>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6;p41">
                <a:extLst>
                  <a:ext uri="{FF2B5EF4-FFF2-40B4-BE49-F238E27FC236}">
                    <a16:creationId xmlns:a16="http://schemas.microsoft.com/office/drawing/2014/main" xmlns="" id="{425765F8-BCB5-130C-C0C4-D0BED6A78330}"/>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7;p41">
                <a:extLst>
                  <a:ext uri="{FF2B5EF4-FFF2-40B4-BE49-F238E27FC236}">
                    <a16:creationId xmlns:a16="http://schemas.microsoft.com/office/drawing/2014/main" xmlns="" id="{7204B572-E96C-E0A0-EA44-D2364DA5274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8;p41">
                <a:extLst>
                  <a:ext uri="{FF2B5EF4-FFF2-40B4-BE49-F238E27FC236}">
                    <a16:creationId xmlns:a16="http://schemas.microsoft.com/office/drawing/2014/main" xmlns="" id="{DECCE877-1B50-ED4D-3BC7-8116BDE9662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xmlns="" id="{0CBE0480-8B1E-782B-2318-29BAE2823AAC}"/>
                </a:ext>
              </a:extLst>
            </p:cNvPr>
            <p:cNvSpPr txBox="1"/>
            <p:nvPr/>
          </p:nvSpPr>
          <p:spPr>
            <a:xfrm>
              <a:off x="1496667" y="3656456"/>
              <a:ext cx="2019922"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Có lòng biết ơn</a:t>
              </a:r>
            </a:p>
          </p:txBody>
        </p:sp>
      </p:grpSp>
      <p:grpSp>
        <p:nvGrpSpPr>
          <p:cNvPr id="50" name="Group 49">
            <a:extLst>
              <a:ext uri="{FF2B5EF4-FFF2-40B4-BE49-F238E27FC236}">
                <a16:creationId xmlns:a16="http://schemas.microsoft.com/office/drawing/2014/main" xmlns="" id="{3EC322A8-A767-C190-FA57-53E8EF7DC785}"/>
              </a:ext>
            </a:extLst>
          </p:cNvPr>
          <p:cNvGrpSpPr/>
          <p:nvPr/>
        </p:nvGrpSpPr>
        <p:grpSpPr>
          <a:xfrm>
            <a:off x="6216289" y="3283460"/>
            <a:ext cx="2140831" cy="770194"/>
            <a:chOff x="1295586" y="3511521"/>
            <a:chExt cx="2140831" cy="770194"/>
          </a:xfrm>
        </p:grpSpPr>
        <p:sp>
          <p:nvSpPr>
            <p:cNvPr id="51" name="Rectangle: Rounded Corners 50">
              <a:extLst>
                <a:ext uri="{FF2B5EF4-FFF2-40B4-BE49-F238E27FC236}">
                  <a16:creationId xmlns:a16="http://schemas.microsoft.com/office/drawing/2014/main" xmlns="" id="{BA534FF9-941D-C1DB-2DE0-6DDA6B6E6286}"/>
                </a:ext>
              </a:extLst>
            </p:cNvPr>
            <p:cNvSpPr/>
            <p:nvPr/>
          </p:nvSpPr>
          <p:spPr>
            <a:xfrm>
              <a:off x="1371600" y="3606800"/>
              <a:ext cx="2064817"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190;p41">
              <a:extLst>
                <a:ext uri="{FF2B5EF4-FFF2-40B4-BE49-F238E27FC236}">
                  <a16:creationId xmlns:a16="http://schemas.microsoft.com/office/drawing/2014/main" xmlns="" id="{7E46137E-72E0-8200-8979-901843AD7B93}"/>
                </a:ext>
              </a:extLst>
            </p:cNvPr>
            <p:cNvGrpSpPr/>
            <p:nvPr/>
          </p:nvGrpSpPr>
          <p:grpSpPr>
            <a:xfrm rot="-6160544" flipH="1">
              <a:off x="1295150" y="3511957"/>
              <a:ext cx="391339" cy="390467"/>
              <a:chOff x="5351150" y="1891175"/>
              <a:chExt cx="449125" cy="448125"/>
            </a:xfrm>
          </p:grpSpPr>
          <p:sp>
            <p:nvSpPr>
              <p:cNvPr id="54" name="Google Shape;3192;p41">
                <a:extLst>
                  <a:ext uri="{FF2B5EF4-FFF2-40B4-BE49-F238E27FC236}">
                    <a16:creationId xmlns:a16="http://schemas.microsoft.com/office/drawing/2014/main" xmlns="" id="{B6FF4FD9-1215-7AF9-B915-5B8EE2B9DD61}"/>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93;p41">
                <a:extLst>
                  <a:ext uri="{FF2B5EF4-FFF2-40B4-BE49-F238E27FC236}">
                    <a16:creationId xmlns:a16="http://schemas.microsoft.com/office/drawing/2014/main" xmlns="" id="{3F247F6B-89BE-9B07-0FBB-440F01BFB482}"/>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4;p41">
                <a:extLst>
                  <a:ext uri="{FF2B5EF4-FFF2-40B4-BE49-F238E27FC236}">
                    <a16:creationId xmlns:a16="http://schemas.microsoft.com/office/drawing/2014/main" xmlns="" id="{0DC1DB11-DE68-BBDD-5127-E9B2107C8112}"/>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5;p41">
                <a:extLst>
                  <a:ext uri="{FF2B5EF4-FFF2-40B4-BE49-F238E27FC236}">
                    <a16:creationId xmlns:a16="http://schemas.microsoft.com/office/drawing/2014/main" xmlns="" id="{BE9EA83A-7EC4-2C49-6007-5117CDDB04DC}"/>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6;p41">
                <a:extLst>
                  <a:ext uri="{FF2B5EF4-FFF2-40B4-BE49-F238E27FC236}">
                    <a16:creationId xmlns:a16="http://schemas.microsoft.com/office/drawing/2014/main" xmlns="" id="{210A110D-C938-F6C5-C3D5-8FEDF0A6D226}"/>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7;p41">
                <a:extLst>
                  <a:ext uri="{FF2B5EF4-FFF2-40B4-BE49-F238E27FC236}">
                    <a16:creationId xmlns:a16="http://schemas.microsoft.com/office/drawing/2014/main" xmlns="" id="{366C4BFD-A2DD-F72C-9A7A-EB4D066BBB9D}"/>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8;p41">
                <a:extLst>
                  <a:ext uri="{FF2B5EF4-FFF2-40B4-BE49-F238E27FC236}">
                    <a16:creationId xmlns:a16="http://schemas.microsoft.com/office/drawing/2014/main" xmlns="" id="{C2D3F27B-7F1D-48A0-6BBD-C6291A42BD9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9;p41">
                <a:extLst>
                  <a:ext uri="{FF2B5EF4-FFF2-40B4-BE49-F238E27FC236}">
                    <a16:creationId xmlns:a16="http://schemas.microsoft.com/office/drawing/2014/main" xmlns="" id="{C7C38BA9-DC14-090B-FFE9-3D8B538313A1}"/>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00;p41">
                <a:extLst>
                  <a:ext uri="{FF2B5EF4-FFF2-40B4-BE49-F238E27FC236}">
                    <a16:creationId xmlns:a16="http://schemas.microsoft.com/office/drawing/2014/main" xmlns="" id="{97B65869-3643-B2DB-D46B-C06094DFD5E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1;p41">
                <a:extLst>
                  <a:ext uri="{FF2B5EF4-FFF2-40B4-BE49-F238E27FC236}">
                    <a16:creationId xmlns:a16="http://schemas.microsoft.com/office/drawing/2014/main" xmlns="" id="{A9068BAC-AD2D-7403-32E0-8788DACABDE3}"/>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2;p41">
                <a:extLst>
                  <a:ext uri="{FF2B5EF4-FFF2-40B4-BE49-F238E27FC236}">
                    <a16:creationId xmlns:a16="http://schemas.microsoft.com/office/drawing/2014/main" xmlns="" id="{663A16CB-DB0E-14F0-C14F-61C75499A915}"/>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3;p41">
                <a:extLst>
                  <a:ext uri="{FF2B5EF4-FFF2-40B4-BE49-F238E27FC236}">
                    <a16:creationId xmlns:a16="http://schemas.microsoft.com/office/drawing/2014/main" xmlns="" id="{CE790DFD-5675-C7BB-D3B1-0868324D7E2D}"/>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4;p41">
                <a:extLst>
                  <a:ext uri="{FF2B5EF4-FFF2-40B4-BE49-F238E27FC236}">
                    <a16:creationId xmlns:a16="http://schemas.microsoft.com/office/drawing/2014/main" xmlns="" id="{5633AC81-0AA8-026D-D8A3-1AA2EF411F17}"/>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5;p41">
                <a:extLst>
                  <a:ext uri="{FF2B5EF4-FFF2-40B4-BE49-F238E27FC236}">
                    <a16:creationId xmlns:a16="http://schemas.microsoft.com/office/drawing/2014/main" xmlns="" id="{EA1FD5CD-E58C-188E-18C5-2CF36A1A2CC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6;p41">
                <a:extLst>
                  <a:ext uri="{FF2B5EF4-FFF2-40B4-BE49-F238E27FC236}">
                    <a16:creationId xmlns:a16="http://schemas.microsoft.com/office/drawing/2014/main" xmlns="" id="{0CAB54CA-02AB-6241-3D4A-952ADBB368AC}"/>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7;p41">
                <a:extLst>
                  <a:ext uri="{FF2B5EF4-FFF2-40B4-BE49-F238E27FC236}">
                    <a16:creationId xmlns:a16="http://schemas.microsoft.com/office/drawing/2014/main" xmlns="" id="{2B09A2C3-295D-4D15-BDB7-1CC66BE97690}"/>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1">
                <a:extLst>
                  <a:ext uri="{FF2B5EF4-FFF2-40B4-BE49-F238E27FC236}">
                    <a16:creationId xmlns:a16="http://schemas.microsoft.com/office/drawing/2014/main" xmlns="" id="{5E6EE7AB-0C03-F0A1-4747-3B3D63706ED6}"/>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xmlns="" id="{ABE60DE7-6C32-22EB-55CE-4BBE23E0B419}"/>
                </a:ext>
              </a:extLst>
            </p:cNvPr>
            <p:cNvSpPr txBox="1"/>
            <p:nvPr/>
          </p:nvSpPr>
          <p:spPr>
            <a:xfrm>
              <a:off x="1464533" y="3682066"/>
              <a:ext cx="1881204"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Biết suy nghĩ </a:t>
              </a:r>
            </a:p>
          </p:txBody>
        </p:sp>
      </p:grpSp>
      <p:grpSp>
        <p:nvGrpSpPr>
          <p:cNvPr id="72" name="Group 71">
            <a:extLst>
              <a:ext uri="{FF2B5EF4-FFF2-40B4-BE49-F238E27FC236}">
                <a16:creationId xmlns:a16="http://schemas.microsoft.com/office/drawing/2014/main" xmlns="" id="{2A4F6188-F79B-4819-CD71-DD72347D98D2}"/>
              </a:ext>
            </a:extLst>
          </p:cNvPr>
          <p:cNvGrpSpPr/>
          <p:nvPr/>
        </p:nvGrpSpPr>
        <p:grpSpPr>
          <a:xfrm>
            <a:off x="2377314" y="4093001"/>
            <a:ext cx="1682766" cy="770194"/>
            <a:chOff x="1295586" y="3511521"/>
            <a:chExt cx="1682766" cy="770194"/>
          </a:xfrm>
        </p:grpSpPr>
        <p:sp>
          <p:nvSpPr>
            <p:cNvPr id="76" name="Rectangle: Rounded Corners 75">
              <a:extLst>
                <a:ext uri="{FF2B5EF4-FFF2-40B4-BE49-F238E27FC236}">
                  <a16:creationId xmlns:a16="http://schemas.microsoft.com/office/drawing/2014/main" xmlns="" id="{C63382E4-F109-75D6-2AF0-6419C2E36DAD}"/>
                </a:ext>
              </a:extLst>
            </p:cNvPr>
            <p:cNvSpPr/>
            <p:nvPr/>
          </p:nvSpPr>
          <p:spPr>
            <a:xfrm>
              <a:off x="1371599" y="3606800"/>
              <a:ext cx="1606753"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3190;p41">
              <a:extLst>
                <a:ext uri="{FF2B5EF4-FFF2-40B4-BE49-F238E27FC236}">
                  <a16:creationId xmlns:a16="http://schemas.microsoft.com/office/drawing/2014/main" xmlns="" id="{32522175-BEC2-69E3-742F-49053804BE40}"/>
                </a:ext>
              </a:extLst>
            </p:cNvPr>
            <p:cNvGrpSpPr/>
            <p:nvPr/>
          </p:nvGrpSpPr>
          <p:grpSpPr>
            <a:xfrm rot="-6160544" flipH="1">
              <a:off x="1295150" y="3511957"/>
              <a:ext cx="391339" cy="390467"/>
              <a:chOff x="5351150" y="1891175"/>
              <a:chExt cx="449125" cy="448125"/>
            </a:xfrm>
          </p:grpSpPr>
          <p:sp>
            <p:nvSpPr>
              <p:cNvPr id="79" name="Google Shape;3192;p41">
                <a:extLst>
                  <a:ext uri="{FF2B5EF4-FFF2-40B4-BE49-F238E27FC236}">
                    <a16:creationId xmlns:a16="http://schemas.microsoft.com/office/drawing/2014/main" xmlns="" id="{71C5A144-09A8-AA02-0F4C-F6DB0EAA83AC}"/>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93;p41">
                <a:extLst>
                  <a:ext uri="{FF2B5EF4-FFF2-40B4-BE49-F238E27FC236}">
                    <a16:creationId xmlns:a16="http://schemas.microsoft.com/office/drawing/2014/main" xmlns="" id="{86A854BC-B460-4708-4345-DBB90456D997}"/>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94;p41">
                <a:extLst>
                  <a:ext uri="{FF2B5EF4-FFF2-40B4-BE49-F238E27FC236}">
                    <a16:creationId xmlns:a16="http://schemas.microsoft.com/office/drawing/2014/main" xmlns="" id="{544A872A-C820-1BB7-ACCD-01E34A411895}"/>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95;p41">
                <a:extLst>
                  <a:ext uri="{FF2B5EF4-FFF2-40B4-BE49-F238E27FC236}">
                    <a16:creationId xmlns:a16="http://schemas.microsoft.com/office/drawing/2014/main" xmlns="" id="{D9A07864-B006-3D3B-B52F-00DE0F2F3AC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96;p41">
                <a:extLst>
                  <a:ext uri="{FF2B5EF4-FFF2-40B4-BE49-F238E27FC236}">
                    <a16:creationId xmlns:a16="http://schemas.microsoft.com/office/drawing/2014/main" xmlns="" id="{A5081712-F92E-C89E-F822-5B1DF93DDF38}"/>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97;p41">
                <a:extLst>
                  <a:ext uri="{FF2B5EF4-FFF2-40B4-BE49-F238E27FC236}">
                    <a16:creationId xmlns:a16="http://schemas.microsoft.com/office/drawing/2014/main" xmlns="" id="{4CC5D2F7-C891-BBDA-F25F-4BDC09E7D53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98;p41">
                <a:extLst>
                  <a:ext uri="{FF2B5EF4-FFF2-40B4-BE49-F238E27FC236}">
                    <a16:creationId xmlns:a16="http://schemas.microsoft.com/office/drawing/2014/main" xmlns="" id="{1262B824-2138-0520-2A69-627C0E318CFD}"/>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99;p41">
                <a:extLst>
                  <a:ext uri="{FF2B5EF4-FFF2-40B4-BE49-F238E27FC236}">
                    <a16:creationId xmlns:a16="http://schemas.microsoft.com/office/drawing/2014/main" xmlns="" id="{80B2EDEA-5CB5-393F-DED6-5C9B2A837FA5}"/>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00;p41">
                <a:extLst>
                  <a:ext uri="{FF2B5EF4-FFF2-40B4-BE49-F238E27FC236}">
                    <a16:creationId xmlns:a16="http://schemas.microsoft.com/office/drawing/2014/main" xmlns="" id="{0CBE8198-874B-BD9B-BDB3-313DCE05BB81}"/>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01;p41">
                <a:extLst>
                  <a:ext uri="{FF2B5EF4-FFF2-40B4-BE49-F238E27FC236}">
                    <a16:creationId xmlns:a16="http://schemas.microsoft.com/office/drawing/2014/main" xmlns="" id="{714F5287-83B8-B07B-14E3-F01BF592777B}"/>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02;p41">
                <a:extLst>
                  <a:ext uri="{FF2B5EF4-FFF2-40B4-BE49-F238E27FC236}">
                    <a16:creationId xmlns:a16="http://schemas.microsoft.com/office/drawing/2014/main" xmlns="" id="{4E409B1A-02AB-4BC4-7E45-C984569EF0FC}"/>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03;p41">
                <a:extLst>
                  <a:ext uri="{FF2B5EF4-FFF2-40B4-BE49-F238E27FC236}">
                    <a16:creationId xmlns:a16="http://schemas.microsoft.com/office/drawing/2014/main" xmlns="" id="{19DAB174-3BB8-782E-7A12-71C101FE6F73}"/>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04;p41">
                <a:extLst>
                  <a:ext uri="{FF2B5EF4-FFF2-40B4-BE49-F238E27FC236}">
                    <a16:creationId xmlns:a16="http://schemas.microsoft.com/office/drawing/2014/main" xmlns="" id="{32F44E6D-3F35-CFD8-94AD-0243E816C84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05;p41">
                <a:extLst>
                  <a:ext uri="{FF2B5EF4-FFF2-40B4-BE49-F238E27FC236}">
                    <a16:creationId xmlns:a16="http://schemas.microsoft.com/office/drawing/2014/main" xmlns="" id="{C035D07C-A3CB-14D1-A6E7-BC67D25D594A}"/>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06;p41">
                <a:extLst>
                  <a:ext uri="{FF2B5EF4-FFF2-40B4-BE49-F238E27FC236}">
                    <a16:creationId xmlns:a16="http://schemas.microsoft.com/office/drawing/2014/main" xmlns="" id="{5A2638A8-E5CF-5C74-DBAE-BEA8FA88B0B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07;p41">
                <a:extLst>
                  <a:ext uri="{FF2B5EF4-FFF2-40B4-BE49-F238E27FC236}">
                    <a16:creationId xmlns:a16="http://schemas.microsoft.com/office/drawing/2014/main" xmlns="" id="{86BB7F18-46A8-323D-37D1-EFE7CA4A994C}"/>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08;p41">
                <a:extLst>
                  <a:ext uri="{FF2B5EF4-FFF2-40B4-BE49-F238E27FC236}">
                    <a16:creationId xmlns:a16="http://schemas.microsoft.com/office/drawing/2014/main" xmlns="" id="{2EB1A0AF-0562-95AF-8368-C67D8BF4A72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77">
              <a:extLst>
                <a:ext uri="{FF2B5EF4-FFF2-40B4-BE49-F238E27FC236}">
                  <a16:creationId xmlns:a16="http://schemas.microsoft.com/office/drawing/2014/main" xmlns="" id="{6E9EB683-484C-25D9-C57D-D53B52B6D19F}"/>
                </a:ext>
              </a:extLst>
            </p:cNvPr>
            <p:cNvSpPr txBox="1"/>
            <p:nvPr/>
          </p:nvSpPr>
          <p:spPr>
            <a:xfrm>
              <a:off x="1574445" y="3670158"/>
              <a:ext cx="121781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Tinh tế</a:t>
              </a:r>
            </a:p>
          </p:txBody>
        </p:sp>
      </p:grpSp>
      <p:grpSp>
        <p:nvGrpSpPr>
          <p:cNvPr id="96" name="Group 95">
            <a:extLst>
              <a:ext uri="{FF2B5EF4-FFF2-40B4-BE49-F238E27FC236}">
                <a16:creationId xmlns:a16="http://schemas.microsoft.com/office/drawing/2014/main" xmlns="" id="{7C611AF3-F9E3-7379-0C70-494F4395CD8B}"/>
              </a:ext>
            </a:extLst>
          </p:cNvPr>
          <p:cNvGrpSpPr/>
          <p:nvPr/>
        </p:nvGrpSpPr>
        <p:grpSpPr>
          <a:xfrm>
            <a:off x="5189305" y="4128920"/>
            <a:ext cx="1682766" cy="770194"/>
            <a:chOff x="1295586" y="3511521"/>
            <a:chExt cx="1682766" cy="770194"/>
          </a:xfrm>
        </p:grpSpPr>
        <p:sp>
          <p:nvSpPr>
            <p:cNvPr id="97" name="Rectangle: Rounded Corners 96">
              <a:extLst>
                <a:ext uri="{FF2B5EF4-FFF2-40B4-BE49-F238E27FC236}">
                  <a16:creationId xmlns:a16="http://schemas.microsoft.com/office/drawing/2014/main" xmlns="" id="{C635DF7C-F01A-749F-0F7F-A949A86E7E17}"/>
                </a:ext>
              </a:extLst>
            </p:cNvPr>
            <p:cNvSpPr/>
            <p:nvPr/>
          </p:nvSpPr>
          <p:spPr>
            <a:xfrm>
              <a:off x="1371599" y="3606800"/>
              <a:ext cx="1606753"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190;p41">
              <a:extLst>
                <a:ext uri="{FF2B5EF4-FFF2-40B4-BE49-F238E27FC236}">
                  <a16:creationId xmlns:a16="http://schemas.microsoft.com/office/drawing/2014/main" xmlns="" id="{83D2D025-A2EC-3233-4BC1-FD0D11C6FEA7}"/>
                </a:ext>
              </a:extLst>
            </p:cNvPr>
            <p:cNvGrpSpPr/>
            <p:nvPr/>
          </p:nvGrpSpPr>
          <p:grpSpPr>
            <a:xfrm rot="-6160544" flipH="1">
              <a:off x="1295150" y="3511957"/>
              <a:ext cx="391339" cy="390467"/>
              <a:chOff x="5351150" y="1891175"/>
              <a:chExt cx="449125" cy="448125"/>
            </a:xfrm>
          </p:grpSpPr>
          <p:sp>
            <p:nvSpPr>
              <p:cNvPr id="100" name="Google Shape;3192;p41">
                <a:extLst>
                  <a:ext uri="{FF2B5EF4-FFF2-40B4-BE49-F238E27FC236}">
                    <a16:creationId xmlns:a16="http://schemas.microsoft.com/office/drawing/2014/main" xmlns="" id="{52F1CDA3-DDE7-C2D5-FC7D-E012216033E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93;p41">
                <a:extLst>
                  <a:ext uri="{FF2B5EF4-FFF2-40B4-BE49-F238E27FC236}">
                    <a16:creationId xmlns:a16="http://schemas.microsoft.com/office/drawing/2014/main" xmlns="" id="{1F9354C8-89F2-43BC-9979-6872A11C594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94;p41">
                <a:extLst>
                  <a:ext uri="{FF2B5EF4-FFF2-40B4-BE49-F238E27FC236}">
                    <a16:creationId xmlns:a16="http://schemas.microsoft.com/office/drawing/2014/main" xmlns="" id="{FBF4556F-E608-E792-4FFA-8011CC2CFE1B}"/>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95;p41">
                <a:extLst>
                  <a:ext uri="{FF2B5EF4-FFF2-40B4-BE49-F238E27FC236}">
                    <a16:creationId xmlns:a16="http://schemas.microsoft.com/office/drawing/2014/main" xmlns="" id="{BD91F02E-B9FA-2D3F-9CE1-F806557CD226}"/>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96;p41">
                <a:extLst>
                  <a:ext uri="{FF2B5EF4-FFF2-40B4-BE49-F238E27FC236}">
                    <a16:creationId xmlns:a16="http://schemas.microsoft.com/office/drawing/2014/main" xmlns="" id="{C3BCE4CD-8EC5-2344-973B-C0CA2DA0D94E}"/>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97;p41">
                <a:extLst>
                  <a:ext uri="{FF2B5EF4-FFF2-40B4-BE49-F238E27FC236}">
                    <a16:creationId xmlns:a16="http://schemas.microsoft.com/office/drawing/2014/main" xmlns="" id="{EF11159B-F7FA-B8B8-9B2D-9C3006278F9C}"/>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98;p41">
                <a:extLst>
                  <a:ext uri="{FF2B5EF4-FFF2-40B4-BE49-F238E27FC236}">
                    <a16:creationId xmlns:a16="http://schemas.microsoft.com/office/drawing/2014/main" xmlns="" id="{0CD9E3A5-12CF-BAEA-C669-20F018224621}"/>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99;p41">
                <a:extLst>
                  <a:ext uri="{FF2B5EF4-FFF2-40B4-BE49-F238E27FC236}">
                    <a16:creationId xmlns:a16="http://schemas.microsoft.com/office/drawing/2014/main" xmlns="" id="{FA73E4AD-2C7A-5699-FBE7-BA955D3474F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00;p41">
                <a:extLst>
                  <a:ext uri="{FF2B5EF4-FFF2-40B4-BE49-F238E27FC236}">
                    <a16:creationId xmlns:a16="http://schemas.microsoft.com/office/drawing/2014/main" xmlns="" id="{06551B60-4EA4-F98F-4FD2-6D9A9E9A6DE6}"/>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01;p41">
                <a:extLst>
                  <a:ext uri="{FF2B5EF4-FFF2-40B4-BE49-F238E27FC236}">
                    <a16:creationId xmlns:a16="http://schemas.microsoft.com/office/drawing/2014/main" xmlns="" id="{EDD18CBC-5536-8429-F8CE-A230D3EAD0E7}"/>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02;p41">
                <a:extLst>
                  <a:ext uri="{FF2B5EF4-FFF2-40B4-BE49-F238E27FC236}">
                    <a16:creationId xmlns:a16="http://schemas.microsoft.com/office/drawing/2014/main" xmlns="" id="{55D419DE-B6B8-90A8-92C0-A74A1864BA6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03;p41">
                <a:extLst>
                  <a:ext uri="{FF2B5EF4-FFF2-40B4-BE49-F238E27FC236}">
                    <a16:creationId xmlns:a16="http://schemas.microsoft.com/office/drawing/2014/main" xmlns="" id="{15DD47D7-7140-EF40-0BB6-E9043753994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04;p41">
                <a:extLst>
                  <a:ext uri="{FF2B5EF4-FFF2-40B4-BE49-F238E27FC236}">
                    <a16:creationId xmlns:a16="http://schemas.microsoft.com/office/drawing/2014/main" xmlns="" id="{BD66BFA9-5C69-728F-C775-E5B1DE36FAD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05;p41">
                <a:extLst>
                  <a:ext uri="{FF2B5EF4-FFF2-40B4-BE49-F238E27FC236}">
                    <a16:creationId xmlns:a16="http://schemas.microsoft.com/office/drawing/2014/main" xmlns="" id="{5492D3CB-9E09-F060-5BA0-0B3C60276081}"/>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06;p41">
                <a:extLst>
                  <a:ext uri="{FF2B5EF4-FFF2-40B4-BE49-F238E27FC236}">
                    <a16:creationId xmlns:a16="http://schemas.microsoft.com/office/drawing/2014/main" xmlns="" id="{A17F1912-F55A-43A1-9E26-6FD540D79D4D}"/>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07;p41">
                <a:extLst>
                  <a:ext uri="{FF2B5EF4-FFF2-40B4-BE49-F238E27FC236}">
                    <a16:creationId xmlns:a16="http://schemas.microsoft.com/office/drawing/2014/main" xmlns="" id="{588E5914-3D0E-ABDF-C2D7-ED19951DA91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08;p41">
                <a:extLst>
                  <a:ext uri="{FF2B5EF4-FFF2-40B4-BE49-F238E27FC236}">
                    <a16:creationId xmlns:a16="http://schemas.microsoft.com/office/drawing/2014/main" xmlns="" id="{7803AFEC-104F-CAE1-43A3-CCEEE2C7FB3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xmlns="" id="{B0CA9A5A-D3A8-5ECA-D4E0-6EB9F66FCB46}"/>
                </a:ext>
              </a:extLst>
            </p:cNvPr>
            <p:cNvSpPr txBox="1"/>
            <p:nvPr/>
          </p:nvSpPr>
          <p:spPr>
            <a:xfrm>
              <a:off x="1535709" y="3653649"/>
              <a:ext cx="1324867"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Quan tâm</a:t>
              </a:r>
            </a:p>
          </p:txBody>
        </p:sp>
      </p:grpSp>
    </p:spTree>
    <p:extLst>
      <p:ext uri="{BB962C8B-B14F-4D97-AF65-F5344CB8AC3E}">
        <p14:creationId xmlns:p14="http://schemas.microsoft.com/office/powerpoint/2010/main" val="7472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4</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Dựa theo nội dung khổ thơ thứ tư, đóng vai bạn nhỏ để nói lời tâm sự với mẹ.</a:t>
              </a:r>
              <a:endParaRPr lang="en-US" sz="2000"/>
            </a:p>
          </p:txBody>
        </p:sp>
      </p:grpSp>
      <p:sp>
        <p:nvSpPr>
          <p:cNvPr id="2" name="TextBox 1">
            <a:extLst>
              <a:ext uri="{FF2B5EF4-FFF2-40B4-BE49-F238E27FC236}">
                <a16:creationId xmlns:a16="http://schemas.microsoft.com/office/drawing/2014/main" xmlns="" id="{1C894AE7-7665-2C16-F224-461E379BE902}"/>
              </a:ext>
            </a:extLst>
          </p:cNvPr>
          <p:cNvSpPr txBox="1"/>
          <p:nvPr/>
        </p:nvSpPr>
        <p:spPr>
          <a:xfrm>
            <a:off x="602342" y="2042095"/>
            <a:ext cx="7895772" cy="2343655"/>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Mẹ ơi, từ lời mẹ ru, con đã hiểu thêm về cuộc đời của mẹ.</a:t>
            </a:r>
          </a:p>
          <a:p>
            <a:pPr marL="342900" indent="-342900">
              <a:lnSpc>
                <a:spcPct val="150000"/>
              </a:lnSpc>
              <a:buFont typeface="Wingdings" panose="05000000000000000000" pitchFamily="2" charset="2"/>
              <a:buChar char="§"/>
            </a:pPr>
            <a:r>
              <a:rPr lang="vi-VN" sz="2000"/>
              <a:t>Mẹ ơi, lời ru của mẹ đã chắp cánh ước mơ cho con.</a:t>
            </a:r>
          </a:p>
          <a:p>
            <a:pPr marL="342900" indent="-342900">
              <a:lnSpc>
                <a:spcPct val="150000"/>
              </a:lnSpc>
              <a:buFont typeface="Wingdings" panose="05000000000000000000" pitchFamily="2" charset="2"/>
              <a:buChar char="§"/>
            </a:pPr>
            <a:r>
              <a:rPr lang="vi-VN" sz="2000"/>
              <a:t>Mẹ ơi, lời ru của mẹ đã giúp con tiến bộ lên nhiều Con cảm ơn mẹ, mẹ đã là người nuôi con khôn lớn.</a:t>
            </a:r>
          </a:p>
          <a:p>
            <a:pPr marL="342900" indent="-342900">
              <a:lnSpc>
                <a:spcPct val="150000"/>
              </a:lnSpc>
              <a:buFont typeface="Wingdings" panose="05000000000000000000" pitchFamily="2" charset="2"/>
              <a:buChar char="§"/>
            </a:pPr>
            <a:r>
              <a:rPr lang="vi-VN" sz="2000"/>
              <a:t>Con hứa với mẹ, lớn lên, con sẽ thực hiện được ước mơ đẹp....)</a:t>
            </a:r>
          </a:p>
        </p:txBody>
      </p:sp>
      <p:sp>
        <p:nvSpPr>
          <p:cNvPr id="3" name="TextBox 2">
            <a:extLst>
              <a:ext uri="{FF2B5EF4-FFF2-40B4-BE49-F238E27FC236}">
                <a16:creationId xmlns:a16="http://schemas.microsoft.com/office/drawing/2014/main" xmlns="" id="{99E63422-9E87-10A0-3453-6CEA5D86657B}"/>
              </a:ext>
            </a:extLst>
          </p:cNvPr>
          <p:cNvSpPr txBox="1"/>
          <p:nvPr/>
        </p:nvSpPr>
        <p:spPr>
          <a:xfrm>
            <a:off x="602342" y="1641985"/>
            <a:ext cx="1164962" cy="400110"/>
          </a:xfrm>
          <a:prstGeom prst="rect">
            <a:avLst/>
          </a:prstGeom>
          <a:noFill/>
        </p:spPr>
        <p:txBody>
          <a:bodyPr wrap="square" rtlCol="0">
            <a:spAutoFit/>
          </a:bodyPr>
          <a:lstStyle/>
          <a:p>
            <a:r>
              <a:rPr lang="en-US" sz="2000" b="1" i="1">
                <a:solidFill>
                  <a:srgbClr val="C00000"/>
                </a:solidFill>
              </a:rPr>
              <a:t>Trả lời: </a:t>
            </a:r>
          </a:p>
        </p:txBody>
      </p:sp>
    </p:spTree>
    <p:extLst>
      <p:ext uri="{BB962C8B-B14F-4D97-AF65-F5344CB8AC3E}">
        <p14:creationId xmlns:p14="http://schemas.microsoft.com/office/powerpoint/2010/main" val="40939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xmlns=""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xmlns=""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5</a:t>
              </a:r>
            </a:p>
          </p:txBody>
        </p:sp>
        <p:sp>
          <p:nvSpPr>
            <p:cNvPr id="25" name="TextBox 24">
              <a:extLst>
                <a:ext uri="{FF2B5EF4-FFF2-40B4-BE49-F238E27FC236}">
                  <a16:creationId xmlns:a16="http://schemas.microsoft.com/office/drawing/2014/main" xmlns=""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Theo em, bài thơ Trong lời mẹ hát muốn nói về điều gì? Chọn câu trả lời dưới đây hoặc nêu ý kiến của em.</a:t>
              </a:r>
              <a:endParaRPr lang="en-US" sz="2000"/>
            </a:p>
          </p:txBody>
        </p:sp>
      </p:grpSp>
      <p:sp>
        <p:nvSpPr>
          <p:cNvPr id="2" name="TextBox 1">
            <a:extLst>
              <a:ext uri="{FF2B5EF4-FFF2-40B4-BE49-F238E27FC236}">
                <a16:creationId xmlns:a16="http://schemas.microsoft.com/office/drawing/2014/main" xmlns="" id="{1C894AE7-7665-2C16-F224-461E379BE902}"/>
              </a:ext>
            </a:extLst>
          </p:cNvPr>
          <p:cNvSpPr txBox="1"/>
          <p:nvPr/>
        </p:nvSpPr>
        <p:spPr>
          <a:xfrm>
            <a:off x="1054194" y="1558071"/>
            <a:ext cx="7895772" cy="1420325"/>
          </a:xfrm>
          <a:prstGeom prst="rect">
            <a:avLst/>
          </a:prstGeom>
          <a:noFill/>
        </p:spPr>
        <p:txBody>
          <a:bodyPr wrap="square">
            <a:spAutoFit/>
          </a:bodyPr>
          <a:lstStyle/>
          <a:p>
            <a:pPr marL="457200" indent="-457200">
              <a:lnSpc>
                <a:spcPct val="150000"/>
              </a:lnSpc>
              <a:buFont typeface="+mj-lt"/>
              <a:buAutoNum type="alphaUcPeriod"/>
            </a:pPr>
            <a:r>
              <a:rPr lang="vi-VN" sz="2000"/>
              <a:t>Những kỉ niệm thân thương thời thơ ấu.</a:t>
            </a:r>
          </a:p>
          <a:p>
            <a:pPr marL="457200" indent="-457200">
              <a:lnSpc>
                <a:spcPct val="150000"/>
              </a:lnSpc>
              <a:buFont typeface="+mj-lt"/>
              <a:buAutoNum type="alphaUcPeriod"/>
            </a:pPr>
            <a:r>
              <a:rPr lang="vi-VN" sz="2000"/>
              <a:t>Lòng biết ơn đối với cha mẹ.</a:t>
            </a:r>
          </a:p>
          <a:p>
            <a:pPr marL="457200" indent="-457200">
              <a:lnSpc>
                <a:spcPct val="150000"/>
              </a:lnSpc>
              <a:buFont typeface="+mj-lt"/>
              <a:buAutoNum type="alphaUcPeriod"/>
            </a:pPr>
            <a:r>
              <a:rPr lang="vi-VN" sz="2000"/>
              <a:t>Vẻ đẹp và ý nghĩa của những bài hát ru.</a:t>
            </a:r>
          </a:p>
        </p:txBody>
      </p:sp>
      <p:sp>
        <p:nvSpPr>
          <p:cNvPr id="3" name="TextBox 2">
            <a:extLst>
              <a:ext uri="{FF2B5EF4-FFF2-40B4-BE49-F238E27FC236}">
                <a16:creationId xmlns:a16="http://schemas.microsoft.com/office/drawing/2014/main" xmlns="" id="{99E63422-9E87-10A0-3453-6CEA5D86657B}"/>
              </a:ext>
            </a:extLst>
          </p:cNvPr>
          <p:cNvSpPr txBox="1"/>
          <p:nvPr/>
        </p:nvSpPr>
        <p:spPr>
          <a:xfrm>
            <a:off x="544285" y="3066306"/>
            <a:ext cx="1164962" cy="400110"/>
          </a:xfrm>
          <a:prstGeom prst="rect">
            <a:avLst/>
          </a:prstGeom>
          <a:noFill/>
        </p:spPr>
        <p:txBody>
          <a:bodyPr wrap="square" rtlCol="0">
            <a:spAutoFit/>
          </a:bodyPr>
          <a:lstStyle/>
          <a:p>
            <a:r>
              <a:rPr lang="en-US" sz="2000" b="1" i="1">
                <a:solidFill>
                  <a:srgbClr val="C00000"/>
                </a:solidFill>
              </a:rPr>
              <a:t>Trả lời: </a:t>
            </a:r>
          </a:p>
        </p:txBody>
      </p:sp>
      <p:sp>
        <p:nvSpPr>
          <p:cNvPr id="4" name="TextBox 3">
            <a:extLst>
              <a:ext uri="{FF2B5EF4-FFF2-40B4-BE49-F238E27FC236}">
                <a16:creationId xmlns:a16="http://schemas.microsoft.com/office/drawing/2014/main" xmlns="" id="{4AF748E7-9BDD-30E9-BBEB-DEBA463F8890}"/>
              </a:ext>
            </a:extLst>
          </p:cNvPr>
          <p:cNvSpPr txBox="1"/>
          <p:nvPr/>
        </p:nvSpPr>
        <p:spPr>
          <a:xfrm>
            <a:off x="1054194" y="3459159"/>
            <a:ext cx="5812974"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a:t>Lựa chọn đáp án của em. </a:t>
            </a:r>
          </a:p>
          <a:p>
            <a:pPr marL="342900" indent="-342900">
              <a:lnSpc>
                <a:spcPct val="150000"/>
              </a:lnSpc>
              <a:buFont typeface="Wingdings" panose="05000000000000000000" pitchFamily="2" charset="2"/>
              <a:buChar char="§"/>
            </a:pPr>
            <a:r>
              <a:rPr lang="en-US" sz="2000"/>
              <a:t>Nên lí do vì sao em lại chọn đáp án đó. </a:t>
            </a:r>
          </a:p>
        </p:txBody>
      </p:sp>
    </p:spTree>
    <p:extLst>
      <p:ext uri="{BB962C8B-B14F-4D97-AF65-F5344CB8AC3E}">
        <p14:creationId xmlns:p14="http://schemas.microsoft.com/office/powerpoint/2010/main" val="398216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grpSp>
        <p:nvGrpSpPr>
          <p:cNvPr id="3184" name="Google Shape;3184;p41"/>
          <p:cNvGrpSpPr/>
          <p:nvPr/>
        </p:nvGrpSpPr>
        <p:grpSpPr>
          <a:xfrm rot="-2852398" flipH="1">
            <a:off x="5734382" y="1866724"/>
            <a:ext cx="335733" cy="506363"/>
            <a:chOff x="5185050" y="2463125"/>
            <a:chExt cx="751475" cy="1133400"/>
          </a:xfrm>
        </p:grpSpPr>
        <p:sp>
          <p:nvSpPr>
            <p:cNvPr id="3185" name="Google Shape;3185;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41"/>
          <p:cNvGrpSpPr/>
          <p:nvPr/>
        </p:nvGrpSpPr>
        <p:grpSpPr>
          <a:xfrm rot="-3247542">
            <a:off x="5708578" y="2225678"/>
            <a:ext cx="179915" cy="271354"/>
            <a:chOff x="5185050" y="2463125"/>
            <a:chExt cx="751475" cy="1133400"/>
          </a:xfrm>
        </p:grpSpPr>
        <p:sp>
          <p:nvSpPr>
            <p:cNvPr id="3188" name="Google Shape;3188;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41"/>
          <p:cNvGrpSpPr/>
          <p:nvPr/>
        </p:nvGrpSpPr>
        <p:grpSpPr>
          <a:xfrm rot="-6160544" flipH="1">
            <a:off x="5819182" y="1513487"/>
            <a:ext cx="1141810" cy="450655"/>
            <a:chOff x="5351150" y="1861950"/>
            <a:chExt cx="1310412" cy="517200"/>
          </a:xfrm>
        </p:grpSpPr>
        <p:sp>
          <p:nvSpPr>
            <p:cNvPr id="3191" name="Google Shape;3191;p41"/>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3" name="Google Shape;3213;p41"/>
          <p:cNvGrpSpPr/>
          <p:nvPr/>
        </p:nvGrpSpPr>
        <p:grpSpPr>
          <a:xfrm rot="-4483793" flipH="1">
            <a:off x="6612291" y="1782099"/>
            <a:ext cx="647241" cy="397288"/>
            <a:chOff x="3635425" y="69650"/>
            <a:chExt cx="965800" cy="592825"/>
          </a:xfrm>
        </p:grpSpPr>
        <p:sp>
          <p:nvSpPr>
            <p:cNvPr id="3214" name="Google Shape;3214;p4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6" name="Google Shape;3236;p41"/>
          <p:cNvGrpSpPr/>
          <p:nvPr/>
        </p:nvGrpSpPr>
        <p:grpSpPr>
          <a:xfrm rot="6160544">
            <a:off x="7760508" y="1114525"/>
            <a:ext cx="1141810" cy="450655"/>
            <a:chOff x="5351150" y="1861950"/>
            <a:chExt cx="1310412" cy="517200"/>
          </a:xfrm>
        </p:grpSpPr>
        <p:sp>
          <p:nvSpPr>
            <p:cNvPr id="3237" name="Google Shape;3237;p41"/>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9" name="Google Shape;3259;p41"/>
          <p:cNvGrpSpPr/>
          <p:nvPr/>
        </p:nvGrpSpPr>
        <p:grpSpPr>
          <a:xfrm rot="607707" flipH="1">
            <a:off x="8190617" y="1476719"/>
            <a:ext cx="480313" cy="724425"/>
            <a:chOff x="5185050" y="2463125"/>
            <a:chExt cx="751475" cy="1133400"/>
          </a:xfrm>
        </p:grpSpPr>
        <p:sp>
          <p:nvSpPr>
            <p:cNvPr id="3260" name="Google Shape;3260;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41"/>
          <p:cNvGrpSpPr/>
          <p:nvPr/>
        </p:nvGrpSpPr>
        <p:grpSpPr>
          <a:xfrm rot="4483793">
            <a:off x="7573418" y="1437887"/>
            <a:ext cx="647241" cy="397288"/>
            <a:chOff x="3635425" y="69650"/>
            <a:chExt cx="965800" cy="592825"/>
          </a:xfrm>
        </p:grpSpPr>
        <p:sp>
          <p:nvSpPr>
            <p:cNvPr id="3263" name="Google Shape;3263;p4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5" name="Google Shape;3285;p41"/>
          <p:cNvSpPr txBox="1">
            <a:spLocks noGrp="1"/>
          </p:cNvSpPr>
          <p:nvPr>
            <p:ph type="title"/>
          </p:nvPr>
        </p:nvSpPr>
        <p:spPr>
          <a:xfrm>
            <a:off x="720000" y="1040275"/>
            <a:ext cx="453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mj-lt"/>
              </a:rPr>
              <a:t>03</a:t>
            </a:r>
            <a:endParaRPr sz="6000">
              <a:latin typeface="+mj-lt"/>
            </a:endParaRPr>
          </a:p>
        </p:txBody>
      </p:sp>
      <p:sp>
        <p:nvSpPr>
          <p:cNvPr id="3286" name="Google Shape;3286;p41"/>
          <p:cNvSpPr txBox="1">
            <a:spLocks noGrp="1"/>
          </p:cNvSpPr>
          <p:nvPr>
            <p:ph type="subTitle" idx="1"/>
          </p:nvPr>
        </p:nvSpPr>
        <p:spPr>
          <a:xfrm>
            <a:off x="510969" y="2263988"/>
            <a:ext cx="5097005" cy="8906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500">
                <a:latin typeface="+mj-lt"/>
              </a:rPr>
              <a:t>Học thuộc lòng bài thơ </a:t>
            </a:r>
            <a:endParaRPr sz="3500">
              <a:latin typeface="+mj-lt"/>
            </a:endParaRPr>
          </a:p>
        </p:txBody>
      </p:sp>
      <p:grpSp>
        <p:nvGrpSpPr>
          <p:cNvPr id="3287" name="Google Shape;3287;p41"/>
          <p:cNvGrpSpPr/>
          <p:nvPr/>
        </p:nvGrpSpPr>
        <p:grpSpPr>
          <a:xfrm rot="-498502">
            <a:off x="6010092" y="1856390"/>
            <a:ext cx="2624377" cy="2115824"/>
            <a:chOff x="8407218" y="2866971"/>
            <a:chExt cx="2624389" cy="2115834"/>
          </a:xfrm>
        </p:grpSpPr>
        <p:sp>
          <p:nvSpPr>
            <p:cNvPr id="3288" name="Google Shape;3288;p41"/>
            <p:cNvSpPr/>
            <p:nvPr/>
          </p:nvSpPr>
          <p:spPr>
            <a:xfrm>
              <a:off x="8479596" y="3024262"/>
              <a:ext cx="1026393" cy="68025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9" name="Google Shape;3289;p41"/>
            <p:cNvGrpSpPr/>
            <p:nvPr/>
          </p:nvGrpSpPr>
          <p:grpSpPr>
            <a:xfrm>
              <a:off x="8407218" y="2866971"/>
              <a:ext cx="2624389" cy="2115834"/>
              <a:chOff x="281500" y="2833900"/>
              <a:chExt cx="2812850" cy="2267775"/>
            </a:xfrm>
          </p:grpSpPr>
          <p:sp>
            <p:nvSpPr>
              <p:cNvPr id="3290" name="Google Shape;3290;p41"/>
              <p:cNvSpPr/>
              <p:nvPr/>
            </p:nvSpPr>
            <p:spPr>
              <a:xfrm>
                <a:off x="348625" y="2846400"/>
                <a:ext cx="1361675" cy="325700"/>
              </a:xfrm>
              <a:custGeom>
                <a:avLst/>
                <a:gdLst/>
                <a:ahLst/>
                <a:cxnLst/>
                <a:rect l="l" t="t" r="r" b="b"/>
                <a:pathLst>
                  <a:path w="54467" h="13028" extrusionOk="0">
                    <a:moveTo>
                      <a:pt x="10586" y="1"/>
                    </a:moveTo>
                    <a:cubicBezTo>
                      <a:pt x="6988" y="1"/>
                      <a:pt x="3410" y="272"/>
                      <a:pt x="1" y="873"/>
                    </a:cubicBezTo>
                    <a:cubicBezTo>
                      <a:pt x="15776" y="7139"/>
                      <a:pt x="35071" y="11754"/>
                      <a:pt x="54467" y="13027"/>
                    </a:cubicBezTo>
                    <a:cubicBezTo>
                      <a:pt x="50886" y="9248"/>
                      <a:pt x="44361" y="6562"/>
                      <a:pt x="37558" y="4473"/>
                    </a:cubicBezTo>
                    <a:cubicBezTo>
                      <a:pt x="31869" y="2703"/>
                      <a:pt x="25801" y="1271"/>
                      <a:pt x="19396" y="515"/>
                    </a:cubicBezTo>
                    <a:cubicBezTo>
                      <a:pt x="16501" y="183"/>
                      <a:pt x="13537" y="1"/>
                      <a:pt x="10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1"/>
              <p:cNvSpPr/>
              <p:nvPr/>
            </p:nvSpPr>
            <p:spPr>
              <a:xfrm>
                <a:off x="298743" y="2883130"/>
                <a:ext cx="1332049" cy="300900"/>
              </a:xfrm>
              <a:custGeom>
                <a:avLst/>
                <a:gdLst/>
                <a:ahLst/>
                <a:cxnLst/>
                <a:rect l="l" t="t" r="r" b="b"/>
                <a:pathLst>
                  <a:path w="56258" h="12036" fill="none" extrusionOk="0">
                    <a:moveTo>
                      <a:pt x="1" y="1035"/>
                    </a:moveTo>
                    <a:cubicBezTo>
                      <a:pt x="10444" y="0"/>
                      <a:pt x="21365" y="20"/>
                      <a:pt x="31491" y="1731"/>
                    </a:cubicBezTo>
                    <a:cubicBezTo>
                      <a:pt x="41616" y="3482"/>
                      <a:pt x="50886" y="7023"/>
                      <a:pt x="56257"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1"/>
              <p:cNvSpPr/>
              <p:nvPr/>
            </p:nvSpPr>
            <p:spPr>
              <a:xfrm>
                <a:off x="511750" y="2926400"/>
                <a:ext cx="1043400" cy="258625"/>
              </a:xfrm>
              <a:custGeom>
                <a:avLst/>
                <a:gdLst/>
                <a:ahLst/>
                <a:cxnLst/>
                <a:rect l="l" t="t" r="r" b="b"/>
                <a:pathLst>
                  <a:path w="41736" h="10345" fill="none" extrusionOk="0">
                    <a:moveTo>
                      <a:pt x="0" y="955"/>
                    </a:moveTo>
                    <a:cubicBezTo>
                      <a:pt x="7818" y="0"/>
                      <a:pt x="16173" y="398"/>
                      <a:pt x="23573" y="2069"/>
                    </a:cubicBezTo>
                    <a:cubicBezTo>
                      <a:pt x="30993" y="3740"/>
                      <a:pt x="37399" y="6664"/>
                      <a:pt x="41735"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1"/>
              <p:cNvSpPr/>
              <p:nvPr/>
            </p:nvSpPr>
            <p:spPr>
              <a:xfrm>
                <a:off x="1661050" y="2846400"/>
                <a:ext cx="1362175" cy="325700"/>
              </a:xfrm>
              <a:custGeom>
                <a:avLst/>
                <a:gdLst/>
                <a:ahLst/>
                <a:cxnLst/>
                <a:rect l="l" t="t" r="r" b="b"/>
                <a:pathLst>
                  <a:path w="54487" h="13028" extrusionOk="0">
                    <a:moveTo>
                      <a:pt x="43901" y="1"/>
                    </a:moveTo>
                    <a:cubicBezTo>
                      <a:pt x="40950" y="1"/>
                      <a:pt x="37986" y="183"/>
                      <a:pt x="35091" y="515"/>
                    </a:cubicBezTo>
                    <a:cubicBezTo>
                      <a:pt x="28686" y="1271"/>
                      <a:pt x="22618" y="2703"/>
                      <a:pt x="16929" y="4473"/>
                    </a:cubicBezTo>
                    <a:cubicBezTo>
                      <a:pt x="10126" y="6562"/>
                      <a:pt x="3581" y="9248"/>
                      <a:pt x="0" y="13027"/>
                    </a:cubicBezTo>
                    <a:cubicBezTo>
                      <a:pt x="19376" y="11754"/>
                      <a:pt x="38672" y="7139"/>
                      <a:pt x="54487" y="873"/>
                    </a:cubicBezTo>
                    <a:cubicBezTo>
                      <a:pt x="51077" y="272"/>
                      <a:pt x="47499" y="1"/>
                      <a:pt x="43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1"/>
              <p:cNvSpPr/>
              <p:nvPr/>
            </p:nvSpPr>
            <p:spPr>
              <a:xfrm>
                <a:off x="1740137" y="2883127"/>
                <a:ext cx="1343051" cy="300900"/>
              </a:xfrm>
              <a:custGeom>
                <a:avLst/>
                <a:gdLst/>
                <a:ahLst/>
                <a:cxnLst/>
                <a:rect l="l" t="t" r="r" b="b"/>
                <a:pathLst>
                  <a:path w="56277" h="12036" fill="none" extrusionOk="0">
                    <a:moveTo>
                      <a:pt x="56277" y="1035"/>
                    </a:moveTo>
                    <a:cubicBezTo>
                      <a:pt x="45833" y="0"/>
                      <a:pt x="34892" y="20"/>
                      <a:pt x="24767" y="1731"/>
                    </a:cubicBezTo>
                    <a:cubicBezTo>
                      <a:pt x="14661" y="3482"/>
                      <a:pt x="5371" y="7023"/>
                      <a:pt x="0"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1"/>
              <p:cNvSpPr/>
              <p:nvPr/>
            </p:nvSpPr>
            <p:spPr>
              <a:xfrm>
                <a:off x="1816700" y="2926400"/>
                <a:ext cx="1043400" cy="258625"/>
              </a:xfrm>
              <a:custGeom>
                <a:avLst/>
                <a:gdLst/>
                <a:ahLst/>
                <a:cxnLst/>
                <a:rect l="l" t="t" r="r" b="b"/>
                <a:pathLst>
                  <a:path w="41736" h="10345" fill="none" extrusionOk="0">
                    <a:moveTo>
                      <a:pt x="41736" y="955"/>
                    </a:moveTo>
                    <a:cubicBezTo>
                      <a:pt x="33918" y="0"/>
                      <a:pt x="25563" y="398"/>
                      <a:pt x="18163" y="2069"/>
                    </a:cubicBezTo>
                    <a:cubicBezTo>
                      <a:pt x="10743" y="3740"/>
                      <a:pt x="4318" y="6664"/>
                      <a:pt x="1"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1"/>
              <p:cNvSpPr/>
              <p:nvPr/>
            </p:nvSpPr>
            <p:spPr>
              <a:xfrm>
                <a:off x="281500" y="2833900"/>
                <a:ext cx="1263700" cy="2267775"/>
              </a:xfrm>
              <a:custGeom>
                <a:avLst/>
                <a:gdLst/>
                <a:ahLst/>
                <a:cxnLst/>
                <a:rect l="l" t="t" r="r" b="b"/>
                <a:pathLst>
                  <a:path w="50548" h="90711" extrusionOk="0">
                    <a:moveTo>
                      <a:pt x="0" y="0"/>
                    </a:moveTo>
                    <a:lnTo>
                      <a:pt x="0" y="79551"/>
                    </a:lnTo>
                    <a:lnTo>
                      <a:pt x="50547" y="90711"/>
                    </a:lnTo>
                    <a:lnTo>
                      <a:pt x="50547" y="1116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1"/>
              <p:cNvSpPr/>
              <p:nvPr/>
            </p:nvSpPr>
            <p:spPr>
              <a:xfrm>
                <a:off x="1830625" y="2833900"/>
                <a:ext cx="1263725" cy="2267775"/>
              </a:xfrm>
              <a:custGeom>
                <a:avLst/>
                <a:gdLst/>
                <a:ahLst/>
                <a:cxnLst/>
                <a:rect l="l" t="t" r="r" b="b"/>
                <a:pathLst>
                  <a:path w="50549" h="90711" extrusionOk="0">
                    <a:moveTo>
                      <a:pt x="50548" y="0"/>
                    </a:moveTo>
                    <a:lnTo>
                      <a:pt x="1" y="11160"/>
                    </a:lnTo>
                    <a:lnTo>
                      <a:pt x="1" y="90711"/>
                    </a:lnTo>
                    <a:lnTo>
                      <a:pt x="50548" y="79551"/>
                    </a:lnTo>
                    <a:lnTo>
                      <a:pt x="50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1"/>
              <p:cNvSpPr/>
              <p:nvPr/>
            </p:nvSpPr>
            <p:spPr>
              <a:xfrm>
                <a:off x="1916175" y="2952750"/>
                <a:ext cx="1100575" cy="1284100"/>
              </a:xfrm>
              <a:custGeom>
                <a:avLst/>
                <a:gdLst/>
                <a:ahLst/>
                <a:cxnLst/>
                <a:rect l="l" t="t" r="r" b="b"/>
                <a:pathLst>
                  <a:path w="44023" h="51364" extrusionOk="0">
                    <a:moveTo>
                      <a:pt x="44023" y="0"/>
                    </a:moveTo>
                    <a:lnTo>
                      <a:pt x="0" y="9708"/>
                    </a:lnTo>
                    <a:lnTo>
                      <a:pt x="0" y="51363"/>
                    </a:lnTo>
                    <a:lnTo>
                      <a:pt x="44023" y="41616"/>
                    </a:lnTo>
                    <a:lnTo>
                      <a:pt x="44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1"/>
              <p:cNvSpPr/>
              <p:nvPr/>
            </p:nvSpPr>
            <p:spPr>
              <a:xfrm>
                <a:off x="359075" y="4641809"/>
                <a:ext cx="1100100" cy="313850"/>
              </a:xfrm>
              <a:custGeom>
                <a:avLst/>
                <a:gdLst/>
                <a:ahLst/>
                <a:cxnLst/>
                <a:rect l="l" t="t" r="r" b="b"/>
                <a:pathLst>
                  <a:path w="44004" h="12554" extrusionOk="0">
                    <a:moveTo>
                      <a:pt x="0" y="1"/>
                    </a:moveTo>
                    <a:lnTo>
                      <a:pt x="0" y="2826"/>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1"/>
              <p:cNvSpPr/>
              <p:nvPr/>
            </p:nvSpPr>
            <p:spPr>
              <a:xfrm>
                <a:off x="359075" y="4523959"/>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1"/>
              <p:cNvSpPr/>
              <p:nvPr/>
            </p:nvSpPr>
            <p:spPr>
              <a:xfrm>
                <a:off x="359075" y="4405584"/>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1"/>
              <p:cNvSpPr/>
              <p:nvPr/>
            </p:nvSpPr>
            <p:spPr>
              <a:xfrm>
                <a:off x="359075" y="4287734"/>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1"/>
              <p:cNvSpPr/>
              <p:nvPr/>
            </p:nvSpPr>
            <p:spPr>
              <a:xfrm>
                <a:off x="359075" y="4169359"/>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1"/>
              <p:cNvSpPr/>
              <p:nvPr/>
            </p:nvSpPr>
            <p:spPr>
              <a:xfrm>
                <a:off x="359075" y="4051509"/>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1"/>
              <p:cNvSpPr/>
              <p:nvPr/>
            </p:nvSpPr>
            <p:spPr>
              <a:xfrm>
                <a:off x="359075" y="3933134"/>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1"/>
              <p:cNvSpPr/>
              <p:nvPr/>
            </p:nvSpPr>
            <p:spPr>
              <a:xfrm>
                <a:off x="359075" y="3815284"/>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1"/>
              <p:cNvSpPr/>
              <p:nvPr/>
            </p:nvSpPr>
            <p:spPr>
              <a:xfrm>
                <a:off x="359075" y="3697409"/>
                <a:ext cx="1100100" cy="313325"/>
              </a:xfrm>
              <a:custGeom>
                <a:avLst/>
                <a:gdLst/>
                <a:ahLst/>
                <a:cxnLst/>
                <a:rect l="l" t="t" r="r" b="b"/>
                <a:pathLst>
                  <a:path w="44004" h="12533" extrusionOk="0">
                    <a:moveTo>
                      <a:pt x="0" y="0"/>
                    </a:moveTo>
                    <a:lnTo>
                      <a:pt x="0" y="2805"/>
                    </a:lnTo>
                    <a:lnTo>
                      <a:pt x="44003" y="12533"/>
                    </a:lnTo>
                    <a:lnTo>
                      <a:pt x="44003" y="970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1"/>
              <p:cNvSpPr/>
              <p:nvPr/>
            </p:nvSpPr>
            <p:spPr>
              <a:xfrm>
                <a:off x="359075" y="3579034"/>
                <a:ext cx="1100100" cy="313350"/>
              </a:xfrm>
              <a:custGeom>
                <a:avLst/>
                <a:gdLst/>
                <a:ahLst/>
                <a:cxnLst/>
                <a:rect l="l" t="t" r="r" b="b"/>
                <a:pathLst>
                  <a:path w="44004" h="12534" extrusionOk="0">
                    <a:moveTo>
                      <a:pt x="0" y="1"/>
                    </a:moveTo>
                    <a:lnTo>
                      <a:pt x="0" y="2806"/>
                    </a:lnTo>
                    <a:lnTo>
                      <a:pt x="44003" y="12533"/>
                    </a:lnTo>
                    <a:lnTo>
                      <a:pt x="44003" y="9729"/>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1"/>
              <p:cNvSpPr/>
              <p:nvPr/>
            </p:nvSpPr>
            <p:spPr>
              <a:xfrm>
                <a:off x="1967900" y="3025350"/>
                <a:ext cx="997150" cy="1138900"/>
              </a:xfrm>
              <a:custGeom>
                <a:avLst/>
                <a:gdLst/>
                <a:ahLst/>
                <a:cxnLst/>
                <a:rect l="l" t="t" r="r" b="b"/>
                <a:pathLst>
                  <a:path w="39886" h="45556" extrusionOk="0">
                    <a:moveTo>
                      <a:pt x="39885" y="1"/>
                    </a:moveTo>
                    <a:lnTo>
                      <a:pt x="0" y="8833"/>
                    </a:lnTo>
                    <a:lnTo>
                      <a:pt x="0" y="45555"/>
                    </a:lnTo>
                    <a:lnTo>
                      <a:pt x="39885" y="36723"/>
                    </a:lnTo>
                    <a:lnTo>
                      <a:pt x="39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1"/>
              <p:cNvSpPr/>
              <p:nvPr/>
            </p:nvSpPr>
            <p:spPr>
              <a:xfrm>
                <a:off x="2023600" y="3123325"/>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1"/>
              <p:cNvSpPr/>
              <p:nvPr/>
            </p:nvSpPr>
            <p:spPr>
              <a:xfrm>
                <a:off x="2023600" y="3241700"/>
                <a:ext cx="885250" cy="250675"/>
              </a:xfrm>
              <a:custGeom>
                <a:avLst/>
                <a:gdLst/>
                <a:ahLst/>
                <a:cxnLst/>
                <a:rect l="l" t="t" r="r" b="b"/>
                <a:pathLst>
                  <a:path w="35410" h="10027" extrusionOk="0">
                    <a:moveTo>
                      <a:pt x="35409" y="0"/>
                    </a:moveTo>
                    <a:lnTo>
                      <a:pt x="0" y="7838"/>
                    </a:lnTo>
                    <a:lnTo>
                      <a:pt x="0" y="10026"/>
                    </a:lnTo>
                    <a:lnTo>
                      <a:pt x="35409" y="2188"/>
                    </a:lnTo>
                    <a:lnTo>
                      <a:pt x="354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1"/>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1"/>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1"/>
              <p:cNvSpPr/>
              <p:nvPr/>
            </p:nvSpPr>
            <p:spPr>
              <a:xfrm>
                <a:off x="1545175" y="4820675"/>
                <a:ext cx="285475" cy="72125"/>
              </a:xfrm>
              <a:custGeom>
                <a:avLst/>
                <a:gdLst/>
                <a:ahLst/>
                <a:cxnLst/>
                <a:rect l="l" t="t" r="r" b="b"/>
                <a:pathLst>
                  <a:path w="11419" h="2885" extrusionOk="0">
                    <a:moveTo>
                      <a:pt x="0" y="1"/>
                    </a:moveTo>
                    <a:lnTo>
                      <a:pt x="0" y="2885"/>
                    </a:lnTo>
                    <a:lnTo>
                      <a:pt x="11419" y="2885"/>
                    </a:lnTo>
                    <a:lnTo>
                      <a:pt x="11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1"/>
              <p:cNvSpPr/>
              <p:nvPr/>
            </p:nvSpPr>
            <p:spPr>
              <a:xfrm>
                <a:off x="1545175" y="3217325"/>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1"/>
              <p:cNvSpPr/>
              <p:nvPr/>
            </p:nvSpPr>
            <p:spPr>
              <a:xfrm>
                <a:off x="1545175" y="4947500"/>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1"/>
              <p:cNvSpPr/>
              <p:nvPr/>
            </p:nvSpPr>
            <p:spPr>
              <a:xfrm>
                <a:off x="1603350" y="3371000"/>
                <a:ext cx="161175" cy="1376100"/>
              </a:xfrm>
              <a:custGeom>
                <a:avLst/>
                <a:gdLst/>
                <a:ahLst/>
                <a:cxnLst/>
                <a:rect l="l" t="t" r="r" b="b"/>
                <a:pathLst>
                  <a:path w="6447" h="55044" extrusionOk="0">
                    <a:moveTo>
                      <a:pt x="2865" y="0"/>
                    </a:moveTo>
                    <a:cubicBezTo>
                      <a:pt x="2865" y="1592"/>
                      <a:pt x="1572" y="2865"/>
                      <a:pt x="1" y="2865"/>
                    </a:cubicBezTo>
                    <a:lnTo>
                      <a:pt x="1" y="52199"/>
                    </a:lnTo>
                    <a:cubicBezTo>
                      <a:pt x="1572" y="52199"/>
                      <a:pt x="2865" y="53452"/>
                      <a:pt x="2865" y="55043"/>
                    </a:cubicBezTo>
                    <a:lnTo>
                      <a:pt x="3582" y="55043"/>
                    </a:lnTo>
                    <a:cubicBezTo>
                      <a:pt x="3582" y="53492"/>
                      <a:pt x="4855" y="52199"/>
                      <a:pt x="6446" y="52199"/>
                    </a:cubicBezTo>
                    <a:lnTo>
                      <a:pt x="6446" y="2865"/>
                    </a:lnTo>
                    <a:cubicBezTo>
                      <a:pt x="4875" y="2865"/>
                      <a:pt x="3582" y="1592"/>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8" name="Google Shape;3318;p41"/>
            <p:cNvSpPr/>
            <p:nvPr/>
          </p:nvSpPr>
          <p:spPr>
            <a:xfrm>
              <a:off x="9932370" y="4434700"/>
              <a:ext cx="1026836" cy="292822"/>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9932370" y="4553750"/>
              <a:ext cx="1026836" cy="292822"/>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8477508" y="3024262"/>
              <a:ext cx="1026393" cy="68025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41"/>
          <p:cNvGrpSpPr/>
          <p:nvPr/>
        </p:nvGrpSpPr>
        <p:grpSpPr>
          <a:xfrm rot="6649429" flipH="1">
            <a:off x="6322661" y="2707478"/>
            <a:ext cx="1385938" cy="1549880"/>
            <a:chOff x="2180275" y="-47850"/>
            <a:chExt cx="812625" cy="908750"/>
          </a:xfrm>
        </p:grpSpPr>
        <p:sp>
          <p:nvSpPr>
            <p:cNvPr id="3322" name="Google Shape;3322;p4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0" name="Google Shape;3340;p41"/>
          <p:cNvGrpSpPr/>
          <p:nvPr/>
        </p:nvGrpSpPr>
        <p:grpSpPr>
          <a:xfrm rot="-6649439">
            <a:off x="7246330" y="3293688"/>
            <a:ext cx="911150" cy="1018930"/>
            <a:chOff x="2180275" y="-47850"/>
            <a:chExt cx="812625" cy="908750"/>
          </a:xfrm>
        </p:grpSpPr>
        <p:sp>
          <p:nvSpPr>
            <p:cNvPr id="3341" name="Google Shape;3341;p4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6" name="TextBox 5">
            <a:extLst>
              <a:ext uri="{FF2B5EF4-FFF2-40B4-BE49-F238E27FC236}">
                <a16:creationId xmlns:a16="http://schemas.microsoft.com/office/drawing/2014/main" xmlns="" id="{DA5B71B4-AE72-3287-CB94-6F5B551BE7AE}"/>
              </a:ext>
            </a:extLst>
          </p:cNvPr>
          <p:cNvSpPr txBox="1"/>
          <p:nvPr/>
        </p:nvSpPr>
        <p:spPr>
          <a:xfrm>
            <a:off x="2801255" y="408570"/>
            <a:ext cx="3541486" cy="553998"/>
          </a:xfrm>
          <a:prstGeom prst="rect">
            <a:avLst/>
          </a:prstGeom>
          <a:noFill/>
        </p:spPr>
        <p:txBody>
          <a:bodyPr wrap="square" rtlCol="0">
            <a:spAutoFit/>
          </a:bodyPr>
          <a:lstStyle/>
          <a:p>
            <a:pPr algn="ctr"/>
            <a:r>
              <a:rPr lang="en-US" sz="3000" b="1">
                <a:solidFill>
                  <a:srgbClr val="0070C0"/>
                </a:solidFill>
              </a:rPr>
              <a:t>Làm việc nhóm </a:t>
            </a:r>
          </a:p>
        </p:txBody>
      </p:sp>
      <p:sp>
        <p:nvSpPr>
          <p:cNvPr id="7" name="Freeform 5">
            <a:extLst>
              <a:ext uri="{FF2B5EF4-FFF2-40B4-BE49-F238E27FC236}">
                <a16:creationId xmlns:a16="http://schemas.microsoft.com/office/drawing/2014/main" xmlns="" id="{F70EB643-4E67-4C5C-28E9-525F6A32F4A5}"/>
              </a:ext>
            </a:extLst>
          </p:cNvPr>
          <p:cNvSpPr/>
          <p:nvPr/>
        </p:nvSpPr>
        <p:spPr>
          <a:xfrm>
            <a:off x="1814132" y="3784160"/>
            <a:ext cx="5515735" cy="1390144"/>
          </a:xfrm>
          <a:custGeom>
            <a:avLst/>
            <a:gdLst/>
            <a:ahLst/>
            <a:cxnLst/>
            <a:rect l="l" t="t" r="r" b="b"/>
            <a:pathLst>
              <a:path w="7315200" h="1929384">
                <a:moveTo>
                  <a:pt x="0" y="0"/>
                </a:moveTo>
                <a:lnTo>
                  <a:pt x="7315200" y="0"/>
                </a:lnTo>
                <a:lnTo>
                  <a:pt x="7315200" y="1929384"/>
                </a:lnTo>
                <a:lnTo>
                  <a:pt x="0" y="19293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1" name="Group 10">
            <a:extLst>
              <a:ext uri="{FF2B5EF4-FFF2-40B4-BE49-F238E27FC236}">
                <a16:creationId xmlns:a16="http://schemas.microsoft.com/office/drawing/2014/main" xmlns="" id="{80AE9971-DF4E-7323-9AC1-85434DB721F9}"/>
              </a:ext>
            </a:extLst>
          </p:cNvPr>
          <p:cNvGrpSpPr/>
          <p:nvPr/>
        </p:nvGrpSpPr>
        <p:grpSpPr>
          <a:xfrm>
            <a:off x="896255" y="1181876"/>
            <a:ext cx="7351486" cy="1915886"/>
            <a:chOff x="896255" y="1181876"/>
            <a:chExt cx="7351486" cy="1915886"/>
          </a:xfrm>
        </p:grpSpPr>
        <p:sp>
          <p:nvSpPr>
            <p:cNvPr id="10" name="Rectangle: Rounded Corners 9">
              <a:extLst>
                <a:ext uri="{FF2B5EF4-FFF2-40B4-BE49-F238E27FC236}">
                  <a16:creationId xmlns:a16="http://schemas.microsoft.com/office/drawing/2014/main" xmlns="" id="{F9B91E90-EA62-B849-C6AF-12B39C6E0D00}"/>
                </a:ext>
              </a:extLst>
            </p:cNvPr>
            <p:cNvSpPr/>
            <p:nvPr/>
          </p:nvSpPr>
          <p:spPr>
            <a:xfrm>
              <a:off x="896255" y="1181876"/>
              <a:ext cx="7351486" cy="1915886"/>
            </a:xfrm>
            <a:prstGeom prst="round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5FA8A7E-B440-A4E6-BFA2-3ADA52E7597E}"/>
                </a:ext>
              </a:extLst>
            </p:cNvPr>
            <p:cNvSpPr txBox="1"/>
            <p:nvPr/>
          </p:nvSpPr>
          <p:spPr>
            <a:xfrm>
              <a:off x="1298950" y="1429657"/>
              <a:ext cx="6546097" cy="142032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Đọc lần lượt các khổ thơ trong bài. </a:t>
              </a:r>
            </a:p>
            <a:p>
              <a:pPr marL="342900" indent="-342900" algn="just">
                <a:lnSpc>
                  <a:spcPct val="150000"/>
                </a:lnSpc>
                <a:buFont typeface="Wingdings" panose="05000000000000000000" pitchFamily="2" charset="2"/>
                <a:buChar char="§"/>
              </a:pPr>
              <a:r>
                <a:rPr lang="en-US" sz="2000"/>
                <a:t>Chú ý ngắt nhịp cho đúng, đọc đúng các từ dễ phát âm sai. </a:t>
              </a:r>
            </a:p>
          </p:txBody>
        </p:sp>
      </p:grpSp>
    </p:spTree>
    <p:extLst>
      <p:ext uri="{BB962C8B-B14F-4D97-AF65-F5344CB8AC3E}">
        <p14:creationId xmlns:p14="http://schemas.microsoft.com/office/powerpoint/2010/main" val="1694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3"/>
        <p:cNvGrpSpPr/>
        <p:nvPr/>
      </p:nvGrpSpPr>
      <p:grpSpPr>
        <a:xfrm>
          <a:off x="0" y="0"/>
          <a:ext cx="0" cy="0"/>
          <a:chOff x="0" y="0"/>
          <a:chExt cx="0" cy="0"/>
        </a:xfrm>
      </p:grpSpPr>
      <p:sp>
        <p:nvSpPr>
          <p:cNvPr id="4324" name="Google Shape;4324;p65"/>
          <p:cNvSpPr txBox="1">
            <a:spLocks noGrp="1"/>
          </p:cNvSpPr>
          <p:nvPr>
            <p:ph type="title"/>
          </p:nvPr>
        </p:nvSpPr>
        <p:spPr>
          <a:xfrm>
            <a:off x="1678667" y="2028150"/>
            <a:ext cx="5786666" cy="108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0">
                <a:latin typeface="+mj-lt"/>
              </a:rPr>
              <a:t>Luyện tập theo văn bản đọc</a:t>
            </a:r>
            <a:endParaRPr sz="3500" b="0">
              <a:latin typeface="+mj-lt"/>
            </a:endParaRPr>
          </a:p>
        </p:txBody>
      </p:sp>
      <p:sp>
        <p:nvSpPr>
          <p:cNvPr id="4325" name="Google Shape;4325;p65"/>
          <p:cNvSpPr txBox="1">
            <a:spLocks noGrp="1"/>
          </p:cNvSpPr>
          <p:nvPr>
            <p:ph type="title" idx="2"/>
          </p:nvPr>
        </p:nvSpPr>
        <p:spPr>
          <a:xfrm>
            <a:off x="3745950" y="1333425"/>
            <a:ext cx="1652100" cy="91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a:latin typeface="+mj-lt"/>
              </a:rPr>
              <a:t>04</a:t>
            </a:r>
            <a:endParaRPr sz="65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2" name="TextBox 1">
            <a:extLst>
              <a:ext uri="{FF2B5EF4-FFF2-40B4-BE49-F238E27FC236}">
                <a16:creationId xmlns:a16="http://schemas.microsoft.com/office/drawing/2014/main" xmlns="" id="{425A0141-CAF1-F526-DD4D-F9A309B6F519}"/>
              </a:ext>
            </a:extLst>
          </p:cNvPr>
          <p:cNvSpPr txBox="1"/>
          <p:nvPr/>
        </p:nvSpPr>
        <p:spPr>
          <a:xfrm>
            <a:off x="703943" y="391885"/>
            <a:ext cx="7736114" cy="1045223"/>
          </a:xfrm>
          <a:prstGeom prst="rect">
            <a:avLst/>
          </a:prstGeom>
          <a:noFill/>
        </p:spPr>
        <p:txBody>
          <a:bodyPr wrap="square" rtlCol="0">
            <a:spAutoFit/>
          </a:bodyPr>
          <a:lstStyle/>
          <a:p>
            <a:pPr algn="just">
              <a:lnSpc>
                <a:spcPct val="150000"/>
              </a:lnSpc>
            </a:pPr>
            <a:r>
              <a:rPr lang="en-US" sz="2200" b="1"/>
              <a:t>Bài tập 1. </a:t>
            </a:r>
            <a:r>
              <a:rPr lang="en-US" sz="2200"/>
              <a:t>Tìm những hình ảnh nhân hóa trong bài thơ </a:t>
            </a:r>
            <a:r>
              <a:rPr lang="en-US" sz="2200" i="1"/>
              <a:t>Trong lời mẹ hát</a:t>
            </a:r>
            <a:r>
              <a:rPr lang="en-US" sz="2200"/>
              <a:t>.  </a:t>
            </a:r>
          </a:p>
        </p:txBody>
      </p:sp>
      <p:sp>
        <p:nvSpPr>
          <p:cNvPr id="5" name="TextBox 4">
            <a:extLst>
              <a:ext uri="{FF2B5EF4-FFF2-40B4-BE49-F238E27FC236}">
                <a16:creationId xmlns:a16="http://schemas.microsoft.com/office/drawing/2014/main" xmlns="" id="{B53AF824-305C-2181-3FA4-AB533F32DDDC}"/>
              </a:ext>
            </a:extLst>
          </p:cNvPr>
          <p:cNvSpPr txBox="1"/>
          <p:nvPr/>
        </p:nvSpPr>
        <p:spPr>
          <a:xfrm>
            <a:off x="703943" y="1599716"/>
            <a:ext cx="2271485" cy="400110"/>
          </a:xfrm>
          <a:prstGeom prst="rect">
            <a:avLst/>
          </a:prstGeom>
          <a:noFill/>
        </p:spPr>
        <p:txBody>
          <a:bodyPr wrap="square" rtlCol="0">
            <a:spAutoFit/>
          </a:bodyPr>
          <a:lstStyle/>
          <a:p>
            <a:r>
              <a:rPr lang="en-US" sz="2000" b="1" i="1">
                <a:solidFill>
                  <a:srgbClr val="C00000"/>
                </a:solidFill>
              </a:rPr>
              <a:t>Trả lời: </a:t>
            </a:r>
          </a:p>
        </p:txBody>
      </p:sp>
      <p:sp>
        <p:nvSpPr>
          <p:cNvPr id="9" name="TextBox 8">
            <a:extLst>
              <a:ext uri="{FF2B5EF4-FFF2-40B4-BE49-F238E27FC236}">
                <a16:creationId xmlns:a16="http://schemas.microsoft.com/office/drawing/2014/main" xmlns="" id="{70242456-B574-2DE2-8102-5DEB567A609A}"/>
              </a:ext>
            </a:extLst>
          </p:cNvPr>
          <p:cNvSpPr txBox="1"/>
          <p:nvPr/>
        </p:nvSpPr>
        <p:spPr>
          <a:xfrm>
            <a:off x="1705429" y="1599716"/>
            <a:ext cx="7068457" cy="400110"/>
          </a:xfrm>
          <a:prstGeom prst="rect">
            <a:avLst/>
          </a:prstGeom>
          <a:noFill/>
        </p:spPr>
        <p:txBody>
          <a:bodyPr wrap="square" rtlCol="0">
            <a:spAutoFit/>
          </a:bodyPr>
          <a:lstStyle/>
          <a:p>
            <a:r>
              <a:rPr lang="en-US" sz="2000"/>
              <a:t>Một số hình ảnh nhân hóa trong bài thơ </a:t>
            </a:r>
            <a:r>
              <a:rPr lang="en-US" sz="2000" i="1"/>
              <a:t>Trong lời mẹ hát</a:t>
            </a:r>
            <a:r>
              <a:rPr lang="en-US" sz="2000"/>
              <a:t>: </a:t>
            </a:r>
          </a:p>
        </p:txBody>
      </p:sp>
      <p:grpSp>
        <p:nvGrpSpPr>
          <p:cNvPr id="15" name="Group 14">
            <a:extLst>
              <a:ext uri="{FF2B5EF4-FFF2-40B4-BE49-F238E27FC236}">
                <a16:creationId xmlns:a16="http://schemas.microsoft.com/office/drawing/2014/main" xmlns="" id="{889FDB98-7BA8-15EA-E0D9-9289531E5728}"/>
              </a:ext>
            </a:extLst>
          </p:cNvPr>
          <p:cNvGrpSpPr/>
          <p:nvPr/>
        </p:nvGrpSpPr>
        <p:grpSpPr>
          <a:xfrm>
            <a:off x="703943" y="2377530"/>
            <a:ext cx="4107543" cy="2155371"/>
            <a:chOff x="921656" y="2341244"/>
            <a:chExt cx="4107543" cy="2155371"/>
          </a:xfrm>
        </p:grpSpPr>
        <p:sp>
          <p:nvSpPr>
            <p:cNvPr id="14" name="Rectangle: Rounded Corners 13">
              <a:extLst>
                <a:ext uri="{FF2B5EF4-FFF2-40B4-BE49-F238E27FC236}">
                  <a16:creationId xmlns:a16="http://schemas.microsoft.com/office/drawing/2014/main" xmlns="" id="{520DB912-649E-7DD7-1CFC-4B15B2CDF6EF}"/>
                </a:ext>
              </a:extLst>
            </p:cNvPr>
            <p:cNvSpPr/>
            <p:nvPr/>
          </p:nvSpPr>
          <p:spPr>
            <a:xfrm>
              <a:off x="921656" y="2341244"/>
              <a:ext cx="4107543" cy="2155371"/>
            </a:xfrm>
            <a:prstGeom prst="round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F10B0B1-A0D6-5B4E-6801-FA2466057BC7}"/>
                </a:ext>
              </a:extLst>
            </p:cNvPr>
            <p:cNvSpPr txBox="1"/>
            <p:nvPr/>
          </p:nvSpPr>
          <p:spPr>
            <a:xfrm>
              <a:off x="1045028" y="2477935"/>
              <a:ext cx="3860800" cy="188199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Tuổi thơ chở cổ tích.</a:t>
              </a:r>
            </a:p>
            <a:p>
              <a:pPr marL="342900" indent="-342900">
                <a:lnSpc>
                  <a:spcPct val="150000"/>
                </a:lnSpc>
                <a:buFont typeface="Wingdings" panose="05000000000000000000" pitchFamily="2" charset="2"/>
                <a:buChar char="§"/>
              </a:pPr>
              <a:r>
                <a:rPr lang="vi-VN" sz="2000"/>
                <a:t>Dòng sông – đưa con đi. </a:t>
              </a:r>
            </a:p>
            <a:p>
              <a:pPr marL="342900" indent="-342900">
                <a:lnSpc>
                  <a:spcPct val="150000"/>
                </a:lnSpc>
                <a:buFont typeface="Wingdings" panose="05000000000000000000" pitchFamily="2" charset="2"/>
                <a:buChar char="§"/>
              </a:pPr>
              <a:r>
                <a:rPr lang="vi-VN" sz="2000"/>
                <a:t>Thời gian – chạy qua tóc mẹ.</a:t>
              </a:r>
            </a:p>
            <a:p>
              <a:pPr marL="342900" indent="-342900">
                <a:lnSpc>
                  <a:spcPct val="150000"/>
                </a:lnSpc>
                <a:buFont typeface="Wingdings" panose="05000000000000000000" pitchFamily="2" charset="2"/>
                <a:buChar char="§"/>
              </a:pPr>
              <a:r>
                <a:rPr lang="vi-VN" sz="2000"/>
                <a:t>Lời ru – chắp cánh cho con.</a:t>
              </a:r>
            </a:p>
          </p:txBody>
        </p:sp>
      </p:grpSp>
      <p:sp>
        <p:nvSpPr>
          <p:cNvPr id="16" name="Freeform 3">
            <a:extLst>
              <a:ext uri="{FF2B5EF4-FFF2-40B4-BE49-F238E27FC236}">
                <a16:creationId xmlns:a16="http://schemas.microsoft.com/office/drawing/2014/main" xmlns="" id="{7B77828A-0BE3-496E-5333-379CE3C0D3D0}"/>
              </a:ext>
            </a:extLst>
          </p:cNvPr>
          <p:cNvSpPr/>
          <p:nvPr/>
        </p:nvSpPr>
        <p:spPr>
          <a:xfrm>
            <a:off x="4717144" y="2211851"/>
            <a:ext cx="3751942" cy="2917135"/>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4868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14" name="Group 13">
            <a:extLst>
              <a:ext uri="{FF2B5EF4-FFF2-40B4-BE49-F238E27FC236}">
                <a16:creationId xmlns:a16="http://schemas.microsoft.com/office/drawing/2014/main" xmlns="" id="{CAD85976-58CD-AE47-9037-4926DEF35DC8}"/>
              </a:ext>
            </a:extLst>
          </p:cNvPr>
          <p:cNvGrpSpPr/>
          <p:nvPr/>
        </p:nvGrpSpPr>
        <p:grpSpPr>
          <a:xfrm>
            <a:off x="1603828" y="707869"/>
            <a:ext cx="5936343" cy="551543"/>
            <a:chOff x="1603825" y="751412"/>
            <a:chExt cx="5936343" cy="551543"/>
          </a:xfrm>
        </p:grpSpPr>
        <p:sp>
          <p:nvSpPr>
            <p:cNvPr id="13" name="Rectangle: Rounded Corners 12">
              <a:extLst>
                <a:ext uri="{FF2B5EF4-FFF2-40B4-BE49-F238E27FC236}">
                  <a16:creationId xmlns:a16="http://schemas.microsoft.com/office/drawing/2014/main" xmlns="" id="{30B8C2E8-BDFA-07A2-DF44-44BD796E7DEB}"/>
                </a:ext>
              </a:extLst>
            </p:cNvPr>
            <p:cNvSpPr/>
            <p:nvPr/>
          </p:nvSpPr>
          <p:spPr>
            <a:xfrm>
              <a:off x="1603825" y="751412"/>
              <a:ext cx="5936343" cy="551543"/>
            </a:xfrm>
            <a:prstGeom prst="roundRect">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134AB94-0871-8A36-6215-7B0AB1A3D4AA}"/>
                </a:ext>
              </a:extLst>
            </p:cNvPr>
            <p:cNvSpPr txBox="1"/>
            <p:nvPr/>
          </p:nvSpPr>
          <p:spPr>
            <a:xfrm>
              <a:off x="1705426" y="811741"/>
              <a:ext cx="5733143" cy="430887"/>
            </a:xfrm>
            <a:prstGeom prst="rect">
              <a:avLst/>
            </a:prstGeom>
            <a:noFill/>
          </p:spPr>
          <p:txBody>
            <a:bodyPr wrap="square" rtlCol="0">
              <a:spAutoFit/>
            </a:bodyPr>
            <a:lstStyle/>
            <a:p>
              <a:pPr algn="ctr"/>
              <a:r>
                <a:rPr lang="en-US" sz="2200" b="1"/>
                <a:t>Một số việc làm em có thể thực hiện </a:t>
              </a:r>
            </a:p>
          </p:txBody>
        </p:sp>
      </p:grpSp>
      <p:sp>
        <p:nvSpPr>
          <p:cNvPr id="12" name="TextBox 11">
            <a:extLst>
              <a:ext uri="{FF2B5EF4-FFF2-40B4-BE49-F238E27FC236}">
                <a16:creationId xmlns:a16="http://schemas.microsoft.com/office/drawing/2014/main" xmlns="" id="{0521C5EF-48F2-3A21-6ECC-B6C0B2CF1871}"/>
              </a:ext>
            </a:extLst>
          </p:cNvPr>
          <p:cNvSpPr txBox="1"/>
          <p:nvPr/>
        </p:nvSpPr>
        <p:spPr>
          <a:xfrm>
            <a:off x="279398" y="1528188"/>
            <a:ext cx="8585201" cy="2568717"/>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200"/>
              <a:t>Em sẽ học tập theo bà: lụi cây nào, trồng lại cây ấy.</a:t>
            </a:r>
          </a:p>
          <a:p>
            <a:pPr marL="342900" indent="-342900">
              <a:lnSpc>
                <a:spcPct val="150000"/>
              </a:lnSpc>
              <a:buFont typeface="Wingdings" panose="05000000000000000000" pitchFamily="2" charset="2"/>
              <a:buChar char="§"/>
            </a:pPr>
            <a:r>
              <a:rPr lang="vi-VN" sz="2200"/>
              <a:t>Em sẽ chăm chỉ vun xới, tưới nước cho từng cây nhỏ trong vườn: lá lốt, mơ, ngải cứu,...</a:t>
            </a:r>
          </a:p>
          <a:p>
            <a:pPr marL="342900" indent="-342900">
              <a:lnSpc>
                <a:spcPct val="150000"/>
              </a:lnSpc>
              <a:buFont typeface="Wingdings" panose="05000000000000000000" pitchFamily="2" charset="2"/>
              <a:buChar char="§"/>
            </a:pPr>
            <a:r>
              <a:rPr lang="vi-VN" sz="2200"/>
              <a:t>Em sẽ tỉa cành, bắt sâu cho các cây hoa mẫu đơn, dành dành,...</a:t>
            </a:r>
          </a:p>
          <a:p>
            <a:pPr marL="342900" indent="-342900">
              <a:lnSpc>
                <a:spcPct val="150000"/>
              </a:lnSpc>
              <a:buFont typeface="Wingdings" panose="05000000000000000000" pitchFamily="2" charset="2"/>
              <a:buChar char="§"/>
            </a:pPr>
            <a:r>
              <a:rPr lang="vi-VN" sz="2200"/>
              <a:t>Em sẽ rào lại xung quanh các cây để bảo vệ chúng.</a:t>
            </a:r>
          </a:p>
        </p:txBody>
      </p:sp>
    </p:spTree>
    <p:extLst>
      <p:ext uri="{BB962C8B-B14F-4D97-AF65-F5344CB8AC3E}">
        <p14:creationId xmlns:p14="http://schemas.microsoft.com/office/powerpoint/2010/main" val="35587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2" name="TextBox 1">
            <a:extLst>
              <a:ext uri="{FF2B5EF4-FFF2-40B4-BE49-F238E27FC236}">
                <a16:creationId xmlns:a16="http://schemas.microsoft.com/office/drawing/2014/main" xmlns="" id="{425A0141-CAF1-F526-DD4D-F9A309B6F519}"/>
              </a:ext>
            </a:extLst>
          </p:cNvPr>
          <p:cNvSpPr txBox="1"/>
          <p:nvPr/>
        </p:nvSpPr>
        <p:spPr>
          <a:xfrm>
            <a:off x="703943" y="391885"/>
            <a:ext cx="7736114" cy="1045223"/>
          </a:xfrm>
          <a:prstGeom prst="rect">
            <a:avLst/>
          </a:prstGeom>
          <a:noFill/>
        </p:spPr>
        <p:txBody>
          <a:bodyPr wrap="square" rtlCol="0">
            <a:spAutoFit/>
          </a:bodyPr>
          <a:lstStyle/>
          <a:p>
            <a:pPr algn="just">
              <a:lnSpc>
                <a:spcPct val="150000"/>
              </a:lnSpc>
            </a:pPr>
            <a:r>
              <a:rPr lang="en-US" sz="2200" b="1"/>
              <a:t>Bài tập 2. </a:t>
            </a:r>
            <a:r>
              <a:rPr lang="en-US" sz="2200"/>
              <a:t>Viết 2 – 3 câu về những việc mẹ đã làm cho em, trong đó có trạng ngữ chỉ thời gian hoặc nơi chốn. </a:t>
            </a:r>
          </a:p>
        </p:txBody>
      </p:sp>
      <p:sp>
        <p:nvSpPr>
          <p:cNvPr id="5" name="TextBox 4">
            <a:extLst>
              <a:ext uri="{FF2B5EF4-FFF2-40B4-BE49-F238E27FC236}">
                <a16:creationId xmlns:a16="http://schemas.microsoft.com/office/drawing/2014/main" xmlns="" id="{B53AF824-305C-2181-3FA4-AB533F32DDDC}"/>
              </a:ext>
            </a:extLst>
          </p:cNvPr>
          <p:cNvSpPr txBox="1"/>
          <p:nvPr/>
        </p:nvSpPr>
        <p:spPr>
          <a:xfrm>
            <a:off x="2300515" y="1597812"/>
            <a:ext cx="2271485" cy="400110"/>
          </a:xfrm>
          <a:prstGeom prst="rect">
            <a:avLst/>
          </a:prstGeom>
          <a:noFill/>
        </p:spPr>
        <p:txBody>
          <a:bodyPr wrap="square" rtlCol="0">
            <a:spAutoFit/>
          </a:bodyPr>
          <a:lstStyle/>
          <a:p>
            <a:r>
              <a:rPr lang="en-US" sz="2000" b="1" i="1">
                <a:solidFill>
                  <a:srgbClr val="C00000"/>
                </a:solidFill>
              </a:rPr>
              <a:t>Trả lời: </a:t>
            </a:r>
          </a:p>
        </p:txBody>
      </p:sp>
      <p:sp>
        <p:nvSpPr>
          <p:cNvPr id="9" name="TextBox 8">
            <a:extLst>
              <a:ext uri="{FF2B5EF4-FFF2-40B4-BE49-F238E27FC236}">
                <a16:creationId xmlns:a16="http://schemas.microsoft.com/office/drawing/2014/main" xmlns="" id="{70242456-B574-2DE2-8102-5DEB567A609A}"/>
              </a:ext>
            </a:extLst>
          </p:cNvPr>
          <p:cNvSpPr txBox="1"/>
          <p:nvPr/>
        </p:nvSpPr>
        <p:spPr>
          <a:xfrm>
            <a:off x="2300516" y="2096689"/>
            <a:ext cx="5889470" cy="2805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000"/>
              <a:t>Hồi em vào lớp Một, mẹ là người đưa em đến trường.</a:t>
            </a:r>
          </a:p>
          <a:p>
            <a:pPr marL="342900" indent="-342900" algn="just">
              <a:lnSpc>
                <a:spcPct val="150000"/>
              </a:lnSpc>
              <a:buFont typeface="Wingdings" panose="05000000000000000000" pitchFamily="2" charset="2"/>
              <a:buChar char="§"/>
            </a:pPr>
            <a:r>
              <a:rPr lang="vi-VN" sz="2000"/>
              <a:t>Trong nhà, mẹ là người dậy sớm, nấu bữa sáng cho cả gia đình.</a:t>
            </a:r>
          </a:p>
          <a:p>
            <a:pPr marL="342900" indent="-342900" algn="just">
              <a:lnSpc>
                <a:spcPct val="150000"/>
              </a:lnSpc>
              <a:buFont typeface="Wingdings" panose="05000000000000000000" pitchFamily="2" charset="2"/>
              <a:buChar char="§"/>
            </a:pPr>
            <a:r>
              <a:rPr lang="vi-VN" sz="2000"/>
              <a:t>Tuần trước, mẹ nấu món chè tuyệt ngon cho em ăn. </a:t>
            </a:r>
          </a:p>
        </p:txBody>
      </p:sp>
      <p:sp>
        <p:nvSpPr>
          <p:cNvPr id="6" name="Freeform 4">
            <a:extLst>
              <a:ext uri="{FF2B5EF4-FFF2-40B4-BE49-F238E27FC236}">
                <a16:creationId xmlns:a16="http://schemas.microsoft.com/office/drawing/2014/main" xmlns="" id="{AE1665C3-9FDC-4E4A-4DE4-4C39C6B33586}"/>
              </a:ext>
            </a:extLst>
          </p:cNvPr>
          <p:cNvSpPr/>
          <p:nvPr/>
        </p:nvSpPr>
        <p:spPr>
          <a:xfrm>
            <a:off x="542139" y="2441221"/>
            <a:ext cx="1947893" cy="2702279"/>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7036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2"/>
        <p:cNvGrpSpPr/>
        <p:nvPr/>
      </p:nvGrpSpPr>
      <p:grpSpPr>
        <a:xfrm>
          <a:off x="0" y="0"/>
          <a:ext cx="0" cy="0"/>
          <a:chOff x="0" y="0"/>
          <a:chExt cx="0" cy="0"/>
        </a:xfrm>
      </p:grpSpPr>
      <p:sp>
        <p:nvSpPr>
          <p:cNvPr id="3963" name="Google Shape;3963;p51"/>
          <p:cNvSpPr txBox="1">
            <a:spLocks noGrp="1"/>
          </p:cNvSpPr>
          <p:nvPr>
            <p:ph type="subTitle" idx="1"/>
          </p:nvPr>
        </p:nvSpPr>
        <p:spPr>
          <a:xfrm>
            <a:off x="887776" y="1616583"/>
            <a:ext cx="7353937" cy="2279617"/>
          </a:xfrm>
          <a:prstGeom prst="rect">
            <a:avLst/>
          </a:prstGeom>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lại bài Trong lời mẹ hát, hiểu ý nghĩa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Chia sẻ với người thân về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trước tiết học sau: </a:t>
            </a:r>
            <a:r>
              <a:rPr lang="vi-VN" sz="2200" b="1" i="1">
                <a:latin typeface="+mn-lt"/>
              </a:rPr>
              <a:t>Viết – Lập dàn ý cho bài văn thuật lại một sự việc</a:t>
            </a:r>
            <a:r>
              <a:rPr lang="vi-VN" sz="2200">
                <a:latin typeface="+mn-lt"/>
              </a:rPr>
              <a:t> SGK tr.61.</a:t>
            </a:r>
          </a:p>
        </p:txBody>
      </p:sp>
      <p:sp>
        <p:nvSpPr>
          <p:cNvPr id="3964" name="Google Shape;3964;p51"/>
          <p:cNvSpPr txBox="1">
            <a:spLocks noGrp="1"/>
          </p:cNvSpPr>
          <p:nvPr>
            <p:ph type="title"/>
          </p:nvPr>
        </p:nvSpPr>
        <p:spPr>
          <a:xfrm>
            <a:off x="1381148" y="731586"/>
            <a:ext cx="6370811"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500">
                <a:latin typeface="+mn-lt"/>
              </a:rPr>
              <a:t>HƯỚNG DẪN VỀ NHÀ </a:t>
            </a:r>
          </a:p>
        </p:txBody>
      </p:sp>
      <p:grpSp>
        <p:nvGrpSpPr>
          <p:cNvPr id="3969" name="Google Shape;3969;p51"/>
          <p:cNvGrpSpPr/>
          <p:nvPr/>
        </p:nvGrpSpPr>
        <p:grpSpPr>
          <a:xfrm>
            <a:off x="-72348" y="3267703"/>
            <a:ext cx="1838815" cy="1924992"/>
            <a:chOff x="5529700" y="-2119675"/>
            <a:chExt cx="1549650" cy="1622275"/>
          </a:xfrm>
        </p:grpSpPr>
        <p:sp>
          <p:nvSpPr>
            <p:cNvPr id="3970" name="Google Shape;3970;p51"/>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1"/>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1"/>
            <p:cNvSpPr/>
            <p:nvPr/>
          </p:nvSpPr>
          <p:spPr>
            <a:xfrm>
              <a:off x="5554575" y="-2037125"/>
              <a:ext cx="1515825" cy="1505425"/>
            </a:xfrm>
            <a:custGeom>
              <a:avLst/>
              <a:gdLst/>
              <a:ahLst/>
              <a:cxnLst/>
              <a:rect l="l" t="t" r="r" b="b"/>
              <a:pathLst>
                <a:path w="60633" h="60217" extrusionOk="0">
                  <a:moveTo>
                    <a:pt x="23175" y="1"/>
                  </a:moveTo>
                  <a:lnTo>
                    <a:pt x="0" y="29840"/>
                  </a:lnTo>
                  <a:lnTo>
                    <a:pt x="39169" y="60216"/>
                  </a:lnTo>
                  <a:lnTo>
                    <a:pt x="60633" y="32605"/>
                  </a:lnTo>
                  <a:lnTo>
                    <a:pt x="60335" y="28825"/>
                  </a:lnTo>
                  <a:lnTo>
                    <a:pt x="23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1"/>
            <p:cNvSpPr/>
            <p:nvPr/>
          </p:nvSpPr>
          <p:spPr>
            <a:xfrm>
              <a:off x="6495474" y="-1301600"/>
              <a:ext cx="558028" cy="711181"/>
            </a:xfrm>
            <a:custGeom>
              <a:avLst/>
              <a:gdLst/>
              <a:ahLst/>
              <a:cxnLst/>
              <a:rect l="l" t="t" r="r" b="b"/>
              <a:pathLst>
                <a:path w="27632" h="35012" fill="none" extrusionOk="0">
                  <a:moveTo>
                    <a:pt x="27632" y="0"/>
                  </a:moveTo>
                  <a:lnTo>
                    <a:pt x="1"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1"/>
            <p:cNvSpPr/>
            <p:nvPr/>
          </p:nvSpPr>
          <p:spPr>
            <a:xfrm>
              <a:off x="6500301" y="-1289067"/>
              <a:ext cx="557220" cy="710775"/>
            </a:xfrm>
            <a:custGeom>
              <a:avLst/>
              <a:gdLst/>
              <a:ahLst/>
              <a:cxnLst/>
              <a:rect l="l" t="t" r="r" b="b"/>
              <a:pathLst>
                <a:path w="27592" h="34992" fill="none" extrusionOk="0">
                  <a:moveTo>
                    <a:pt x="27592" y="0"/>
                  </a:moveTo>
                  <a:lnTo>
                    <a:pt x="1" y="34991"/>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1"/>
            <p:cNvSpPr/>
            <p:nvPr/>
          </p:nvSpPr>
          <p:spPr>
            <a:xfrm>
              <a:off x="6504724" y="-1276554"/>
              <a:ext cx="557220" cy="710389"/>
            </a:xfrm>
            <a:custGeom>
              <a:avLst/>
              <a:gdLst/>
              <a:ahLst/>
              <a:cxnLst/>
              <a:rect l="l" t="t" r="r" b="b"/>
              <a:pathLst>
                <a:path w="27592" h="34973" fill="none" extrusionOk="0">
                  <a:moveTo>
                    <a:pt x="27592" y="1"/>
                  </a:moveTo>
                  <a:lnTo>
                    <a:pt x="0" y="3497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1"/>
            <p:cNvSpPr/>
            <p:nvPr/>
          </p:nvSpPr>
          <p:spPr>
            <a:xfrm>
              <a:off x="6508743" y="-1264834"/>
              <a:ext cx="558028" cy="710775"/>
            </a:xfrm>
            <a:custGeom>
              <a:avLst/>
              <a:gdLst/>
              <a:ahLst/>
              <a:cxnLst/>
              <a:rect l="l" t="t" r="r" b="b"/>
              <a:pathLst>
                <a:path w="27632" h="34992" fill="none" extrusionOk="0">
                  <a:moveTo>
                    <a:pt x="27631" y="1"/>
                  </a:moveTo>
                  <a:lnTo>
                    <a:pt x="0" y="3499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1"/>
            <p:cNvSpPr/>
            <p:nvPr/>
          </p:nvSpPr>
          <p:spPr>
            <a:xfrm>
              <a:off x="6513166" y="-1252707"/>
              <a:ext cx="557220" cy="711181"/>
            </a:xfrm>
            <a:custGeom>
              <a:avLst/>
              <a:gdLst/>
              <a:ahLst/>
              <a:cxnLst/>
              <a:rect l="l" t="t" r="r" b="b"/>
              <a:pathLst>
                <a:path w="27592" h="35012" fill="none" extrusionOk="0">
                  <a:moveTo>
                    <a:pt x="27591" y="0"/>
                  </a:moveTo>
                  <a:lnTo>
                    <a:pt x="0"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1"/>
            <p:cNvSpPr/>
            <p:nvPr/>
          </p:nvSpPr>
          <p:spPr>
            <a:xfrm>
              <a:off x="5545125" y="-2119675"/>
              <a:ext cx="1515350" cy="1451200"/>
            </a:xfrm>
            <a:custGeom>
              <a:avLst/>
              <a:gdLst/>
              <a:ahLst/>
              <a:cxnLst/>
              <a:rect l="l" t="t" r="r" b="b"/>
              <a:pathLst>
                <a:path w="60614" h="58048" extrusionOk="0">
                  <a:moveTo>
                    <a:pt x="21444" y="1"/>
                  </a:moveTo>
                  <a:lnTo>
                    <a:pt x="0" y="27632"/>
                  </a:lnTo>
                  <a:lnTo>
                    <a:pt x="39149" y="58048"/>
                  </a:lnTo>
                  <a:lnTo>
                    <a:pt x="60613" y="30417"/>
                  </a:lnTo>
                  <a:lnTo>
                    <a:pt x="21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1"/>
            <p:cNvSpPr/>
            <p:nvPr/>
          </p:nvSpPr>
          <p:spPr>
            <a:xfrm>
              <a:off x="5806200" y="-1885425"/>
              <a:ext cx="374025" cy="465000"/>
            </a:xfrm>
            <a:custGeom>
              <a:avLst/>
              <a:gdLst/>
              <a:ahLst/>
              <a:cxnLst/>
              <a:rect l="l" t="t" r="r" b="b"/>
              <a:pathLst>
                <a:path w="14961" h="18600" extrusionOk="0">
                  <a:moveTo>
                    <a:pt x="13627" y="0"/>
                  </a:moveTo>
                  <a:lnTo>
                    <a:pt x="1" y="17545"/>
                  </a:lnTo>
                  <a:lnTo>
                    <a:pt x="1334" y="18600"/>
                  </a:lnTo>
                  <a:lnTo>
                    <a:pt x="14960" y="1034"/>
                  </a:lnTo>
                  <a:lnTo>
                    <a:pt x="13627" y="0"/>
                  </a:lnTo>
                  <a:close/>
                </a:path>
              </a:pathLst>
            </a:custGeom>
            <a:solidFill>
              <a:srgbClr val="4C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1"/>
            <p:cNvSpPr/>
            <p:nvPr/>
          </p:nvSpPr>
          <p:spPr>
            <a:xfrm>
              <a:off x="5713700" y="-1966500"/>
              <a:ext cx="1176675" cy="1111525"/>
            </a:xfrm>
            <a:custGeom>
              <a:avLst/>
              <a:gdLst/>
              <a:ahLst/>
              <a:cxnLst/>
              <a:rect l="l" t="t" r="r" b="b"/>
              <a:pathLst>
                <a:path w="47067" h="44461" extrusionOk="0">
                  <a:moveTo>
                    <a:pt x="17486" y="1"/>
                  </a:moveTo>
                  <a:cubicBezTo>
                    <a:pt x="15935" y="199"/>
                    <a:pt x="15079" y="339"/>
                    <a:pt x="13528" y="498"/>
                  </a:cubicBezTo>
                  <a:lnTo>
                    <a:pt x="1" y="17904"/>
                  </a:lnTo>
                  <a:cubicBezTo>
                    <a:pt x="200" y="19456"/>
                    <a:pt x="299" y="20331"/>
                    <a:pt x="498" y="21863"/>
                  </a:cubicBezTo>
                  <a:lnTo>
                    <a:pt x="29601" y="44461"/>
                  </a:lnTo>
                  <a:cubicBezTo>
                    <a:pt x="31133" y="44262"/>
                    <a:pt x="32008" y="44162"/>
                    <a:pt x="33540" y="43963"/>
                  </a:cubicBezTo>
                  <a:lnTo>
                    <a:pt x="47067" y="26557"/>
                  </a:lnTo>
                  <a:cubicBezTo>
                    <a:pt x="46868" y="25026"/>
                    <a:pt x="46768" y="24150"/>
                    <a:pt x="46569" y="22619"/>
                  </a:cubicBezTo>
                  <a:lnTo>
                    <a:pt x="17486" y="1"/>
                  </a:lnTo>
                  <a:close/>
                </a:path>
              </a:pathLst>
            </a:custGeom>
            <a:solidFill>
              <a:schemeClr val="lt2"/>
            </a:solidFill>
            <a:ln w="3382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1"/>
            <p:cNvSpPr/>
            <p:nvPr/>
          </p:nvSpPr>
          <p:spPr>
            <a:xfrm>
              <a:off x="6256275" y="-1540800"/>
              <a:ext cx="374500" cy="465025"/>
            </a:xfrm>
            <a:custGeom>
              <a:avLst/>
              <a:gdLst/>
              <a:ahLst/>
              <a:cxnLst/>
              <a:rect l="l" t="t" r="r" b="b"/>
              <a:pathLst>
                <a:path w="14980" h="18601" extrusionOk="0">
                  <a:moveTo>
                    <a:pt x="13647" y="1"/>
                  </a:moveTo>
                  <a:lnTo>
                    <a:pt x="1" y="17566"/>
                  </a:lnTo>
                  <a:lnTo>
                    <a:pt x="1353" y="18600"/>
                  </a:lnTo>
                  <a:lnTo>
                    <a:pt x="14980" y="1035"/>
                  </a:lnTo>
                  <a:lnTo>
                    <a:pt x="13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1"/>
            <p:cNvSpPr/>
            <p:nvPr/>
          </p:nvSpPr>
          <p:spPr>
            <a:xfrm>
              <a:off x="6318450" y="-1494050"/>
              <a:ext cx="374500" cy="464525"/>
            </a:xfrm>
            <a:custGeom>
              <a:avLst/>
              <a:gdLst/>
              <a:ahLst/>
              <a:cxnLst/>
              <a:rect l="l" t="t" r="r" b="b"/>
              <a:pathLst>
                <a:path w="14980" h="18581" extrusionOk="0">
                  <a:moveTo>
                    <a:pt x="13627" y="1"/>
                  </a:moveTo>
                  <a:lnTo>
                    <a:pt x="0" y="17546"/>
                  </a:lnTo>
                  <a:lnTo>
                    <a:pt x="1333" y="18580"/>
                  </a:lnTo>
                  <a:lnTo>
                    <a:pt x="14979"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1"/>
            <p:cNvSpPr/>
            <p:nvPr/>
          </p:nvSpPr>
          <p:spPr>
            <a:xfrm>
              <a:off x="6380100" y="-1447300"/>
              <a:ext cx="374525" cy="465025"/>
            </a:xfrm>
            <a:custGeom>
              <a:avLst/>
              <a:gdLst/>
              <a:ahLst/>
              <a:cxnLst/>
              <a:rect l="l" t="t" r="r" b="b"/>
              <a:pathLst>
                <a:path w="14981" h="18601" extrusionOk="0">
                  <a:moveTo>
                    <a:pt x="13627" y="1"/>
                  </a:moveTo>
                  <a:lnTo>
                    <a:pt x="1" y="17566"/>
                  </a:lnTo>
                  <a:lnTo>
                    <a:pt x="1334" y="18600"/>
                  </a:lnTo>
                  <a:lnTo>
                    <a:pt x="1498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1"/>
            <p:cNvSpPr/>
            <p:nvPr/>
          </p:nvSpPr>
          <p:spPr>
            <a:xfrm>
              <a:off x="6442275" y="-1401050"/>
              <a:ext cx="374000" cy="465025"/>
            </a:xfrm>
            <a:custGeom>
              <a:avLst/>
              <a:gdLst/>
              <a:ahLst/>
              <a:cxnLst/>
              <a:rect l="l" t="t" r="r" b="b"/>
              <a:pathLst>
                <a:path w="14960" h="18601" extrusionOk="0">
                  <a:moveTo>
                    <a:pt x="13627" y="1"/>
                  </a:moveTo>
                  <a:lnTo>
                    <a:pt x="0" y="17566"/>
                  </a:lnTo>
                  <a:lnTo>
                    <a:pt x="1333" y="18600"/>
                  </a:lnTo>
                  <a:lnTo>
                    <a:pt x="1496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1"/>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1"/>
            <p:cNvSpPr/>
            <p:nvPr/>
          </p:nvSpPr>
          <p:spPr>
            <a:xfrm>
              <a:off x="5892250" y="-1786575"/>
              <a:ext cx="568450" cy="525900"/>
            </a:xfrm>
            <a:custGeom>
              <a:avLst/>
              <a:gdLst/>
              <a:ahLst/>
              <a:cxnLst/>
              <a:rect l="l" t="t" r="r" b="b"/>
              <a:pathLst>
                <a:path w="22738" h="21036" extrusionOk="0">
                  <a:moveTo>
                    <a:pt x="11393" y="1"/>
                  </a:moveTo>
                  <a:cubicBezTo>
                    <a:pt x="10785" y="1"/>
                    <a:pt x="10168" y="54"/>
                    <a:pt x="9549" y="164"/>
                  </a:cubicBezTo>
                  <a:cubicBezTo>
                    <a:pt x="3820" y="1158"/>
                    <a:pt x="0" y="6609"/>
                    <a:pt x="995" y="12338"/>
                  </a:cubicBezTo>
                  <a:cubicBezTo>
                    <a:pt x="1899" y="17446"/>
                    <a:pt x="6329" y="21035"/>
                    <a:pt x="11339" y="21035"/>
                  </a:cubicBezTo>
                  <a:cubicBezTo>
                    <a:pt x="11949" y="21035"/>
                    <a:pt x="12567" y="20982"/>
                    <a:pt x="13189" y="20872"/>
                  </a:cubicBezTo>
                  <a:cubicBezTo>
                    <a:pt x="18898" y="19858"/>
                    <a:pt x="22738" y="14407"/>
                    <a:pt x="21723" y="8698"/>
                  </a:cubicBezTo>
                  <a:cubicBezTo>
                    <a:pt x="20819" y="3590"/>
                    <a:pt x="16388" y="1"/>
                    <a:pt x="1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1"/>
            <p:cNvSpPr/>
            <p:nvPr/>
          </p:nvSpPr>
          <p:spPr>
            <a:xfrm>
              <a:off x="5966850" y="-1717775"/>
              <a:ext cx="419250" cy="387950"/>
            </a:xfrm>
            <a:custGeom>
              <a:avLst/>
              <a:gdLst/>
              <a:ahLst/>
              <a:cxnLst/>
              <a:rect l="l" t="t" r="r" b="b"/>
              <a:pathLst>
                <a:path w="16770" h="15518" extrusionOk="0">
                  <a:moveTo>
                    <a:pt x="8383" y="1"/>
                  </a:moveTo>
                  <a:cubicBezTo>
                    <a:pt x="7941" y="1"/>
                    <a:pt x="7493" y="39"/>
                    <a:pt x="7042" y="117"/>
                  </a:cubicBezTo>
                  <a:cubicBezTo>
                    <a:pt x="2805" y="853"/>
                    <a:pt x="0" y="4892"/>
                    <a:pt x="736" y="9109"/>
                  </a:cubicBezTo>
                  <a:cubicBezTo>
                    <a:pt x="1392" y="12866"/>
                    <a:pt x="4668" y="15517"/>
                    <a:pt x="8357" y="15517"/>
                  </a:cubicBezTo>
                  <a:cubicBezTo>
                    <a:pt x="8809" y="15517"/>
                    <a:pt x="9267" y="15477"/>
                    <a:pt x="9728" y="15395"/>
                  </a:cubicBezTo>
                  <a:cubicBezTo>
                    <a:pt x="13945" y="14659"/>
                    <a:pt x="16770" y="10641"/>
                    <a:pt x="16014" y="6423"/>
                  </a:cubicBezTo>
                  <a:cubicBezTo>
                    <a:pt x="15356" y="2657"/>
                    <a:pt x="12080" y="1"/>
                    <a:pt x="8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1"/>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1"/>
            <p:cNvSpPr/>
            <p:nvPr/>
          </p:nvSpPr>
          <p:spPr>
            <a:xfrm>
              <a:off x="5614250" y="-1319975"/>
              <a:ext cx="826550" cy="646525"/>
            </a:xfrm>
            <a:custGeom>
              <a:avLst/>
              <a:gdLst/>
              <a:ahLst/>
              <a:cxnLst/>
              <a:rect l="l" t="t" r="r" b="b"/>
              <a:pathLst>
                <a:path w="33062" h="25861" fill="none" extrusionOk="0">
                  <a:moveTo>
                    <a:pt x="0" y="0"/>
                  </a:moveTo>
                  <a:lnTo>
                    <a:pt x="33062" y="2586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1"/>
            <p:cNvSpPr/>
            <p:nvPr/>
          </p:nvSpPr>
          <p:spPr>
            <a:xfrm>
              <a:off x="5609275" y="-1278700"/>
              <a:ext cx="827050" cy="647025"/>
            </a:xfrm>
            <a:custGeom>
              <a:avLst/>
              <a:gdLst/>
              <a:ahLst/>
              <a:cxnLst/>
              <a:rect l="l" t="t" r="r" b="b"/>
              <a:pathLst>
                <a:path w="33082" h="25881" fill="none" extrusionOk="0">
                  <a:moveTo>
                    <a:pt x="0" y="0"/>
                  </a:moveTo>
                  <a:lnTo>
                    <a:pt x="33082" y="2588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1" name="Google Shape;3991;p51"/>
          <p:cNvGrpSpPr/>
          <p:nvPr/>
        </p:nvGrpSpPr>
        <p:grpSpPr>
          <a:xfrm rot="1138275">
            <a:off x="7197233" y="-80830"/>
            <a:ext cx="2021413" cy="2040879"/>
            <a:chOff x="-1027257" y="2398023"/>
            <a:chExt cx="2021374" cy="2040840"/>
          </a:xfrm>
        </p:grpSpPr>
        <p:sp>
          <p:nvSpPr>
            <p:cNvPr id="3992" name="Google Shape;3992;p51"/>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1"/>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1"/>
            <p:cNvSpPr/>
            <p:nvPr/>
          </p:nvSpPr>
          <p:spPr>
            <a:xfrm rot="-3471661">
              <a:off x="-790581" y="2776163"/>
              <a:ext cx="1506946" cy="1331913"/>
            </a:xfrm>
            <a:custGeom>
              <a:avLst/>
              <a:gdLst/>
              <a:ahLst/>
              <a:cxnLst/>
              <a:rect l="l" t="t" r="r" b="b"/>
              <a:pathLst>
                <a:path w="60275" h="53274" extrusionOk="0">
                  <a:moveTo>
                    <a:pt x="45057" y="1"/>
                  </a:moveTo>
                  <a:lnTo>
                    <a:pt x="0" y="19973"/>
                  </a:lnTo>
                  <a:lnTo>
                    <a:pt x="14104" y="51742"/>
                  </a:lnTo>
                  <a:lnTo>
                    <a:pt x="17565" y="53274"/>
                  </a:lnTo>
                  <a:lnTo>
                    <a:pt x="60275" y="34316"/>
                  </a:lnTo>
                  <a:lnTo>
                    <a:pt x="45057"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1"/>
            <p:cNvSpPr/>
            <p:nvPr/>
          </p:nvSpPr>
          <p:spPr>
            <a:xfrm rot="-3471661">
              <a:off x="-686559" y="2721531"/>
              <a:ext cx="1479120" cy="1293611"/>
            </a:xfrm>
            <a:custGeom>
              <a:avLst/>
              <a:gdLst/>
              <a:ahLst/>
              <a:cxnLst/>
              <a:rect l="l" t="t" r="r" b="b"/>
              <a:pathLst>
                <a:path w="59162" h="51742" extrusionOk="0">
                  <a:moveTo>
                    <a:pt x="45057" y="1"/>
                  </a:moveTo>
                  <a:lnTo>
                    <a:pt x="0" y="19973"/>
                  </a:lnTo>
                  <a:lnTo>
                    <a:pt x="14104" y="51742"/>
                  </a:lnTo>
                  <a:lnTo>
                    <a:pt x="59161" y="3176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1"/>
            <p:cNvSpPr/>
            <p:nvPr/>
          </p:nvSpPr>
          <p:spPr>
            <a:xfrm rot="-3471661">
              <a:off x="-540170" y="2821733"/>
              <a:ext cx="1208557" cy="1057875"/>
            </a:xfrm>
            <a:custGeom>
              <a:avLst/>
              <a:gdLst/>
              <a:ahLst/>
              <a:cxnLst/>
              <a:rect l="l" t="t" r="r" b="b"/>
              <a:pathLst>
                <a:path w="48340" h="42313" extrusionOk="0">
                  <a:moveTo>
                    <a:pt x="36822" y="0"/>
                  </a:moveTo>
                  <a:lnTo>
                    <a:pt x="1" y="16332"/>
                  </a:lnTo>
                  <a:lnTo>
                    <a:pt x="11518" y="42312"/>
                  </a:lnTo>
                  <a:lnTo>
                    <a:pt x="48340" y="25980"/>
                  </a:lnTo>
                  <a:lnTo>
                    <a:pt x="36822" y="0"/>
                  </a:lnTo>
                  <a:close/>
                </a:path>
              </a:pathLst>
            </a:custGeom>
            <a:solidFill>
              <a:schemeClr val="lt2"/>
            </a:solidFill>
            <a:ln w="29350"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1"/>
            <p:cNvSpPr/>
            <p:nvPr/>
          </p:nvSpPr>
          <p:spPr>
            <a:xfrm rot="-3471661">
              <a:off x="-187330" y="2840892"/>
              <a:ext cx="567477" cy="629655"/>
            </a:xfrm>
            <a:custGeom>
              <a:avLst/>
              <a:gdLst/>
              <a:ahLst/>
              <a:cxnLst/>
              <a:rect l="l" t="t" r="r" b="b"/>
              <a:pathLst>
                <a:path w="22698" h="25185" extrusionOk="0">
                  <a:moveTo>
                    <a:pt x="12493" y="1"/>
                  </a:moveTo>
                  <a:lnTo>
                    <a:pt x="1293" y="4974"/>
                  </a:lnTo>
                  <a:cubicBezTo>
                    <a:pt x="1870" y="6247"/>
                    <a:pt x="1293" y="7759"/>
                    <a:pt x="0" y="8316"/>
                  </a:cubicBezTo>
                  <a:lnTo>
                    <a:pt x="6923" y="23892"/>
                  </a:lnTo>
                  <a:cubicBezTo>
                    <a:pt x="7253" y="23740"/>
                    <a:pt x="7602" y="23668"/>
                    <a:pt x="7947" y="23668"/>
                  </a:cubicBezTo>
                  <a:cubicBezTo>
                    <a:pt x="8913" y="23668"/>
                    <a:pt x="9849" y="24232"/>
                    <a:pt x="10245" y="25185"/>
                  </a:cubicBezTo>
                  <a:lnTo>
                    <a:pt x="21444" y="20212"/>
                  </a:lnTo>
                  <a:cubicBezTo>
                    <a:pt x="20868" y="18939"/>
                    <a:pt x="21444" y="17427"/>
                    <a:pt x="22698" y="16870"/>
                  </a:cubicBezTo>
                  <a:lnTo>
                    <a:pt x="15815" y="1294"/>
                  </a:lnTo>
                  <a:cubicBezTo>
                    <a:pt x="15480" y="1445"/>
                    <a:pt x="15128" y="1517"/>
                    <a:pt x="14782" y="1517"/>
                  </a:cubicBezTo>
                  <a:cubicBezTo>
                    <a:pt x="13814" y="1517"/>
                    <a:pt x="12889" y="953"/>
                    <a:pt x="1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1"/>
            <p:cNvSpPr/>
            <p:nvPr/>
          </p:nvSpPr>
          <p:spPr>
            <a:xfrm rot="-3471661">
              <a:off x="-79013" y="3175333"/>
              <a:ext cx="262112" cy="521750"/>
            </a:xfrm>
            <a:custGeom>
              <a:avLst/>
              <a:gdLst/>
              <a:ahLst/>
              <a:cxnLst/>
              <a:rect l="l" t="t" r="r" b="b"/>
              <a:pathLst>
                <a:path w="10484" h="20869" extrusionOk="0">
                  <a:moveTo>
                    <a:pt x="1532" y="1"/>
                  </a:moveTo>
                  <a:lnTo>
                    <a:pt x="1" y="677"/>
                  </a:lnTo>
                  <a:lnTo>
                    <a:pt x="8952" y="20868"/>
                  </a:lnTo>
                  <a:lnTo>
                    <a:pt x="10484" y="20192"/>
                  </a:lnTo>
                  <a:lnTo>
                    <a:pt x="1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1"/>
            <p:cNvSpPr/>
            <p:nvPr/>
          </p:nvSpPr>
          <p:spPr>
            <a:xfrm rot="-3471661">
              <a:off x="-88851" y="3251580"/>
              <a:ext cx="262612" cy="522250"/>
            </a:xfrm>
            <a:custGeom>
              <a:avLst/>
              <a:gdLst/>
              <a:ahLst/>
              <a:cxnLst/>
              <a:rect l="l" t="t" r="r" b="b"/>
              <a:pathLst>
                <a:path w="10504" h="20889" extrusionOk="0">
                  <a:moveTo>
                    <a:pt x="1552" y="1"/>
                  </a:moveTo>
                  <a:lnTo>
                    <a:pt x="1" y="697"/>
                  </a:lnTo>
                  <a:lnTo>
                    <a:pt x="8952" y="20888"/>
                  </a:lnTo>
                  <a:lnTo>
                    <a:pt x="1050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1"/>
            <p:cNvSpPr/>
            <p:nvPr/>
          </p:nvSpPr>
          <p:spPr>
            <a:xfrm rot="-3471661">
              <a:off x="-98885" y="3328473"/>
              <a:ext cx="262137" cy="521750"/>
            </a:xfrm>
            <a:custGeom>
              <a:avLst/>
              <a:gdLst/>
              <a:ahLst/>
              <a:cxnLst/>
              <a:rect l="l" t="t" r="r" b="b"/>
              <a:pathLst>
                <a:path w="10485" h="20869" extrusionOk="0">
                  <a:moveTo>
                    <a:pt x="1552" y="1"/>
                  </a:moveTo>
                  <a:lnTo>
                    <a:pt x="1" y="677"/>
                  </a:lnTo>
                  <a:lnTo>
                    <a:pt x="8952" y="20868"/>
                  </a:lnTo>
                  <a:lnTo>
                    <a:pt x="1048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1"/>
            <p:cNvSpPr/>
            <p:nvPr/>
          </p:nvSpPr>
          <p:spPr>
            <a:xfrm rot="-3471661">
              <a:off x="-108713" y="3404738"/>
              <a:ext cx="262637" cy="522225"/>
            </a:xfrm>
            <a:custGeom>
              <a:avLst/>
              <a:gdLst/>
              <a:ahLst/>
              <a:cxnLst/>
              <a:rect l="l" t="t" r="r" b="b"/>
              <a:pathLst>
                <a:path w="10505" h="20888" extrusionOk="0">
                  <a:moveTo>
                    <a:pt x="1553" y="0"/>
                  </a:moveTo>
                  <a:lnTo>
                    <a:pt x="1" y="696"/>
                  </a:lnTo>
                  <a:lnTo>
                    <a:pt x="8953" y="20887"/>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1"/>
            <p:cNvSpPr/>
            <p:nvPr/>
          </p:nvSpPr>
          <p:spPr>
            <a:xfrm rot="-3471661">
              <a:off x="-118804" y="3480624"/>
              <a:ext cx="262637" cy="522225"/>
            </a:xfrm>
            <a:custGeom>
              <a:avLst/>
              <a:gdLst/>
              <a:ahLst/>
              <a:cxnLst/>
              <a:rect l="l" t="t" r="r" b="b"/>
              <a:pathLst>
                <a:path w="10505" h="20888" extrusionOk="0">
                  <a:moveTo>
                    <a:pt x="1553" y="0"/>
                  </a:moveTo>
                  <a:lnTo>
                    <a:pt x="1" y="696"/>
                  </a:lnTo>
                  <a:lnTo>
                    <a:pt x="8953" y="20888"/>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1"/>
            <p:cNvSpPr/>
            <p:nvPr/>
          </p:nvSpPr>
          <p:spPr>
            <a:xfrm rot="-3471661">
              <a:off x="-130080" y="2905780"/>
              <a:ext cx="452121" cy="499349"/>
            </a:xfrm>
            <a:custGeom>
              <a:avLst/>
              <a:gdLst/>
              <a:ahLst/>
              <a:cxnLst/>
              <a:rect l="l" t="t" r="r" b="b"/>
              <a:pathLst>
                <a:path w="18084" h="19973" extrusionOk="0">
                  <a:moveTo>
                    <a:pt x="9927" y="1"/>
                  </a:moveTo>
                  <a:lnTo>
                    <a:pt x="1015" y="3939"/>
                  </a:lnTo>
                  <a:cubicBezTo>
                    <a:pt x="1473" y="4954"/>
                    <a:pt x="1015" y="6148"/>
                    <a:pt x="1" y="6605"/>
                  </a:cubicBezTo>
                  <a:lnTo>
                    <a:pt x="5511" y="18958"/>
                  </a:lnTo>
                  <a:cubicBezTo>
                    <a:pt x="5776" y="18844"/>
                    <a:pt x="6054" y="18789"/>
                    <a:pt x="6327" y="18789"/>
                  </a:cubicBezTo>
                  <a:cubicBezTo>
                    <a:pt x="7098" y="18789"/>
                    <a:pt x="7834" y="19224"/>
                    <a:pt x="8157" y="19973"/>
                  </a:cubicBezTo>
                  <a:lnTo>
                    <a:pt x="17069" y="16034"/>
                  </a:lnTo>
                  <a:cubicBezTo>
                    <a:pt x="16591" y="15040"/>
                    <a:pt x="17069" y="13866"/>
                    <a:pt x="18083" y="13389"/>
                  </a:cubicBezTo>
                  <a:lnTo>
                    <a:pt x="12593" y="1035"/>
                  </a:lnTo>
                  <a:cubicBezTo>
                    <a:pt x="12328" y="1149"/>
                    <a:pt x="12051" y="1204"/>
                    <a:pt x="11779" y="1204"/>
                  </a:cubicBezTo>
                  <a:cubicBezTo>
                    <a:pt x="11006" y="1204"/>
                    <a:pt x="10265" y="765"/>
                    <a:pt x="9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4" name="Google Shape;4004;p51"/>
            <p:cNvCxnSpPr/>
            <p:nvPr/>
          </p:nvCxnSpPr>
          <p:spPr>
            <a:xfrm rot="-3471273">
              <a:off x="-310659" y="3622309"/>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5" name="Google Shape;4005;p51"/>
            <p:cNvCxnSpPr/>
            <p:nvPr/>
          </p:nvCxnSpPr>
          <p:spPr>
            <a:xfrm rot="-3471273">
              <a:off x="-300385" y="3605956"/>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6" name="Google Shape;4006;p51"/>
            <p:cNvCxnSpPr/>
            <p:nvPr/>
          </p:nvCxnSpPr>
          <p:spPr>
            <a:xfrm rot="-3471273">
              <a:off x="-290111" y="3589603"/>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7" name="Google Shape;4007;p51"/>
            <p:cNvCxnSpPr/>
            <p:nvPr/>
          </p:nvCxnSpPr>
          <p:spPr>
            <a:xfrm rot="-3471273">
              <a:off x="-279838" y="3573250"/>
              <a:ext cx="364238" cy="838185"/>
            </a:xfrm>
            <a:prstGeom prst="straightConnector1">
              <a:avLst/>
            </a:prstGeom>
            <a:noFill/>
            <a:ln w="9525" cap="flat" cmpd="sng">
              <a:solidFill>
                <a:schemeClr val="dk2"/>
              </a:solidFill>
              <a:prstDash val="solid"/>
              <a:round/>
              <a:headEnd type="none" w="med" len="med"/>
              <a:tailEnd type="none" w="med" len="med"/>
            </a:ln>
          </p:spPr>
        </p:cxnSp>
        <p:sp>
          <p:nvSpPr>
            <p:cNvPr id="4008" name="Google Shape;4008;p51"/>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1"/>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1"/>
            <p:cNvSpPr/>
            <p:nvPr/>
          </p:nvSpPr>
          <p:spPr>
            <a:xfrm rot="-3471661">
              <a:off x="-901254" y="3114429"/>
              <a:ext cx="944470" cy="404369"/>
            </a:xfrm>
            <a:custGeom>
              <a:avLst/>
              <a:gdLst/>
              <a:ahLst/>
              <a:cxnLst/>
              <a:rect l="l" t="t" r="r" b="b"/>
              <a:pathLst>
                <a:path w="37777" h="16174" fill="none" extrusionOk="0">
                  <a:moveTo>
                    <a:pt x="37777" y="1"/>
                  </a:moveTo>
                  <a:lnTo>
                    <a:pt x="1" y="1617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1"/>
            <p:cNvSpPr/>
            <p:nvPr/>
          </p:nvSpPr>
          <p:spPr>
            <a:xfrm rot="-3471661">
              <a:off x="-939642" y="3130954"/>
              <a:ext cx="944995" cy="403869"/>
            </a:xfrm>
            <a:custGeom>
              <a:avLst/>
              <a:gdLst/>
              <a:ahLst/>
              <a:cxnLst/>
              <a:rect l="l" t="t" r="r" b="b"/>
              <a:pathLst>
                <a:path w="37798" h="16154" fill="none" extrusionOk="0">
                  <a:moveTo>
                    <a:pt x="37797" y="1"/>
                  </a:moveTo>
                  <a:lnTo>
                    <a:pt x="1" y="1615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51"/>
          <p:cNvGrpSpPr/>
          <p:nvPr/>
        </p:nvGrpSpPr>
        <p:grpSpPr>
          <a:xfrm rot="607564" flipH="1">
            <a:off x="-97148" y="4447941"/>
            <a:ext cx="654815" cy="987614"/>
            <a:chOff x="5185050" y="2463125"/>
            <a:chExt cx="751475" cy="1133400"/>
          </a:xfrm>
        </p:grpSpPr>
        <p:sp>
          <p:nvSpPr>
            <p:cNvPr id="4013" name="Google Shape;4013;p5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51"/>
          <p:cNvGrpSpPr/>
          <p:nvPr/>
        </p:nvGrpSpPr>
        <p:grpSpPr>
          <a:xfrm rot="5011547" flipH="1">
            <a:off x="8506304" y="1195304"/>
            <a:ext cx="890056" cy="995340"/>
            <a:chOff x="2180275" y="-47850"/>
            <a:chExt cx="812625" cy="908750"/>
          </a:xfrm>
        </p:grpSpPr>
        <p:sp>
          <p:nvSpPr>
            <p:cNvPr id="4016" name="Google Shape;4016;p5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64"/>
                                        </p:tgtEl>
                                        <p:attrNameLst>
                                          <p:attrName>style.visibility</p:attrName>
                                        </p:attrNameLst>
                                      </p:cBhvr>
                                      <p:to>
                                        <p:strVal val="visible"/>
                                      </p:to>
                                    </p:set>
                                    <p:animEffect transition="in" filter="barn(inVertical)">
                                      <p:cBhvr>
                                        <p:cTn id="7" dur="500"/>
                                        <p:tgtEl>
                                          <p:spTgt spid="39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63">
                                            <p:txEl>
                                              <p:pRg st="0" end="0"/>
                                            </p:txEl>
                                          </p:spTgt>
                                        </p:tgtEl>
                                        <p:attrNameLst>
                                          <p:attrName>style.visibility</p:attrName>
                                        </p:attrNameLst>
                                      </p:cBhvr>
                                      <p:to>
                                        <p:strVal val="visible"/>
                                      </p:to>
                                    </p:set>
                                    <p:anim calcmode="lin" valueType="num">
                                      <p:cBhvr additive="base">
                                        <p:cTn id="12" dur="500" fill="hold"/>
                                        <p:tgtEl>
                                          <p:spTgt spid="3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6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963">
                                            <p:txEl>
                                              <p:pRg st="1" end="1"/>
                                            </p:txEl>
                                          </p:spTgt>
                                        </p:tgtEl>
                                        <p:attrNameLst>
                                          <p:attrName>style.visibility</p:attrName>
                                        </p:attrNameLst>
                                      </p:cBhvr>
                                      <p:to>
                                        <p:strVal val="visible"/>
                                      </p:to>
                                    </p:set>
                                    <p:anim calcmode="lin" valueType="num">
                                      <p:cBhvr additive="base">
                                        <p:cTn id="16" dur="500" fill="hold"/>
                                        <p:tgtEl>
                                          <p:spTgt spid="396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6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63">
                                            <p:txEl>
                                              <p:pRg st="2" end="2"/>
                                            </p:txEl>
                                          </p:spTgt>
                                        </p:tgtEl>
                                        <p:attrNameLst>
                                          <p:attrName>style.visibility</p:attrName>
                                        </p:attrNameLst>
                                      </p:cBhvr>
                                      <p:to>
                                        <p:strVal val="visible"/>
                                      </p:to>
                                    </p:set>
                                    <p:anim calcmode="lin" valueType="num">
                                      <p:cBhvr additive="base">
                                        <p:cTn id="20" dur="500" fill="hold"/>
                                        <p:tgtEl>
                                          <p:spTgt spid="39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 grpId="0" uiExpand="1" build="p"/>
      <p:bldP spid="39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36"/>
          <p:cNvSpPr txBox="1">
            <a:spLocks noGrp="1"/>
          </p:cNvSpPr>
          <p:nvPr>
            <p:ph type="title"/>
          </p:nvPr>
        </p:nvSpPr>
        <p:spPr>
          <a:xfrm>
            <a:off x="720000" y="1373939"/>
            <a:ext cx="7704000" cy="196434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a:latin typeface="+mj-lt"/>
              </a:rPr>
              <a:t>CẢM ƠN CÁC EM ĐÃ CHÚ Ý LẮNG NGHE BÀI GIẢNG!</a:t>
            </a:r>
          </a:p>
        </p:txBody>
      </p:sp>
    </p:spTree>
    <p:extLst>
      <p:ext uri="{BB962C8B-B14F-4D97-AF65-F5344CB8AC3E}">
        <p14:creationId xmlns:p14="http://schemas.microsoft.com/office/powerpoint/2010/main" val="362792906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4228" name="Google Shape;4228;p59"/>
          <p:cNvSpPr txBox="1">
            <a:spLocks noGrp="1"/>
          </p:cNvSpPr>
          <p:nvPr>
            <p:ph type="title"/>
          </p:nvPr>
        </p:nvSpPr>
        <p:spPr>
          <a:xfrm>
            <a:off x="720000" y="37007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KHỞI ĐỘNG </a:t>
            </a:r>
          </a:p>
        </p:txBody>
      </p:sp>
      <p:grpSp>
        <p:nvGrpSpPr>
          <p:cNvPr id="3" name="Group 2">
            <a:extLst>
              <a:ext uri="{FF2B5EF4-FFF2-40B4-BE49-F238E27FC236}">
                <a16:creationId xmlns:a16="http://schemas.microsoft.com/office/drawing/2014/main" xmlns="" id="{B0B6BC9C-A31C-5300-9671-8BCD458E6B24}"/>
              </a:ext>
            </a:extLst>
          </p:cNvPr>
          <p:cNvGrpSpPr/>
          <p:nvPr/>
        </p:nvGrpSpPr>
        <p:grpSpPr>
          <a:xfrm>
            <a:off x="465228" y="1313544"/>
            <a:ext cx="8213543" cy="1045029"/>
            <a:chOff x="720000" y="2046514"/>
            <a:chExt cx="8213543" cy="1045029"/>
          </a:xfrm>
        </p:grpSpPr>
        <p:sp>
          <p:nvSpPr>
            <p:cNvPr id="2" name="Rectangle: Rounded Corners 1">
              <a:extLst>
                <a:ext uri="{FF2B5EF4-FFF2-40B4-BE49-F238E27FC236}">
                  <a16:creationId xmlns:a16="http://schemas.microsoft.com/office/drawing/2014/main" xmlns="" id="{B1C1FDF1-9EF8-CE5F-73A6-1FA4504CCF13}"/>
                </a:ext>
              </a:extLst>
            </p:cNvPr>
            <p:cNvSpPr/>
            <p:nvPr/>
          </p:nvSpPr>
          <p:spPr>
            <a:xfrm>
              <a:off x="720000" y="2046514"/>
              <a:ext cx="8213543" cy="1045029"/>
            </a:xfrm>
            <a:prstGeom prst="roundRect">
              <a:avLst/>
            </a:prstGeom>
            <a:solidFill>
              <a:schemeClr val="accent6"/>
            </a:solidFill>
            <a:ln w="1905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8B20562-A58C-6D1B-0F99-F9B8D6561D20}"/>
                </a:ext>
              </a:extLst>
            </p:cNvPr>
            <p:cNvSpPr txBox="1"/>
            <p:nvPr/>
          </p:nvSpPr>
          <p:spPr>
            <a:xfrm>
              <a:off x="915170" y="2071821"/>
              <a:ext cx="7901487" cy="958660"/>
            </a:xfrm>
            <a:prstGeom prst="rect">
              <a:avLst/>
            </a:prstGeom>
            <a:noFill/>
          </p:spPr>
          <p:txBody>
            <a:bodyPr wrap="square" rtlCol="0">
              <a:spAutoFit/>
            </a:bodyPr>
            <a:lstStyle/>
            <a:p>
              <a:pPr algn="just">
                <a:lnSpc>
                  <a:spcPct val="150000"/>
                </a:lnSpc>
              </a:pPr>
              <a:r>
                <a:rPr lang="en-US" sz="2000" b="1"/>
                <a:t>Nhiệm vụ: </a:t>
              </a:r>
              <a:r>
                <a:rPr lang="vi-VN" sz="2000"/>
                <a:t>Kể cho bạn nghe một kỉ niệm với người thân mà em nhớ nhất. Nêu cảm nghĩ của em khi nhớ về kỉ niệm ấy.</a:t>
              </a:r>
              <a:endParaRPr lang="en-US" sz="2000"/>
            </a:p>
          </p:txBody>
        </p:sp>
      </p:grpSp>
      <p:pic>
        <p:nvPicPr>
          <p:cNvPr id="10" name="Picture 9">
            <a:extLst>
              <a:ext uri="{FF2B5EF4-FFF2-40B4-BE49-F238E27FC236}">
                <a16:creationId xmlns:a16="http://schemas.microsoft.com/office/drawing/2014/main" xmlns="" id="{D09B75B6-66E7-2780-D311-C31969122DA9}"/>
              </a:ext>
            </a:extLst>
          </p:cNvPr>
          <p:cNvPicPr>
            <a:picLocks noChangeAspect="1"/>
          </p:cNvPicPr>
          <p:nvPr/>
        </p:nvPicPr>
        <p:blipFill>
          <a:blip r:embed="rId3"/>
          <a:stretch>
            <a:fillRect/>
          </a:stretch>
        </p:blipFill>
        <p:spPr>
          <a:xfrm>
            <a:off x="2219912" y="2636126"/>
            <a:ext cx="4782457" cy="2507374"/>
          </a:xfrm>
          <a:prstGeom prst="roundRect">
            <a:avLst/>
          </a:prstGeom>
        </p:spPr>
      </p:pic>
    </p:spTree>
    <p:extLst>
      <p:ext uri="{BB962C8B-B14F-4D97-AF65-F5344CB8AC3E}">
        <p14:creationId xmlns:p14="http://schemas.microsoft.com/office/powerpoint/2010/main" val="29289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7" name="TextBox 6">
            <a:extLst>
              <a:ext uri="{FF2B5EF4-FFF2-40B4-BE49-F238E27FC236}">
                <a16:creationId xmlns:a16="http://schemas.microsoft.com/office/drawing/2014/main" xmlns="" id="{D256F7F4-DEC5-C094-DB35-CAB1E31A169A}"/>
              </a:ext>
            </a:extLst>
          </p:cNvPr>
          <p:cNvSpPr txBox="1"/>
          <p:nvPr/>
        </p:nvSpPr>
        <p:spPr>
          <a:xfrm>
            <a:off x="725714" y="1661888"/>
            <a:ext cx="4934857" cy="2805320"/>
          </a:xfrm>
          <a:prstGeom prst="rect">
            <a:avLst/>
          </a:prstGeom>
          <a:noFill/>
        </p:spPr>
        <p:txBody>
          <a:bodyPr wrap="square" rtlCol="0">
            <a:spAutoFit/>
          </a:bodyPr>
          <a:lstStyle/>
          <a:p>
            <a:pPr algn="just">
              <a:lnSpc>
                <a:spcPct val="150000"/>
              </a:lnSpc>
            </a:pPr>
            <a:r>
              <a:rPr lang="en-US" sz="2000" b="1" i="1">
                <a:solidFill>
                  <a:srgbClr val="C00000"/>
                </a:solidFill>
              </a:rPr>
              <a:t>Gợi ý: </a:t>
            </a:r>
          </a:p>
          <a:p>
            <a:pPr marL="342900" indent="-342900" algn="just">
              <a:lnSpc>
                <a:spcPct val="150000"/>
              </a:lnSpc>
              <a:buFont typeface="Wingdings" panose="05000000000000000000" pitchFamily="2" charset="2"/>
              <a:buChar char="§"/>
            </a:pPr>
            <a:r>
              <a:rPr lang="vi-VN" sz="2000"/>
              <a:t>Người thân đó là ai?</a:t>
            </a:r>
          </a:p>
          <a:p>
            <a:pPr marL="342900" indent="-342900" algn="just">
              <a:lnSpc>
                <a:spcPct val="150000"/>
              </a:lnSpc>
              <a:buFont typeface="Wingdings" panose="05000000000000000000" pitchFamily="2" charset="2"/>
              <a:buChar char="§"/>
            </a:pPr>
            <a:r>
              <a:rPr lang="vi-VN" sz="2000"/>
              <a:t>Kỉ niệm đó là gì?</a:t>
            </a:r>
          </a:p>
          <a:p>
            <a:pPr marL="342900" indent="-342900" algn="just">
              <a:lnSpc>
                <a:spcPct val="150000"/>
              </a:lnSpc>
              <a:buFont typeface="Wingdings" panose="05000000000000000000" pitchFamily="2" charset="2"/>
              <a:buChar char="§"/>
            </a:pPr>
            <a:r>
              <a:rPr lang="vi-VN" sz="2000"/>
              <a:t>Kỉ niệm đó diễn ra vào lúc nào?</a:t>
            </a:r>
          </a:p>
          <a:p>
            <a:pPr marL="342900" indent="-342900" algn="just">
              <a:lnSpc>
                <a:spcPct val="150000"/>
              </a:lnSpc>
              <a:buFont typeface="Wingdings" panose="05000000000000000000" pitchFamily="2" charset="2"/>
              <a:buChar char="§"/>
            </a:pPr>
            <a:r>
              <a:rPr lang="vi-VN" sz="2000"/>
              <a:t>Kỉ niệm đó diễn ra ở đâu?</a:t>
            </a:r>
          </a:p>
          <a:p>
            <a:pPr marL="342900" indent="-342900" algn="just">
              <a:lnSpc>
                <a:spcPct val="150000"/>
              </a:lnSpc>
              <a:buFont typeface="Wingdings" panose="05000000000000000000" pitchFamily="2" charset="2"/>
              <a:buChar char="§"/>
            </a:pPr>
            <a:r>
              <a:rPr lang="vi-VN" sz="2000"/>
              <a:t>Vì sao đó lại là kỉ niệm em nhớ nhất?</a:t>
            </a:r>
          </a:p>
        </p:txBody>
      </p:sp>
      <p:sp>
        <p:nvSpPr>
          <p:cNvPr id="8" name="TextBox 7">
            <a:extLst>
              <a:ext uri="{FF2B5EF4-FFF2-40B4-BE49-F238E27FC236}">
                <a16:creationId xmlns:a16="http://schemas.microsoft.com/office/drawing/2014/main" xmlns="" id="{2E64A26F-EDD0-8489-4BF4-679A96B6805D}"/>
              </a:ext>
            </a:extLst>
          </p:cNvPr>
          <p:cNvSpPr txBox="1"/>
          <p:nvPr/>
        </p:nvSpPr>
        <p:spPr>
          <a:xfrm>
            <a:off x="2725057" y="457199"/>
            <a:ext cx="3693886" cy="523220"/>
          </a:xfrm>
          <a:prstGeom prst="rect">
            <a:avLst/>
          </a:prstGeom>
          <a:noFill/>
        </p:spPr>
        <p:txBody>
          <a:bodyPr wrap="square" rtlCol="0">
            <a:spAutoFit/>
          </a:bodyPr>
          <a:lstStyle/>
          <a:p>
            <a:pPr algn="ctr"/>
            <a:r>
              <a:rPr lang="en-US" sz="2800" b="1">
                <a:solidFill>
                  <a:srgbClr val="002060"/>
                </a:solidFill>
              </a:rPr>
              <a:t>Làm việc nhóm </a:t>
            </a:r>
          </a:p>
        </p:txBody>
      </p:sp>
      <p:sp>
        <p:nvSpPr>
          <p:cNvPr id="9" name="TextBox 8">
            <a:extLst>
              <a:ext uri="{FF2B5EF4-FFF2-40B4-BE49-F238E27FC236}">
                <a16:creationId xmlns:a16="http://schemas.microsoft.com/office/drawing/2014/main" xmlns="" id="{E9776BA8-A595-6A9B-BFEF-9FF7776903BB}"/>
              </a:ext>
            </a:extLst>
          </p:cNvPr>
          <p:cNvSpPr txBox="1"/>
          <p:nvPr/>
        </p:nvSpPr>
        <p:spPr>
          <a:xfrm>
            <a:off x="351971" y="1047255"/>
            <a:ext cx="8440057" cy="496996"/>
          </a:xfrm>
          <a:prstGeom prst="rect">
            <a:avLst/>
          </a:prstGeom>
          <a:noFill/>
        </p:spPr>
        <p:txBody>
          <a:bodyPr wrap="square" rtlCol="0">
            <a:spAutoFit/>
          </a:bodyPr>
          <a:lstStyle/>
          <a:p>
            <a:pPr algn="just">
              <a:lnSpc>
                <a:spcPct val="150000"/>
              </a:lnSpc>
            </a:pPr>
            <a:r>
              <a:rPr lang="en-US" sz="2000"/>
              <a:t>Cùng thảo luận với nhóm để kể về một kỉ niệm đáng nhớ với người thân</a:t>
            </a:r>
          </a:p>
        </p:txBody>
      </p:sp>
      <p:sp>
        <p:nvSpPr>
          <p:cNvPr id="11" name="Cloud 10">
            <a:extLst>
              <a:ext uri="{FF2B5EF4-FFF2-40B4-BE49-F238E27FC236}">
                <a16:creationId xmlns:a16="http://schemas.microsoft.com/office/drawing/2014/main" xmlns="" id="{270E40FB-F543-3DD5-E3D4-C43234B95363}"/>
              </a:ext>
            </a:extLst>
          </p:cNvPr>
          <p:cNvSpPr/>
          <p:nvPr/>
        </p:nvSpPr>
        <p:spPr>
          <a:xfrm>
            <a:off x="7075713" y="3324282"/>
            <a:ext cx="3033487" cy="2285851"/>
          </a:xfrm>
          <a:prstGeom prst="cloud">
            <a:avLst/>
          </a:prstGeom>
          <a:solidFill>
            <a:srgbClr val="FCED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
            <a:extLst>
              <a:ext uri="{FF2B5EF4-FFF2-40B4-BE49-F238E27FC236}">
                <a16:creationId xmlns:a16="http://schemas.microsoft.com/office/drawing/2014/main" xmlns="" id="{CA2C3CED-5D62-82E2-27D9-C105C26B56C4}"/>
              </a:ext>
            </a:extLst>
          </p:cNvPr>
          <p:cNvSpPr/>
          <p:nvPr/>
        </p:nvSpPr>
        <p:spPr>
          <a:xfrm>
            <a:off x="5287125" y="3171135"/>
            <a:ext cx="3691983" cy="2039821"/>
          </a:xfrm>
          <a:custGeom>
            <a:avLst/>
            <a:gdLst/>
            <a:ahLst/>
            <a:cxnLst/>
            <a:rect l="l" t="t" r="r" b="b"/>
            <a:pathLst>
              <a:path w="7315200" h="4041648">
                <a:moveTo>
                  <a:pt x="0" y="0"/>
                </a:moveTo>
                <a:lnTo>
                  <a:pt x="7315200" y="0"/>
                </a:lnTo>
                <a:lnTo>
                  <a:pt x="7315200" y="4041648"/>
                </a:lnTo>
                <a:lnTo>
                  <a:pt x="0" y="40416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7037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xmlns="" id="{0521C5EF-48F2-3A21-6ECC-B6C0B2CF1871}"/>
              </a:ext>
            </a:extLst>
          </p:cNvPr>
          <p:cNvSpPr txBox="1"/>
          <p:nvPr/>
        </p:nvSpPr>
        <p:spPr>
          <a:xfrm>
            <a:off x="771070" y="1354016"/>
            <a:ext cx="7601859" cy="3108223"/>
          </a:xfrm>
          <a:prstGeom prst="rect">
            <a:avLst/>
          </a:prstGeom>
          <a:noFill/>
        </p:spPr>
        <p:txBody>
          <a:bodyPr wrap="square">
            <a:spAutoFit/>
          </a:bodyPr>
          <a:lstStyle/>
          <a:p>
            <a:pPr algn="just">
              <a:lnSpc>
                <a:spcPct val="150000"/>
              </a:lnSpc>
            </a:pPr>
            <a:r>
              <a:rPr lang="vi-VN" sz="1900"/>
              <a:t>Mình nhớ nhất kỉ niệm cùng mẹ đi tặng quà các bạn vùng khó khăn. Một sớm mùa hè, hai mẹ con lên xe đi Hà Giang. Vượt quãng đường xa, đường lại khó đi, nhưng mẹ vẫn tươi tỉnh. Đến nơi, mẹ con mình tặng rất nhiều đồ dùng học tập cho các bạn ở một số điểm trường. Nhận được những chiếc bút, quyển vở, quyền số đẹp, các bạn cười rất tươi. Nhớ lại kỉ niệm với mẹ hôm ấy, mình thấy vừa vui, vừa xúc động. Minh tự hào vì có một người mẹ nhân hậu. </a:t>
            </a:r>
          </a:p>
        </p:txBody>
      </p:sp>
      <p:sp>
        <p:nvSpPr>
          <p:cNvPr id="2" name="Rectangle: Rounded Corners 1">
            <a:extLst>
              <a:ext uri="{FF2B5EF4-FFF2-40B4-BE49-F238E27FC236}">
                <a16:creationId xmlns:a16="http://schemas.microsoft.com/office/drawing/2014/main" xmlns="" id="{5ACBFD93-C1FB-DA03-3090-758877572100}"/>
              </a:ext>
            </a:extLst>
          </p:cNvPr>
          <p:cNvSpPr/>
          <p:nvPr/>
        </p:nvSpPr>
        <p:spPr>
          <a:xfrm>
            <a:off x="2460171" y="566057"/>
            <a:ext cx="4223657" cy="592016"/>
          </a:xfrm>
          <a:prstGeom prst="round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Câu trả lời tham khảo </a:t>
            </a:r>
          </a:p>
        </p:txBody>
      </p:sp>
    </p:spTree>
    <p:extLst>
      <p:ext uri="{BB962C8B-B14F-4D97-AF65-F5344CB8AC3E}">
        <p14:creationId xmlns:p14="http://schemas.microsoft.com/office/powerpoint/2010/main" val="24159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27"/>
        <p:cNvGrpSpPr/>
        <p:nvPr/>
      </p:nvGrpSpPr>
      <p:grpSpPr>
        <a:xfrm>
          <a:off x="0" y="0"/>
          <a:ext cx="0" cy="0"/>
          <a:chOff x="0" y="0"/>
          <a:chExt cx="0" cy="0"/>
        </a:xfrm>
      </p:grpSpPr>
      <p:grpSp>
        <p:nvGrpSpPr>
          <p:cNvPr id="7" name="Group 6">
            <a:extLst>
              <a:ext uri="{FF2B5EF4-FFF2-40B4-BE49-F238E27FC236}">
                <a16:creationId xmlns:a16="http://schemas.microsoft.com/office/drawing/2014/main" xmlns="" id="{9D9BB7C2-18E3-9F7E-5756-B806822137D3}"/>
              </a:ext>
            </a:extLst>
          </p:cNvPr>
          <p:cNvGrpSpPr/>
          <p:nvPr/>
        </p:nvGrpSpPr>
        <p:grpSpPr>
          <a:xfrm>
            <a:off x="2720652" y="-517071"/>
            <a:ext cx="6481405" cy="5660571"/>
            <a:chOff x="2720652" y="-517071"/>
            <a:chExt cx="6481405" cy="5660571"/>
          </a:xfrm>
        </p:grpSpPr>
        <p:pic>
          <p:nvPicPr>
            <p:cNvPr id="4" name="Picture 3">
              <a:extLst>
                <a:ext uri="{FF2B5EF4-FFF2-40B4-BE49-F238E27FC236}">
                  <a16:creationId xmlns:a16="http://schemas.microsoft.com/office/drawing/2014/main" xmlns="" id="{B367B2B3-4827-B377-AFE8-7FA9837B9476}"/>
                </a:ext>
              </a:extLst>
            </p:cNvPr>
            <p:cNvPicPr>
              <a:picLocks noChangeAspect="1"/>
            </p:cNvPicPr>
            <p:nvPr/>
          </p:nvPicPr>
          <p:blipFill>
            <a:blip r:embed="rId3"/>
            <a:stretch>
              <a:fillRect/>
            </a:stretch>
          </p:blipFill>
          <p:spPr>
            <a:xfrm>
              <a:off x="2720652" y="0"/>
              <a:ext cx="6481405" cy="5143500"/>
            </a:xfrm>
            <a:prstGeom prst="rect">
              <a:avLst/>
            </a:prstGeom>
          </p:spPr>
        </p:pic>
        <p:sp>
          <p:nvSpPr>
            <p:cNvPr id="5" name="Rectangle 4">
              <a:extLst>
                <a:ext uri="{FF2B5EF4-FFF2-40B4-BE49-F238E27FC236}">
                  <a16:creationId xmlns:a16="http://schemas.microsoft.com/office/drawing/2014/main" xmlns="" id="{E5123206-8B92-5294-60EB-EEAD177B8482}"/>
                </a:ext>
              </a:extLst>
            </p:cNvPr>
            <p:cNvSpPr/>
            <p:nvPr/>
          </p:nvSpPr>
          <p:spPr>
            <a:xfrm>
              <a:off x="2720652" y="-101600"/>
              <a:ext cx="3114091" cy="2068286"/>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A32688F-8C5A-DC2F-9973-E3DB86E3EA07}"/>
                </a:ext>
              </a:extLst>
            </p:cNvPr>
            <p:cNvSpPr/>
            <p:nvPr/>
          </p:nvSpPr>
          <p:spPr>
            <a:xfrm>
              <a:off x="5132706" y="-517071"/>
              <a:ext cx="1404073" cy="932543"/>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E01808B1-7610-A265-3E7E-B5EEE341D93F}"/>
              </a:ext>
            </a:extLst>
          </p:cNvPr>
          <p:cNvGrpSpPr/>
          <p:nvPr/>
        </p:nvGrpSpPr>
        <p:grpSpPr>
          <a:xfrm>
            <a:off x="1313543" y="465363"/>
            <a:ext cx="4232822" cy="725715"/>
            <a:chOff x="972457" y="1509486"/>
            <a:chExt cx="4232822" cy="725715"/>
          </a:xfrm>
        </p:grpSpPr>
        <p:grpSp>
          <p:nvGrpSpPr>
            <p:cNvPr id="13" name="Group 12">
              <a:extLst>
                <a:ext uri="{FF2B5EF4-FFF2-40B4-BE49-F238E27FC236}">
                  <a16:creationId xmlns:a16="http://schemas.microsoft.com/office/drawing/2014/main" xmlns="" id="{017F5E85-D819-24D9-744E-FC8EBD477FAC}"/>
                </a:ext>
              </a:extLst>
            </p:cNvPr>
            <p:cNvGrpSpPr/>
            <p:nvPr/>
          </p:nvGrpSpPr>
          <p:grpSpPr>
            <a:xfrm>
              <a:off x="972457" y="1509486"/>
              <a:ext cx="4232822" cy="725715"/>
              <a:chOff x="972457" y="1509486"/>
              <a:chExt cx="4232822" cy="725715"/>
            </a:xfrm>
          </p:grpSpPr>
          <p:sp>
            <p:nvSpPr>
              <p:cNvPr id="10" name="Rectangle 9">
                <a:extLst>
                  <a:ext uri="{FF2B5EF4-FFF2-40B4-BE49-F238E27FC236}">
                    <a16:creationId xmlns:a16="http://schemas.microsoft.com/office/drawing/2014/main" xmlns="" id="{D5ED5D4D-1EBA-995F-3FB5-5077FDC403D7}"/>
                  </a:ext>
                </a:extLst>
              </p:cNvPr>
              <p:cNvSpPr/>
              <p:nvPr/>
            </p:nvSpPr>
            <p:spPr>
              <a:xfrm>
                <a:off x="972457" y="1509486"/>
                <a:ext cx="4160249" cy="645885"/>
              </a:xfrm>
              <a:prstGeom prst="rect">
                <a:avLst/>
              </a:prstGeom>
              <a:solidFill>
                <a:schemeClr val="accent3">
                  <a:lumMod val="20000"/>
                  <a:lumOff val="8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89B1604-D6CA-8B19-D998-D3FED1045640}"/>
                  </a:ext>
                </a:extLst>
              </p:cNvPr>
              <p:cNvSpPr/>
              <p:nvPr/>
            </p:nvSpPr>
            <p:spPr>
              <a:xfrm>
                <a:off x="1045030" y="1589316"/>
                <a:ext cx="4160249" cy="645885"/>
              </a:xfrm>
              <a:prstGeom prst="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0FB9E8B8-239D-28D4-FA06-4057693BACB4}"/>
                </a:ext>
              </a:extLst>
            </p:cNvPr>
            <p:cNvSpPr txBox="1"/>
            <p:nvPr/>
          </p:nvSpPr>
          <p:spPr>
            <a:xfrm>
              <a:off x="1209268" y="1635259"/>
              <a:ext cx="3831771" cy="553998"/>
            </a:xfrm>
            <a:prstGeom prst="rect">
              <a:avLst/>
            </a:prstGeom>
            <a:noFill/>
          </p:spPr>
          <p:txBody>
            <a:bodyPr wrap="square" rtlCol="0">
              <a:spAutoFit/>
            </a:bodyPr>
            <a:lstStyle/>
            <a:p>
              <a:pPr algn="ctr"/>
              <a:r>
                <a:rPr lang="en-US" sz="3000" b="1"/>
                <a:t>Quan sát hình ảnh </a:t>
              </a:r>
            </a:p>
          </p:txBody>
        </p:sp>
      </p:grpSp>
      <p:sp>
        <p:nvSpPr>
          <p:cNvPr id="15" name="Speech Bubble: Rectangle 14">
            <a:extLst>
              <a:ext uri="{FF2B5EF4-FFF2-40B4-BE49-F238E27FC236}">
                <a16:creationId xmlns:a16="http://schemas.microsoft.com/office/drawing/2014/main" xmlns="" id="{FE635B69-758F-CBE1-0C52-B1EB6F080471}"/>
              </a:ext>
            </a:extLst>
          </p:cNvPr>
          <p:cNvSpPr/>
          <p:nvPr/>
        </p:nvSpPr>
        <p:spPr>
          <a:xfrm>
            <a:off x="725715" y="1882322"/>
            <a:ext cx="3773714" cy="1760763"/>
          </a:xfrm>
          <a:prstGeom prst="wedgeRectCallout">
            <a:avLst>
              <a:gd name="adj1" fmla="val 69552"/>
              <a:gd name="adj2" fmla="val -34693"/>
            </a:avLst>
          </a:prstGeom>
          <a:solidFill>
            <a:schemeClr val="accent2">
              <a:lumMod val="20000"/>
              <a:lumOff val="80000"/>
            </a:schemeClr>
          </a:solidFill>
          <a:ln w="12700">
            <a:solidFill>
              <a:srgbClr val="00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Em hãy nêu nội dung của tranh minh họa. </a:t>
            </a:r>
          </a:p>
        </p:txBody>
      </p:sp>
    </p:spTree>
    <p:extLst>
      <p:ext uri="{BB962C8B-B14F-4D97-AF65-F5344CB8AC3E}">
        <p14:creationId xmlns:p14="http://schemas.microsoft.com/office/powerpoint/2010/main" val="10912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27"/>
        <p:cNvGrpSpPr/>
        <p:nvPr/>
      </p:nvGrpSpPr>
      <p:grpSpPr>
        <a:xfrm>
          <a:off x="0" y="0"/>
          <a:ext cx="0" cy="0"/>
          <a:chOff x="0" y="0"/>
          <a:chExt cx="0" cy="0"/>
        </a:xfrm>
      </p:grpSpPr>
      <p:grpSp>
        <p:nvGrpSpPr>
          <p:cNvPr id="7" name="Group 6">
            <a:extLst>
              <a:ext uri="{FF2B5EF4-FFF2-40B4-BE49-F238E27FC236}">
                <a16:creationId xmlns:a16="http://schemas.microsoft.com/office/drawing/2014/main" xmlns="" id="{9D9BB7C2-18E3-9F7E-5756-B806822137D3}"/>
              </a:ext>
            </a:extLst>
          </p:cNvPr>
          <p:cNvGrpSpPr/>
          <p:nvPr/>
        </p:nvGrpSpPr>
        <p:grpSpPr>
          <a:xfrm>
            <a:off x="2720652" y="-517071"/>
            <a:ext cx="6481405" cy="5660571"/>
            <a:chOff x="2720652" y="-517071"/>
            <a:chExt cx="6481405" cy="5660571"/>
          </a:xfrm>
        </p:grpSpPr>
        <p:pic>
          <p:nvPicPr>
            <p:cNvPr id="4" name="Picture 3">
              <a:extLst>
                <a:ext uri="{FF2B5EF4-FFF2-40B4-BE49-F238E27FC236}">
                  <a16:creationId xmlns:a16="http://schemas.microsoft.com/office/drawing/2014/main" xmlns="" id="{B367B2B3-4827-B377-AFE8-7FA9837B9476}"/>
                </a:ext>
              </a:extLst>
            </p:cNvPr>
            <p:cNvPicPr>
              <a:picLocks noChangeAspect="1"/>
            </p:cNvPicPr>
            <p:nvPr/>
          </p:nvPicPr>
          <p:blipFill>
            <a:blip r:embed="rId3"/>
            <a:stretch>
              <a:fillRect/>
            </a:stretch>
          </p:blipFill>
          <p:spPr>
            <a:xfrm>
              <a:off x="2720652" y="0"/>
              <a:ext cx="6481405" cy="5143500"/>
            </a:xfrm>
            <a:prstGeom prst="rect">
              <a:avLst/>
            </a:prstGeom>
          </p:spPr>
        </p:pic>
        <p:sp>
          <p:nvSpPr>
            <p:cNvPr id="5" name="Rectangle 4">
              <a:extLst>
                <a:ext uri="{FF2B5EF4-FFF2-40B4-BE49-F238E27FC236}">
                  <a16:creationId xmlns:a16="http://schemas.microsoft.com/office/drawing/2014/main" xmlns="" id="{E5123206-8B92-5294-60EB-EEAD177B8482}"/>
                </a:ext>
              </a:extLst>
            </p:cNvPr>
            <p:cNvSpPr/>
            <p:nvPr/>
          </p:nvSpPr>
          <p:spPr>
            <a:xfrm>
              <a:off x="2720652" y="-101600"/>
              <a:ext cx="3114091" cy="2068286"/>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A32688F-8C5A-DC2F-9973-E3DB86E3EA07}"/>
                </a:ext>
              </a:extLst>
            </p:cNvPr>
            <p:cNvSpPr/>
            <p:nvPr/>
          </p:nvSpPr>
          <p:spPr>
            <a:xfrm>
              <a:off x="5132706" y="-517071"/>
              <a:ext cx="1404073" cy="932543"/>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B7053565-D904-53CB-CE06-23CFF65EBAFF}"/>
              </a:ext>
            </a:extLst>
          </p:cNvPr>
          <p:cNvGrpSpPr/>
          <p:nvPr/>
        </p:nvGrpSpPr>
        <p:grpSpPr>
          <a:xfrm>
            <a:off x="634613" y="763815"/>
            <a:ext cx="3643084" cy="3853543"/>
            <a:chOff x="634613" y="763815"/>
            <a:chExt cx="3643084" cy="3853543"/>
          </a:xfrm>
        </p:grpSpPr>
        <p:sp>
          <p:nvSpPr>
            <p:cNvPr id="2" name="Speech Bubble: Rectangle 1">
              <a:extLst>
                <a:ext uri="{FF2B5EF4-FFF2-40B4-BE49-F238E27FC236}">
                  <a16:creationId xmlns:a16="http://schemas.microsoft.com/office/drawing/2014/main" xmlns="" id="{3E8AF30A-5902-96B4-2934-9CE6D378DA30}"/>
                </a:ext>
              </a:extLst>
            </p:cNvPr>
            <p:cNvSpPr/>
            <p:nvPr/>
          </p:nvSpPr>
          <p:spPr>
            <a:xfrm>
              <a:off x="634613" y="763815"/>
              <a:ext cx="3643084" cy="3853543"/>
            </a:xfrm>
            <a:custGeom>
              <a:avLst/>
              <a:gdLst>
                <a:gd name="connsiteX0" fmla="*/ 0 w 2387600"/>
                <a:gd name="connsiteY0" fmla="*/ 0 h 3853543"/>
                <a:gd name="connsiteX1" fmla="*/ 1392767 w 2387600"/>
                <a:gd name="connsiteY1" fmla="*/ 0 h 3853543"/>
                <a:gd name="connsiteX2" fmla="*/ 1392767 w 2387600"/>
                <a:gd name="connsiteY2" fmla="*/ 0 h 3853543"/>
                <a:gd name="connsiteX3" fmla="*/ 1989667 w 2387600"/>
                <a:gd name="connsiteY3" fmla="*/ 0 h 3853543"/>
                <a:gd name="connsiteX4" fmla="*/ 2387600 w 2387600"/>
                <a:gd name="connsiteY4" fmla="*/ 0 h 3853543"/>
                <a:gd name="connsiteX5" fmla="*/ 2387600 w 2387600"/>
                <a:gd name="connsiteY5" fmla="*/ 2247900 h 3853543"/>
                <a:gd name="connsiteX6" fmla="*/ 2822740 w 2387600"/>
                <a:gd name="connsiteY6" fmla="*/ 2709619 h 3853543"/>
                <a:gd name="connsiteX7" fmla="*/ 2387600 w 2387600"/>
                <a:gd name="connsiteY7" fmla="*/ 3211286 h 3853543"/>
                <a:gd name="connsiteX8" fmla="*/ 2387600 w 2387600"/>
                <a:gd name="connsiteY8" fmla="*/ 3853543 h 3853543"/>
                <a:gd name="connsiteX9" fmla="*/ 1989667 w 2387600"/>
                <a:gd name="connsiteY9" fmla="*/ 3853543 h 3853543"/>
                <a:gd name="connsiteX10" fmla="*/ 1392767 w 2387600"/>
                <a:gd name="connsiteY10" fmla="*/ 3853543 h 3853543"/>
                <a:gd name="connsiteX11" fmla="*/ 1392767 w 2387600"/>
                <a:gd name="connsiteY11" fmla="*/ 3853543 h 3853543"/>
                <a:gd name="connsiteX12" fmla="*/ 0 w 2387600"/>
                <a:gd name="connsiteY12" fmla="*/ 3853543 h 3853543"/>
                <a:gd name="connsiteX13" fmla="*/ 0 w 2387600"/>
                <a:gd name="connsiteY13" fmla="*/ 3211286 h 3853543"/>
                <a:gd name="connsiteX14" fmla="*/ 0 w 2387600"/>
                <a:gd name="connsiteY14" fmla="*/ 2247900 h 3853543"/>
                <a:gd name="connsiteX15" fmla="*/ 0 w 2387600"/>
                <a:gd name="connsiteY15" fmla="*/ 2247900 h 3853543"/>
                <a:gd name="connsiteX16" fmla="*/ 0 w 2387600"/>
                <a:gd name="connsiteY16" fmla="*/ 0 h 3853543"/>
                <a:gd name="connsiteX0" fmla="*/ 0 w 2822740"/>
                <a:gd name="connsiteY0" fmla="*/ 0 h 3853543"/>
                <a:gd name="connsiteX1" fmla="*/ 1392767 w 2822740"/>
                <a:gd name="connsiteY1" fmla="*/ 0 h 3853543"/>
                <a:gd name="connsiteX2" fmla="*/ 1392767 w 2822740"/>
                <a:gd name="connsiteY2" fmla="*/ 0 h 3853543"/>
                <a:gd name="connsiteX3" fmla="*/ 1989667 w 2822740"/>
                <a:gd name="connsiteY3" fmla="*/ 0 h 3853543"/>
                <a:gd name="connsiteX4" fmla="*/ 2387600 w 2822740"/>
                <a:gd name="connsiteY4" fmla="*/ 0 h 3853543"/>
                <a:gd name="connsiteX5" fmla="*/ 2409371 w 2822740"/>
                <a:gd name="connsiteY5" fmla="*/ 1471386 h 3853543"/>
                <a:gd name="connsiteX6" fmla="*/ 2822740 w 2822740"/>
                <a:gd name="connsiteY6" fmla="*/ 2709619 h 3853543"/>
                <a:gd name="connsiteX7" fmla="*/ 2387600 w 2822740"/>
                <a:gd name="connsiteY7" fmla="*/ 3211286 h 3853543"/>
                <a:gd name="connsiteX8" fmla="*/ 2387600 w 2822740"/>
                <a:gd name="connsiteY8" fmla="*/ 3853543 h 3853543"/>
                <a:gd name="connsiteX9" fmla="*/ 1989667 w 2822740"/>
                <a:gd name="connsiteY9" fmla="*/ 3853543 h 3853543"/>
                <a:gd name="connsiteX10" fmla="*/ 1392767 w 2822740"/>
                <a:gd name="connsiteY10" fmla="*/ 3853543 h 3853543"/>
                <a:gd name="connsiteX11" fmla="*/ 1392767 w 2822740"/>
                <a:gd name="connsiteY11" fmla="*/ 3853543 h 3853543"/>
                <a:gd name="connsiteX12" fmla="*/ 0 w 2822740"/>
                <a:gd name="connsiteY12" fmla="*/ 3853543 h 3853543"/>
                <a:gd name="connsiteX13" fmla="*/ 0 w 2822740"/>
                <a:gd name="connsiteY13" fmla="*/ 3211286 h 3853543"/>
                <a:gd name="connsiteX14" fmla="*/ 0 w 2822740"/>
                <a:gd name="connsiteY14" fmla="*/ 2247900 h 3853543"/>
                <a:gd name="connsiteX15" fmla="*/ 0 w 2822740"/>
                <a:gd name="connsiteY15" fmla="*/ 2247900 h 3853543"/>
                <a:gd name="connsiteX16" fmla="*/ 0 w 2822740"/>
                <a:gd name="connsiteY16" fmla="*/ 0 h 3853543"/>
                <a:gd name="connsiteX0" fmla="*/ 0 w 2822740"/>
                <a:gd name="connsiteY0" fmla="*/ 0 h 3853543"/>
                <a:gd name="connsiteX1" fmla="*/ 1392767 w 2822740"/>
                <a:gd name="connsiteY1" fmla="*/ 0 h 3853543"/>
                <a:gd name="connsiteX2" fmla="*/ 1392767 w 2822740"/>
                <a:gd name="connsiteY2" fmla="*/ 0 h 3853543"/>
                <a:gd name="connsiteX3" fmla="*/ 1989667 w 2822740"/>
                <a:gd name="connsiteY3" fmla="*/ 0 h 3853543"/>
                <a:gd name="connsiteX4" fmla="*/ 2387600 w 2822740"/>
                <a:gd name="connsiteY4" fmla="*/ 0 h 3853543"/>
                <a:gd name="connsiteX5" fmla="*/ 2409371 w 2822740"/>
                <a:gd name="connsiteY5" fmla="*/ 1471386 h 3853543"/>
                <a:gd name="connsiteX6" fmla="*/ 2822740 w 2822740"/>
                <a:gd name="connsiteY6" fmla="*/ 2709619 h 3853543"/>
                <a:gd name="connsiteX7" fmla="*/ 2373085 w 2822740"/>
                <a:gd name="connsiteY7" fmla="*/ 2659743 h 3853543"/>
                <a:gd name="connsiteX8" fmla="*/ 2387600 w 2822740"/>
                <a:gd name="connsiteY8" fmla="*/ 3853543 h 3853543"/>
                <a:gd name="connsiteX9" fmla="*/ 1989667 w 2822740"/>
                <a:gd name="connsiteY9" fmla="*/ 3853543 h 3853543"/>
                <a:gd name="connsiteX10" fmla="*/ 1392767 w 2822740"/>
                <a:gd name="connsiteY10" fmla="*/ 3853543 h 3853543"/>
                <a:gd name="connsiteX11" fmla="*/ 1392767 w 2822740"/>
                <a:gd name="connsiteY11" fmla="*/ 3853543 h 3853543"/>
                <a:gd name="connsiteX12" fmla="*/ 0 w 2822740"/>
                <a:gd name="connsiteY12" fmla="*/ 3853543 h 3853543"/>
                <a:gd name="connsiteX13" fmla="*/ 0 w 2822740"/>
                <a:gd name="connsiteY13" fmla="*/ 3211286 h 3853543"/>
                <a:gd name="connsiteX14" fmla="*/ 0 w 2822740"/>
                <a:gd name="connsiteY14" fmla="*/ 2247900 h 3853543"/>
                <a:gd name="connsiteX15" fmla="*/ 0 w 2822740"/>
                <a:gd name="connsiteY15" fmla="*/ 2247900 h 3853543"/>
                <a:gd name="connsiteX16" fmla="*/ 0 w 2822740"/>
                <a:gd name="connsiteY16" fmla="*/ 0 h 3853543"/>
                <a:gd name="connsiteX0" fmla="*/ 0 w 2931597"/>
                <a:gd name="connsiteY0" fmla="*/ 0 h 3853543"/>
                <a:gd name="connsiteX1" fmla="*/ 1392767 w 2931597"/>
                <a:gd name="connsiteY1" fmla="*/ 0 h 3853543"/>
                <a:gd name="connsiteX2" fmla="*/ 1392767 w 2931597"/>
                <a:gd name="connsiteY2" fmla="*/ 0 h 3853543"/>
                <a:gd name="connsiteX3" fmla="*/ 1989667 w 2931597"/>
                <a:gd name="connsiteY3" fmla="*/ 0 h 3853543"/>
                <a:gd name="connsiteX4" fmla="*/ 2387600 w 2931597"/>
                <a:gd name="connsiteY4" fmla="*/ 0 h 3853543"/>
                <a:gd name="connsiteX5" fmla="*/ 2409371 w 2931597"/>
                <a:gd name="connsiteY5" fmla="*/ 1471386 h 3853543"/>
                <a:gd name="connsiteX6" fmla="*/ 2931597 w 2931597"/>
                <a:gd name="connsiteY6" fmla="*/ 2034705 h 3853543"/>
                <a:gd name="connsiteX7" fmla="*/ 2373085 w 2931597"/>
                <a:gd name="connsiteY7" fmla="*/ 2659743 h 3853543"/>
                <a:gd name="connsiteX8" fmla="*/ 2387600 w 2931597"/>
                <a:gd name="connsiteY8" fmla="*/ 3853543 h 3853543"/>
                <a:gd name="connsiteX9" fmla="*/ 1989667 w 2931597"/>
                <a:gd name="connsiteY9" fmla="*/ 3853543 h 3853543"/>
                <a:gd name="connsiteX10" fmla="*/ 1392767 w 2931597"/>
                <a:gd name="connsiteY10" fmla="*/ 3853543 h 3853543"/>
                <a:gd name="connsiteX11" fmla="*/ 1392767 w 2931597"/>
                <a:gd name="connsiteY11" fmla="*/ 3853543 h 3853543"/>
                <a:gd name="connsiteX12" fmla="*/ 0 w 2931597"/>
                <a:gd name="connsiteY12" fmla="*/ 3853543 h 3853543"/>
                <a:gd name="connsiteX13" fmla="*/ 0 w 2931597"/>
                <a:gd name="connsiteY13" fmla="*/ 3211286 h 3853543"/>
                <a:gd name="connsiteX14" fmla="*/ 0 w 2931597"/>
                <a:gd name="connsiteY14" fmla="*/ 2247900 h 3853543"/>
                <a:gd name="connsiteX15" fmla="*/ 0 w 2931597"/>
                <a:gd name="connsiteY15" fmla="*/ 2247900 h 3853543"/>
                <a:gd name="connsiteX16" fmla="*/ 0 w 2931597"/>
                <a:gd name="connsiteY16" fmla="*/ 0 h 3853543"/>
                <a:gd name="connsiteX0" fmla="*/ 0 w 2917083"/>
                <a:gd name="connsiteY0" fmla="*/ 0 h 3853543"/>
                <a:gd name="connsiteX1" fmla="*/ 1392767 w 2917083"/>
                <a:gd name="connsiteY1" fmla="*/ 0 h 3853543"/>
                <a:gd name="connsiteX2" fmla="*/ 1392767 w 2917083"/>
                <a:gd name="connsiteY2" fmla="*/ 0 h 3853543"/>
                <a:gd name="connsiteX3" fmla="*/ 1989667 w 2917083"/>
                <a:gd name="connsiteY3" fmla="*/ 0 h 3853543"/>
                <a:gd name="connsiteX4" fmla="*/ 2387600 w 2917083"/>
                <a:gd name="connsiteY4" fmla="*/ 0 h 3853543"/>
                <a:gd name="connsiteX5" fmla="*/ 2409371 w 2917083"/>
                <a:gd name="connsiteY5" fmla="*/ 1471386 h 3853543"/>
                <a:gd name="connsiteX6" fmla="*/ 2917083 w 2917083"/>
                <a:gd name="connsiteY6" fmla="*/ 2114534 h 3853543"/>
                <a:gd name="connsiteX7" fmla="*/ 2373085 w 2917083"/>
                <a:gd name="connsiteY7" fmla="*/ 2659743 h 3853543"/>
                <a:gd name="connsiteX8" fmla="*/ 2387600 w 2917083"/>
                <a:gd name="connsiteY8" fmla="*/ 3853543 h 3853543"/>
                <a:gd name="connsiteX9" fmla="*/ 1989667 w 2917083"/>
                <a:gd name="connsiteY9" fmla="*/ 3853543 h 3853543"/>
                <a:gd name="connsiteX10" fmla="*/ 1392767 w 2917083"/>
                <a:gd name="connsiteY10" fmla="*/ 3853543 h 3853543"/>
                <a:gd name="connsiteX11" fmla="*/ 1392767 w 2917083"/>
                <a:gd name="connsiteY11" fmla="*/ 3853543 h 3853543"/>
                <a:gd name="connsiteX12" fmla="*/ 0 w 2917083"/>
                <a:gd name="connsiteY12" fmla="*/ 3853543 h 3853543"/>
                <a:gd name="connsiteX13" fmla="*/ 0 w 2917083"/>
                <a:gd name="connsiteY13" fmla="*/ 3211286 h 3853543"/>
                <a:gd name="connsiteX14" fmla="*/ 0 w 2917083"/>
                <a:gd name="connsiteY14" fmla="*/ 2247900 h 3853543"/>
                <a:gd name="connsiteX15" fmla="*/ 0 w 2917083"/>
                <a:gd name="connsiteY15" fmla="*/ 2247900 h 3853543"/>
                <a:gd name="connsiteX16" fmla="*/ 0 w 2917083"/>
                <a:gd name="connsiteY16" fmla="*/ 0 h 3853543"/>
                <a:gd name="connsiteX0" fmla="*/ 0 w 2917083"/>
                <a:gd name="connsiteY0" fmla="*/ 0 h 3853543"/>
                <a:gd name="connsiteX1" fmla="*/ 1392767 w 2917083"/>
                <a:gd name="connsiteY1" fmla="*/ 0 h 3853543"/>
                <a:gd name="connsiteX2" fmla="*/ 1392767 w 2917083"/>
                <a:gd name="connsiteY2" fmla="*/ 0 h 3853543"/>
                <a:gd name="connsiteX3" fmla="*/ 1989667 w 2917083"/>
                <a:gd name="connsiteY3" fmla="*/ 0 h 3853543"/>
                <a:gd name="connsiteX4" fmla="*/ 2387600 w 2917083"/>
                <a:gd name="connsiteY4" fmla="*/ 0 h 3853543"/>
                <a:gd name="connsiteX5" fmla="*/ 2409371 w 2917083"/>
                <a:gd name="connsiteY5" fmla="*/ 1471386 h 3853543"/>
                <a:gd name="connsiteX6" fmla="*/ 2917083 w 2917083"/>
                <a:gd name="connsiteY6" fmla="*/ 2114534 h 3853543"/>
                <a:gd name="connsiteX7" fmla="*/ 2380343 w 2917083"/>
                <a:gd name="connsiteY7" fmla="*/ 2449286 h 3853543"/>
                <a:gd name="connsiteX8" fmla="*/ 2387600 w 2917083"/>
                <a:gd name="connsiteY8" fmla="*/ 3853543 h 3853543"/>
                <a:gd name="connsiteX9" fmla="*/ 1989667 w 2917083"/>
                <a:gd name="connsiteY9" fmla="*/ 3853543 h 3853543"/>
                <a:gd name="connsiteX10" fmla="*/ 1392767 w 2917083"/>
                <a:gd name="connsiteY10" fmla="*/ 3853543 h 3853543"/>
                <a:gd name="connsiteX11" fmla="*/ 1392767 w 2917083"/>
                <a:gd name="connsiteY11" fmla="*/ 3853543 h 3853543"/>
                <a:gd name="connsiteX12" fmla="*/ 0 w 2917083"/>
                <a:gd name="connsiteY12" fmla="*/ 3853543 h 3853543"/>
                <a:gd name="connsiteX13" fmla="*/ 0 w 2917083"/>
                <a:gd name="connsiteY13" fmla="*/ 3211286 h 3853543"/>
                <a:gd name="connsiteX14" fmla="*/ 0 w 2917083"/>
                <a:gd name="connsiteY14" fmla="*/ 2247900 h 3853543"/>
                <a:gd name="connsiteX15" fmla="*/ 0 w 2917083"/>
                <a:gd name="connsiteY15" fmla="*/ 2247900 h 3853543"/>
                <a:gd name="connsiteX16" fmla="*/ 0 w 2917083"/>
                <a:gd name="connsiteY16" fmla="*/ 0 h 3853543"/>
                <a:gd name="connsiteX0" fmla="*/ 0 w 2866283"/>
                <a:gd name="connsiteY0" fmla="*/ 0 h 3853543"/>
                <a:gd name="connsiteX1" fmla="*/ 1392767 w 2866283"/>
                <a:gd name="connsiteY1" fmla="*/ 0 h 3853543"/>
                <a:gd name="connsiteX2" fmla="*/ 1392767 w 2866283"/>
                <a:gd name="connsiteY2" fmla="*/ 0 h 3853543"/>
                <a:gd name="connsiteX3" fmla="*/ 1989667 w 2866283"/>
                <a:gd name="connsiteY3" fmla="*/ 0 h 3853543"/>
                <a:gd name="connsiteX4" fmla="*/ 2387600 w 2866283"/>
                <a:gd name="connsiteY4" fmla="*/ 0 h 3853543"/>
                <a:gd name="connsiteX5" fmla="*/ 2409371 w 2866283"/>
                <a:gd name="connsiteY5" fmla="*/ 1471386 h 3853543"/>
                <a:gd name="connsiteX6" fmla="*/ 2866283 w 2866283"/>
                <a:gd name="connsiteY6" fmla="*/ 1911334 h 3853543"/>
                <a:gd name="connsiteX7" fmla="*/ 2380343 w 2866283"/>
                <a:gd name="connsiteY7" fmla="*/ 2449286 h 3853543"/>
                <a:gd name="connsiteX8" fmla="*/ 2387600 w 2866283"/>
                <a:gd name="connsiteY8" fmla="*/ 3853543 h 3853543"/>
                <a:gd name="connsiteX9" fmla="*/ 1989667 w 2866283"/>
                <a:gd name="connsiteY9" fmla="*/ 3853543 h 3853543"/>
                <a:gd name="connsiteX10" fmla="*/ 1392767 w 2866283"/>
                <a:gd name="connsiteY10" fmla="*/ 3853543 h 3853543"/>
                <a:gd name="connsiteX11" fmla="*/ 1392767 w 2866283"/>
                <a:gd name="connsiteY11" fmla="*/ 3853543 h 3853543"/>
                <a:gd name="connsiteX12" fmla="*/ 0 w 2866283"/>
                <a:gd name="connsiteY12" fmla="*/ 3853543 h 3853543"/>
                <a:gd name="connsiteX13" fmla="*/ 0 w 2866283"/>
                <a:gd name="connsiteY13" fmla="*/ 3211286 h 3853543"/>
                <a:gd name="connsiteX14" fmla="*/ 0 w 2866283"/>
                <a:gd name="connsiteY14" fmla="*/ 2247900 h 3853543"/>
                <a:gd name="connsiteX15" fmla="*/ 0 w 2866283"/>
                <a:gd name="connsiteY15" fmla="*/ 2247900 h 3853543"/>
                <a:gd name="connsiteX16" fmla="*/ 0 w 2866283"/>
                <a:gd name="connsiteY16" fmla="*/ 0 h 3853543"/>
                <a:gd name="connsiteX0" fmla="*/ 0 w 2815483"/>
                <a:gd name="connsiteY0" fmla="*/ 0 h 3853543"/>
                <a:gd name="connsiteX1" fmla="*/ 1392767 w 2815483"/>
                <a:gd name="connsiteY1" fmla="*/ 0 h 3853543"/>
                <a:gd name="connsiteX2" fmla="*/ 1392767 w 2815483"/>
                <a:gd name="connsiteY2" fmla="*/ 0 h 3853543"/>
                <a:gd name="connsiteX3" fmla="*/ 1989667 w 2815483"/>
                <a:gd name="connsiteY3" fmla="*/ 0 h 3853543"/>
                <a:gd name="connsiteX4" fmla="*/ 2387600 w 2815483"/>
                <a:gd name="connsiteY4" fmla="*/ 0 h 3853543"/>
                <a:gd name="connsiteX5" fmla="*/ 2409371 w 2815483"/>
                <a:gd name="connsiteY5" fmla="*/ 1471386 h 3853543"/>
                <a:gd name="connsiteX6" fmla="*/ 2815483 w 2815483"/>
                <a:gd name="connsiteY6" fmla="*/ 1998420 h 3853543"/>
                <a:gd name="connsiteX7" fmla="*/ 2380343 w 2815483"/>
                <a:gd name="connsiteY7" fmla="*/ 2449286 h 3853543"/>
                <a:gd name="connsiteX8" fmla="*/ 2387600 w 2815483"/>
                <a:gd name="connsiteY8" fmla="*/ 3853543 h 3853543"/>
                <a:gd name="connsiteX9" fmla="*/ 1989667 w 2815483"/>
                <a:gd name="connsiteY9" fmla="*/ 3853543 h 3853543"/>
                <a:gd name="connsiteX10" fmla="*/ 1392767 w 2815483"/>
                <a:gd name="connsiteY10" fmla="*/ 3853543 h 3853543"/>
                <a:gd name="connsiteX11" fmla="*/ 1392767 w 2815483"/>
                <a:gd name="connsiteY11" fmla="*/ 3853543 h 3853543"/>
                <a:gd name="connsiteX12" fmla="*/ 0 w 2815483"/>
                <a:gd name="connsiteY12" fmla="*/ 3853543 h 3853543"/>
                <a:gd name="connsiteX13" fmla="*/ 0 w 2815483"/>
                <a:gd name="connsiteY13" fmla="*/ 3211286 h 3853543"/>
                <a:gd name="connsiteX14" fmla="*/ 0 w 2815483"/>
                <a:gd name="connsiteY14" fmla="*/ 2247900 h 3853543"/>
                <a:gd name="connsiteX15" fmla="*/ 0 w 2815483"/>
                <a:gd name="connsiteY15" fmla="*/ 2247900 h 3853543"/>
                <a:gd name="connsiteX16" fmla="*/ 0 w 2815483"/>
                <a:gd name="connsiteY16" fmla="*/ 0 h 385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5483" h="3853543">
                  <a:moveTo>
                    <a:pt x="0" y="0"/>
                  </a:moveTo>
                  <a:lnTo>
                    <a:pt x="1392767" y="0"/>
                  </a:lnTo>
                  <a:lnTo>
                    <a:pt x="1392767" y="0"/>
                  </a:lnTo>
                  <a:lnTo>
                    <a:pt x="1989667" y="0"/>
                  </a:lnTo>
                  <a:lnTo>
                    <a:pt x="2387600" y="0"/>
                  </a:lnTo>
                  <a:lnTo>
                    <a:pt x="2409371" y="1471386"/>
                  </a:lnTo>
                  <a:lnTo>
                    <a:pt x="2815483" y="1998420"/>
                  </a:lnTo>
                  <a:lnTo>
                    <a:pt x="2380343" y="2449286"/>
                  </a:lnTo>
                  <a:lnTo>
                    <a:pt x="2387600" y="3853543"/>
                  </a:lnTo>
                  <a:lnTo>
                    <a:pt x="1989667" y="3853543"/>
                  </a:lnTo>
                  <a:lnTo>
                    <a:pt x="1392767" y="3853543"/>
                  </a:lnTo>
                  <a:lnTo>
                    <a:pt x="1392767" y="3853543"/>
                  </a:lnTo>
                  <a:lnTo>
                    <a:pt x="0" y="3853543"/>
                  </a:lnTo>
                  <a:lnTo>
                    <a:pt x="0" y="3211286"/>
                  </a:lnTo>
                  <a:lnTo>
                    <a:pt x="0" y="2247900"/>
                  </a:lnTo>
                  <a:lnTo>
                    <a:pt x="0" y="2247900"/>
                  </a:lnTo>
                  <a:lnTo>
                    <a:pt x="0" y="0"/>
                  </a:lnTo>
                  <a:close/>
                </a:path>
              </a:pathLst>
            </a:custGeom>
            <a:solidFill>
              <a:srgbClr val="FEFEFE"/>
            </a:solidFill>
            <a:ln>
              <a:solidFill>
                <a:schemeClr val="accent4">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B085CE3-9E08-DF52-58D4-C809AF2AE2DA}"/>
                </a:ext>
              </a:extLst>
            </p:cNvPr>
            <p:cNvSpPr txBox="1"/>
            <p:nvPr/>
          </p:nvSpPr>
          <p:spPr>
            <a:xfrm>
              <a:off x="712820" y="826261"/>
              <a:ext cx="2895600" cy="372864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Tranh vẽ cảnh mẹ đang ru em bé ngủ trên chiếc võng. </a:t>
              </a:r>
              <a:endParaRPr lang="en-US" sz="2000"/>
            </a:p>
            <a:p>
              <a:pPr marL="342900" indent="-342900" algn="just">
                <a:lnSpc>
                  <a:spcPct val="150000"/>
                </a:lnSpc>
                <a:buFont typeface="Wingdings" panose="05000000000000000000" pitchFamily="2" charset="2"/>
                <a:buChar char="§"/>
              </a:pPr>
              <a:r>
                <a:rPr lang="vi-VN" sz="2000"/>
                <a:t>Lời ru êm đềm, đong đầy tình cảm của mẹ đưa em vào những giấc mơ, khung trời tuyệt đẹp. </a:t>
              </a:r>
              <a:endParaRPr lang="en-US" sz="2000"/>
            </a:p>
          </p:txBody>
        </p:sp>
      </p:grpSp>
    </p:spTree>
    <p:extLst>
      <p:ext uri="{BB962C8B-B14F-4D97-AF65-F5344CB8AC3E}">
        <p14:creationId xmlns:p14="http://schemas.microsoft.com/office/powerpoint/2010/main" val="32414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grpSp>
        <p:nvGrpSpPr>
          <p:cNvPr id="2739" name="Google Shape;2739;p35"/>
          <p:cNvGrpSpPr/>
          <p:nvPr/>
        </p:nvGrpSpPr>
        <p:grpSpPr>
          <a:xfrm rot="3516190">
            <a:off x="-2407" y="3316447"/>
            <a:ext cx="903030" cy="450622"/>
            <a:chOff x="5351150" y="1861950"/>
            <a:chExt cx="1036450" cy="517200"/>
          </a:xfrm>
        </p:grpSpPr>
        <p:sp>
          <p:nvSpPr>
            <p:cNvPr id="2740" name="Google Shape;2740;p35"/>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5"/>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5"/>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5"/>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5"/>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5"/>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5"/>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5"/>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5"/>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5"/>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5"/>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5"/>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5"/>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5"/>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5"/>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5"/>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5"/>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5"/>
          <p:cNvGrpSpPr/>
          <p:nvPr/>
        </p:nvGrpSpPr>
        <p:grpSpPr>
          <a:xfrm rot="1863780" flipH="1">
            <a:off x="2112088" y="4501541"/>
            <a:ext cx="654799" cy="987590"/>
            <a:chOff x="5185050" y="2463125"/>
            <a:chExt cx="751475" cy="1133400"/>
          </a:xfrm>
        </p:grpSpPr>
        <p:sp>
          <p:nvSpPr>
            <p:cNvPr id="2763" name="Google Shape;2763;p35"/>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5"/>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35"/>
          <p:cNvGrpSpPr/>
          <p:nvPr/>
        </p:nvGrpSpPr>
        <p:grpSpPr>
          <a:xfrm rot="2350091">
            <a:off x="8499418" y="3465793"/>
            <a:ext cx="620940" cy="895132"/>
            <a:chOff x="3563300" y="2901850"/>
            <a:chExt cx="712675" cy="1027375"/>
          </a:xfrm>
        </p:grpSpPr>
        <p:sp>
          <p:nvSpPr>
            <p:cNvPr id="2766" name="Google Shape;2766;p35"/>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5"/>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5"/>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5"/>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5"/>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5"/>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5"/>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5"/>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5"/>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5"/>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5"/>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5"/>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5"/>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5"/>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5"/>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5"/>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5"/>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35"/>
          <p:cNvGrpSpPr/>
          <p:nvPr/>
        </p:nvGrpSpPr>
        <p:grpSpPr>
          <a:xfrm>
            <a:off x="6428675" y="400736"/>
            <a:ext cx="2154400" cy="555312"/>
            <a:chOff x="6371525" y="531525"/>
            <a:chExt cx="2154400" cy="555312"/>
          </a:xfrm>
        </p:grpSpPr>
        <p:sp>
          <p:nvSpPr>
            <p:cNvPr id="2785" name="Google Shape;2785;p35"/>
            <p:cNvSpPr/>
            <p:nvPr/>
          </p:nvSpPr>
          <p:spPr>
            <a:xfrm>
              <a:off x="6371525" y="589846"/>
              <a:ext cx="2154400" cy="496990"/>
            </a:xfrm>
            <a:custGeom>
              <a:avLst/>
              <a:gdLst/>
              <a:ahLst/>
              <a:cxnLst/>
              <a:rect l="l" t="t" r="r" b="b"/>
              <a:pathLst>
                <a:path w="86176" h="10166" extrusionOk="0">
                  <a:moveTo>
                    <a:pt x="0" y="1"/>
                  </a:moveTo>
                  <a:lnTo>
                    <a:pt x="2706" y="5332"/>
                  </a:lnTo>
                  <a:lnTo>
                    <a:pt x="0" y="10166"/>
                  </a:lnTo>
                  <a:lnTo>
                    <a:pt x="86176" y="10166"/>
                  </a:lnTo>
                  <a:lnTo>
                    <a:pt x="83470" y="4815"/>
                  </a:lnTo>
                  <a:lnTo>
                    <a:pt x="86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5"/>
            <p:cNvSpPr/>
            <p:nvPr/>
          </p:nvSpPr>
          <p:spPr>
            <a:xfrm>
              <a:off x="6371525" y="531525"/>
              <a:ext cx="2154400" cy="496990"/>
            </a:xfrm>
            <a:custGeom>
              <a:avLst/>
              <a:gdLst/>
              <a:ahLst/>
              <a:cxnLst/>
              <a:rect l="l" t="t" r="r" b="b"/>
              <a:pathLst>
                <a:path w="86176" h="10166" extrusionOk="0">
                  <a:moveTo>
                    <a:pt x="0" y="0"/>
                  </a:moveTo>
                  <a:lnTo>
                    <a:pt x="2706" y="5331"/>
                  </a:lnTo>
                  <a:lnTo>
                    <a:pt x="0" y="10165"/>
                  </a:lnTo>
                  <a:lnTo>
                    <a:pt x="86176" y="10165"/>
                  </a:lnTo>
                  <a:lnTo>
                    <a:pt x="83470" y="4814"/>
                  </a:lnTo>
                  <a:lnTo>
                    <a:pt x="86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7" name="Google Shape;2787;p35"/>
          <p:cNvSpPr txBox="1">
            <a:spLocks noGrp="1"/>
          </p:cNvSpPr>
          <p:nvPr>
            <p:ph type="ctrTitle"/>
          </p:nvPr>
        </p:nvSpPr>
        <p:spPr>
          <a:xfrm>
            <a:off x="946118" y="1427179"/>
            <a:ext cx="7321800" cy="2173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a:latin typeface="+mj-lt"/>
              </a:rPr>
              <a:t>BÀI 14. </a:t>
            </a:r>
            <a:br>
              <a:rPr lang="en-US" sz="4500">
                <a:latin typeface="+mj-lt"/>
              </a:rPr>
            </a:br>
            <a:r>
              <a:rPr lang="en-US" sz="4500">
                <a:latin typeface="+mj-lt"/>
              </a:rPr>
              <a:t>TRONG LỜI MẸ HÁT </a:t>
            </a:r>
          </a:p>
        </p:txBody>
      </p:sp>
      <p:sp>
        <p:nvSpPr>
          <p:cNvPr id="2789" name="Google Shape;2789;p35"/>
          <p:cNvSpPr txBox="1">
            <a:spLocks noGrp="1"/>
          </p:cNvSpPr>
          <p:nvPr>
            <p:ph type="ctrTitle"/>
          </p:nvPr>
        </p:nvSpPr>
        <p:spPr>
          <a:xfrm>
            <a:off x="6589525" y="400736"/>
            <a:ext cx="1832700" cy="555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2400">
                <a:latin typeface="+mj-lt"/>
              </a:rPr>
              <a:t>T</a:t>
            </a:r>
            <a:r>
              <a:rPr lang="en" sz="2400">
                <a:latin typeface="+mj-lt"/>
              </a:rPr>
              <a:t>ập đọc </a:t>
            </a:r>
            <a:endParaRPr sz="2400">
              <a:latin typeface="+mj-lt"/>
            </a:endParaRPr>
          </a:p>
        </p:txBody>
      </p:sp>
      <p:grpSp>
        <p:nvGrpSpPr>
          <p:cNvPr id="2790" name="Google Shape;2790;p35"/>
          <p:cNvGrpSpPr/>
          <p:nvPr/>
        </p:nvGrpSpPr>
        <p:grpSpPr>
          <a:xfrm>
            <a:off x="-824966" y="3606030"/>
            <a:ext cx="3187455" cy="2778423"/>
            <a:chOff x="-5434800" y="644925"/>
            <a:chExt cx="3658275" cy="3188825"/>
          </a:xfrm>
        </p:grpSpPr>
        <p:sp>
          <p:nvSpPr>
            <p:cNvPr id="2791" name="Google Shape;2791;p35"/>
            <p:cNvSpPr/>
            <p:nvPr/>
          </p:nvSpPr>
          <p:spPr>
            <a:xfrm>
              <a:off x="-5434800" y="644925"/>
              <a:ext cx="2163850" cy="2651225"/>
            </a:xfrm>
            <a:custGeom>
              <a:avLst/>
              <a:gdLst/>
              <a:ahLst/>
              <a:cxnLst/>
              <a:rect l="l" t="t" r="r" b="b"/>
              <a:pathLst>
                <a:path w="86554" h="106049" extrusionOk="0">
                  <a:moveTo>
                    <a:pt x="26776" y="1"/>
                  </a:moveTo>
                  <a:lnTo>
                    <a:pt x="0" y="93079"/>
                  </a:lnTo>
                  <a:lnTo>
                    <a:pt x="60991" y="106049"/>
                  </a:lnTo>
                  <a:lnTo>
                    <a:pt x="86553" y="17228"/>
                  </a:lnTo>
                  <a:cubicBezTo>
                    <a:pt x="54387" y="1373"/>
                    <a:pt x="26776" y="1"/>
                    <a:pt x="2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5"/>
            <p:cNvSpPr/>
            <p:nvPr/>
          </p:nvSpPr>
          <p:spPr>
            <a:xfrm>
              <a:off x="-5340325" y="890100"/>
              <a:ext cx="2010200" cy="2403575"/>
            </a:xfrm>
            <a:custGeom>
              <a:avLst/>
              <a:gdLst/>
              <a:ahLst/>
              <a:cxnLst/>
              <a:rect l="l" t="t" r="r" b="b"/>
              <a:pathLst>
                <a:path w="80408" h="96143" extrusionOk="0">
                  <a:moveTo>
                    <a:pt x="25523" y="1"/>
                  </a:moveTo>
                  <a:lnTo>
                    <a:pt x="1" y="78259"/>
                  </a:lnTo>
                  <a:lnTo>
                    <a:pt x="1553" y="83172"/>
                  </a:lnTo>
                  <a:cubicBezTo>
                    <a:pt x="20471" y="85519"/>
                    <a:pt x="39965" y="88046"/>
                    <a:pt x="57252" y="96142"/>
                  </a:cubicBezTo>
                  <a:lnTo>
                    <a:pt x="80407" y="15855"/>
                  </a:lnTo>
                  <a:cubicBezTo>
                    <a:pt x="63777" y="8037"/>
                    <a:pt x="45854" y="2766"/>
                    <a:pt x="27652" y="299"/>
                  </a:cubicBezTo>
                  <a:lnTo>
                    <a:pt x="25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5"/>
            <p:cNvSpPr/>
            <p:nvPr/>
          </p:nvSpPr>
          <p:spPr>
            <a:xfrm>
              <a:off x="-5340800" y="704100"/>
              <a:ext cx="2058400" cy="2557750"/>
            </a:xfrm>
            <a:custGeom>
              <a:avLst/>
              <a:gdLst/>
              <a:ahLst/>
              <a:cxnLst/>
              <a:rect l="l" t="t" r="r" b="b"/>
              <a:pathLst>
                <a:path w="82336" h="102310" extrusionOk="0">
                  <a:moveTo>
                    <a:pt x="24707" y="1"/>
                  </a:moveTo>
                  <a:lnTo>
                    <a:pt x="0" y="85699"/>
                  </a:lnTo>
                  <a:cubicBezTo>
                    <a:pt x="19893" y="88165"/>
                    <a:pt x="39467" y="93815"/>
                    <a:pt x="57609" y="102309"/>
                  </a:cubicBezTo>
                  <a:lnTo>
                    <a:pt x="82336" y="16611"/>
                  </a:lnTo>
                  <a:cubicBezTo>
                    <a:pt x="64870" y="8395"/>
                    <a:pt x="46072" y="2845"/>
                    <a:pt x="26955" y="299"/>
                  </a:cubicBezTo>
                  <a:lnTo>
                    <a:pt x="24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5"/>
            <p:cNvSpPr/>
            <p:nvPr/>
          </p:nvSpPr>
          <p:spPr>
            <a:xfrm>
              <a:off x="-3900575" y="1119375"/>
              <a:ext cx="618175" cy="2142475"/>
            </a:xfrm>
            <a:custGeom>
              <a:avLst/>
              <a:gdLst/>
              <a:ahLst/>
              <a:cxnLst/>
              <a:rect l="l" t="t" r="r" b="b"/>
              <a:pathLst>
                <a:path w="24727" h="85699" extrusionOk="0">
                  <a:moveTo>
                    <a:pt x="0" y="85698"/>
                  </a:moveTo>
                  <a:lnTo>
                    <a:pt x="24727" y="0"/>
                  </a:lnTo>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5"/>
            <p:cNvSpPr/>
            <p:nvPr/>
          </p:nvSpPr>
          <p:spPr>
            <a:xfrm>
              <a:off x="-4599300" y="868725"/>
              <a:ext cx="1160250" cy="316800"/>
            </a:xfrm>
            <a:custGeom>
              <a:avLst/>
              <a:gdLst/>
              <a:ahLst/>
              <a:cxnLst/>
              <a:rect l="l" t="t" r="r" b="b"/>
              <a:pathLst>
                <a:path w="46410" h="12672" fill="none" extrusionOk="0">
                  <a:moveTo>
                    <a:pt x="0" y="0"/>
                  </a:moveTo>
                  <a:cubicBezTo>
                    <a:pt x="15855" y="2507"/>
                    <a:pt x="31490"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5"/>
            <p:cNvSpPr/>
            <p:nvPr/>
          </p:nvSpPr>
          <p:spPr>
            <a:xfrm>
              <a:off x="-4673400" y="1097975"/>
              <a:ext cx="1160250" cy="316825"/>
            </a:xfrm>
            <a:custGeom>
              <a:avLst/>
              <a:gdLst/>
              <a:ahLst/>
              <a:cxnLst/>
              <a:rect l="l" t="t" r="r" b="b"/>
              <a:pathLst>
                <a:path w="46410" h="12673" fill="none" extrusionOk="0">
                  <a:moveTo>
                    <a:pt x="0" y="1"/>
                  </a:moveTo>
                  <a:cubicBezTo>
                    <a:pt x="15855" y="2507"/>
                    <a:pt x="31490"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5"/>
            <p:cNvSpPr/>
            <p:nvPr/>
          </p:nvSpPr>
          <p:spPr>
            <a:xfrm>
              <a:off x="-4747025" y="1327750"/>
              <a:ext cx="1159775" cy="317300"/>
            </a:xfrm>
            <a:custGeom>
              <a:avLst/>
              <a:gdLst/>
              <a:ahLst/>
              <a:cxnLst/>
              <a:rect l="l" t="t" r="r" b="b"/>
              <a:pathLst>
                <a:path w="46391" h="12692" fill="none" extrusionOk="0">
                  <a:moveTo>
                    <a:pt x="1" y="0"/>
                  </a:moveTo>
                  <a:cubicBezTo>
                    <a:pt x="15835" y="2527"/>
                    <a:pt x="31471" y="6804"/>
                    <a:pt x="4639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5"/>
            <p:cNvSpPr/>
            <p:nvPr/>
          </p:nvSpPr>
          <p:spPr>
            <a:xfrm>
              <a:off x="-4821125" y="1557500"/>
              <a:ext cx="1159775" cy="316825"/>
            </a:xfrm>
            <a:custGeom>
              <a:avLst/>
              <a:gdLst/>
              <a:ahLst/>
              <a:cxnLst/>
              <a:rect l="l" t="t" r="r" b="b"/>
              <a:pathLst>
                <a:path w="46391" h="12673" fill="none" extrusionOk="0">
                  <a:moveTo>
                    <a:pt x="1" y="1"/>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5"/>
            <p:cNvSpPr/>
            <p:nvPr/>
          </p:nvSpPr>
          <p:spPr>
            <a:xfrm>
              <a:off x="-4895225" y="1786775"/>
              <a:ext cx="1160275" cy="317300"/>
            </a:xfrm>
            <a:custGeom>
              <a:avLst/>
              <a:gdLst/>
              <a:ahLst/>
              <a:cxnLst/>
              <a:rect l="l" t="t" r="r" b="b"/>
              <a:pathLst>
                <a:path w="46411" h="12692" fill="none" extrusionOk="0">
                  <a:moveTo>
                    <a:pt x="1" y="0"/>
                  </a:moveTo>
                  <a:cubicBezTo>
                    <a:pt x="15835" y="2507"/>
                    <a:pt x="31491" y="6784"/>
                    <a:pt x="4641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5"/>
            <p:cNvSpPr/>
            <p:nvPr/>
          </p:nvSpPr>
          <p:spPr>
            <a:xfrm>
              <a:off x="-4969325" y="2017025"/>
              <a:ext cx="1160275" cy="316825"/>
            </a:xfrm>
            <a:custGeom>
              <a:avLst/>
              <a:gdLst/>
              <a:ahLst/>
              <a:cxnLst/>
              <a:rect l="l" t="t" r="r" b="b"/>
              <a:pathLst>
                <a:path w="46411" h="12673" fill="none" extrusionOk="0">
                  <a:moveTo>
                    <a:pt x="1" y="1"/>
                  </a:moveTo>
                  <a:cubicBezTo>
                    <a:pt x="15855" y="2507"/>
                    <a:pt x="31491" y="6784"/>
                    <a:pt x="4641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5"/>
            <p:cNvSpPr/>
            <p:nvPr/>
          </p:nvSpPr>
          <p:spPr>
            <a:xfrm>
              <a:off x="-5042925" y="224630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5"/>
            <p:cNvSpPr/>
            <p:nvPr/>
          </p:nvSpPr>
          <p:spPr>
            <a:xfrm>
              <a:off x="-5117025" y="2475550"/>
              <a:ext cx="1159775" cy="317325"/>
            </a:xfrm>
            <a:custGeom>
              <a:avLst/>
              <a:gdLst/>
              <a:ahLst/>
              <a:cxnLst/>
              <a:rect l="l" t="t" r="r" b="b"/>
              <a:pathLst>
                <a:path w="46391" h="12693" fill="none" extrusionOk="0">
                  <a:moveTo>
                    <a:pt x="1" y="1"/>
                  </a:moveTo>
                  <a:cubicBezTo>
                    <a:pt x="15835" y="2507"/>
                    <a:pt x="31471" y="6784"/>
                    <a:pt x="4639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5"/>
            <p:cNvSpPr/>
            <p:nvPr/>
          </p:nvSpPr>
          <p:spPr>
            <a:xfrm>
              <a:off x="-5191625" y="2705800"/>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5"/>
            <p:cNvSpPr/>
            <p:nvPr/>
          </p:nvSpPr>
          <p:spPr>
            <a:xfrm>
              <a:off x="-4636125" y="981100"/>
              <a:ext cx="1160275" cy="317325"/>
            </a:xfrm>
            <a:custGeom>
              <a:avLst/>
              <a:gdLst/>
              <a:ahLst/>
              <a:cxnLst/>
              <a:rect l="l" t="t" r="r" b="b"/>
              <a:pathLst>
                <a:path w="46411" h="12693" fill="none" extrusionOk="0">
                  <a:moveTo>
                    <a:pt x="1" y="1"/>
                  </a:moveTo>
                  <a:cubicBezTo>
                    <a:pt x="15855" y="2507"/>
                    <a:pt x="31491" y="6784"/>
                    <a:pt x="46411" y="1269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5"/>
            <p:cNvSpPr/>
            <p:nvPr/>
          </p:nvSpPr>
          <p:spPr>
            <a:xfrm>
              <a:off x="-4709725" y="1211375"/>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5"/>
            <p:cNvSpPr/>
            <p:nvPr/>
          </p:nvSpPr>
          <p:spPr>
            <a:xfrm>
              <a:off x="-4783825" y="1440625"/>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5"/>
            <p:cNvSpPr/>
            <p:nvPr/>
          </p:nvSpPr>
          <p:spPr>
            <a:xfrm>
              <a:off x="-4857925" y="1669900"/>
              <a:ext cx="1160275" cy="316825"/>
            </a:xfrm>
            <a:custGeom>
              <a:avLst/>
              <a:gdLst/>
              <a:ahLst/>
              <a:cxnLst/>
              <a:rect l="l" t="t" r="r" b="b"/>
              <a:pathLst>
                <a:path w="46411" h="12673" fill="none" extrusionOk="0">
                  <a:moveTo>
                    <a:pt x="1" y="0"/>
                  </a:moveTo>
                  <a:cubicBezTo>
                    <a:pt x="15835" y="2507"/>
                    <a:pt x="31491"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5"/>
            <p:cNvSpPr/>
            <p:nvPr/>
          </p:nvSpPr>
          <p:spPr>
            <a:xfrm>
              <a:off x="-4932025" y="1899650"/>
              <a:ext cx="1160275" cy="317325"/>
            </a:xfrm>
            <a:custGeom>
              <a:avLst/>
              <a:gdLst/>
              <a:ahLst/>
              <a:cxnLst/>
              <a:rect l="l" t="t" r="r" b="b"/>
              <a:pathLst>
                <a:path w="46411" h="12693" fill="none" extrusionOk="0">
                  <a:moveTo>
                    <a:pt x="1" y="1"/>
                  </a:moveTo>
                  <a:cubicBezTo>
                    <a:pt x="15855" y="2527"/>
                    <a:pt x="31491" y="6804"/>
                    <a:pt x="46410"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5"/>
            <p:cNvSpPr/>
            <p:nvPr/>
          </p:nvSpPr>
          <p:spPr>
            <a:xfrm>
              <a:off x="-5005625" y="2129425"/>
              <a:ext cx="1159775" cy="316800"/>
            </a:xfrm>
            <a:custGeom>
              <a:avLst/>
              <a:gdLst/>
              <a:ahLst/>
              <a:cxnLst/>
              <a:rect l="l" t="t" r="r" b="b"/>
              <a:pathLst>
                <a:path w="46391" h="12672" fill="none" extrusionOk="0">
                  <a:moveTo>
                    <a:pt x="1" y="0"/>
                  </a:moveTo>
                  <a:cubicBezTo>
                    <a:pt x="15835" y="2507"/>
                    <a:pt x="31471" y="6784"/>
                    <a:pt x="4639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5"/>
            <p:cNvSpPr/>
            <p:nvPr/>
          </p:nvSpPr>
          <p:spPr>
            <a:xfrm>
              <a:off x="-5079725" y="2358675"/>
              <a:ext cx="1159775" cy="317325"/>
            </a:xfrm>
            <a:custGeom>
              <a:avLst/>
              <a:gdLst/>
              <a:ahLst/>
              <a:cxnLst/>
              <a:rect l="l" t="t" r="r" b="b"/>
              <a:pathLst>
                <a:path w="46391" h="12693" fill="none" extrusionOk="0">
                  <a:moveTo>
                    <a:pt x="1" y="1"/>
                  </a:moveTo>
                  <a:cubicBezTo>
                    <a:pt x="15835" y="2507"/>
                    <a:pt x="31471" y="6784"/>
                    <a:pt x="46390"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5"/>
            <p:cNvSpPr/>
            <p:nvPr/>
          </p:nvSpPr>
          <p:spPr>
            <a:xfrm>
              <a:off x="-5154325" y="258895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5"/>
            <p:cNvSpPr/>
            <p:nvPr/>
          </p:nvSpPr>
          <p:spPr>
            <a:xfrm>
              <a:off x="-3910025" y="1076100"/>
              <a:ext cx="2133500" cy="2757650"/>
            </a:xfrm>
            <a:custGeom>
              <a:avLst/>
              <a:gdLst/>
              <a:ahLst/>
              <a:cxnLst/>
              <a:rect l="l" t="t" r="r" b="b"/>
              <a:pathLst>
                <a:path w="85340" h="110306" extrusionOk="0">
                  <a:moveTo>
                    <a:pt x="25562" y="1"/>
                  </a:moveTo>
                  <a:lnTo>
                    <a:pt x="24727" y="3144"/>
                  </a:lnTo>
                  <a:lnTo>
                    <a:pt x="0" y="88802"/>
                  </a:lnTo>
                  <a:lnTo>
                    <a:pt x="58544" y="110306"/>
                  </a:lnTo>
                  <a:lnTo>
                    <a:pt x="85340" y="17248"/>
                  </a:lnTo>
                  <a:lnTo>
                    <a:pt x="83211" y="16273"/>
                  </a:lnTo>
                  <a:cubicBezTo>
                    <a:pt x="65010" y="7958"/>
                    <a:pt x="45435" y="2447"/>
                    <a:pt x="25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5"/>
            <p:cNvSpPr/>
            <p:nvPr/>
          </p:nvSpPr>
          <p:spPr>
            <a:xfrm>
              <a:off x="-3909025" y="1286475"/>
              <a:ext cx="1951975" cy="2474675"/>
            </a:xfrm>
            <a:custGeom>
              <a:avLst/>
              <a:gdLst/>
              <a:ahLst/>
              <a:cxnLst/>
              <a:rect l="l" t="t" r="r" b="b"/>
              <a:pathLst>
                <a:path w="78079" h="98987" extrusionOk="0">
                  <a:moveTo>
                    <a:pt x="23195" y="0"/>
                  </a:moveTo>
                  <a:lnTo>
                    <a:pt x="0" y="80287"/>
                  </a:lnTo>
                  <a:cubicBezTo>
                    <a:pt x="18938" y="82635"/>
                    <a:pt x="36762" y="90890"/>
                    <a:pt x="54049" y="98986"/>
                  </a:cubicBezTo>
                  <a:lnTo>
                    <a:pt x="57987" y="95664"/>
                  </a:lnTo>
                  <a:lnTo>
                    <a:pt x="78079" y="15835"/>
                  </a:lnTo>
                  <a:lnTo>
                    <a:pt x="76110" y="14940"/>
                  </a:lnTo>
                  <a:cubicBezTo>
                    <a:pt x="59400" y="7301"/>
                    <a:pt x="41417" y="2228"/>
                    <a:pt x="23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5"/>
            <p:cNvSpPr/>
            <p:nvPr/>
          </p:nvSpPr>
          <p:spPr>
            <a:xfrm>
              <a:off x="-3900075" y="1119375"/>
              <a:ext cx="2058900" cy="2557725"/>
            </a:xfrm>
            <a:custGeom>
              <a:avLst/>
              <a:gdLst/>
              <a:ahLst/>
              <a:cxnLst/>
              <a:rect l="l" t="t" r="r" b="b"/>
              <a:pathLst>
                <a:path w="82356" h="102309" extrusionOk="0">
                  <a:moveTo>
                    <a:pt x="24747" y="0"/>
                  </a:moveTo>
                  <a:lnTo>
                    <a:pt x="0" y="85698"/>
                  </a:lnTo>
                  <a:cubicBezTo>
                    <a:pt x="19913" y="88165"/>
                    <a:pt x="39487" y="93814"/>
                    <a:pt x="57629" y="102308"/>
                  </a:cubicBezTo>
                  <a:lnTo>
                    <a:pt x="82356" y="16631"/>
                  </a:lnTo>
                  <a:lnTo>
                    <a:pt x="80307" y="15676"/>
                  </a:lnTo>
                  <a:cubicBezTo>
                    <a:pt x="62742" y="7679"/>
                    <a:pt x="43864" y="2348"/>
                    <a:pt x="2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5"/>
            <p:cNvSpPr/>
            <p:nvPr/>
          </p:nvSpPr>
          <p:spPr>
            <a:xfrm>
              <a:off x="-3899575" y="1119875"/>
              <a:ext cx="618175" cy="2141975"/>
            </a:xfrm>
            <a:custGeom>
              <a:avLst/>
              <a:gdLst/>
              <a:ahLst/>
              <a:cxnLst/>
              <a:rect l="l" t="t" r="r" b="b"/>
              <a:pathLst>
                <a:path w="24727" h="85679" fill="none" extrusionOk="0">
                  <a:moveTo>
                    <a:pt x="0" y="85678"/>
                  </a:moveTo>
                  <a:lnTo>
                    <a:pt x="24727" y="0"/>
                  </a:lnTo>
                </a:path>
              </a:pathLst>
            </a:custGeom>
            <a:noFill/>
            <a:ln w="15425"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5"/>
            <p:cNvSpPr/>
            <p:nvPr/>
          </p:nvSpPr>
          <p:spPr>
            <a:xfrm>
              <a:off x="-3184450" y="1259600"/>
              <a:ext cx="1150825" cy="349650"/>
            </a:xfrm>
            <a:custGeom>
              <a:avLst/>
              <a:gdLst/>
              <a:ahLst/>
              <a:cxnLst/>
              <a:rect l="l" t="t" r="r" b="b"/>
              <a:pathLst>
                <a:path w="46033" h="13986" fill="none" extrusionOk="0">
                  <a:moveTo>
                    <a:pt x="46032" y="13986"/>
                  </a:moveTo>
                  <a:cubicBezTo>
                    <a:pt x="31312" y="7660"/>
                    <a:pt x="15776" y="292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5"/>
            <p:cNvSpPr/>
            <p:nvPr/>
          </p:nvSpPr>
          <p:spPr>
            <a:xfrm>
              <a:off x="-3244125" y="1493350"/>
              <a:ext cx="1150825" cy="349650"/>
            </a:xfrm>
            <a:custGeom>
              <a:avLst/>
              <a:gdLst/>
              <a:ahLst/>
              <a:cxnLst/>
              <a:rect l="l" t="t" r="r" b="b"/>
              <a:pathLst>
                <a:path w="46033" h="13986" fill="none" extrusionOk="0">
                  <a:moveTo>
                    <a:pt x="46032" y="13985"/>
                  </a:moveTo>
                  <a:cubicBezTo>
                    <a:pt x="31312" y="7659"/>
                    <a:pt x="15776" y="294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5"/>
            <p:cNvSpPr/>
            <p:nvPr/>
          </p:nvSpPr>
          <p:spPr>
            <a:xfrm>
              <a:off x="-3303800" y="1727100"/>
              <a:ext cx="1150825" cy="349625"/>
            </a:xfrm>
            <a:custGeom>
              <a:avLst/>
              <a:gdLst/>
              <a:ahLst/>
              <a:cxnLst/>
              <a:rect l="l" t="t" r="r" b="b"/>
              <a:pathLst>
                <a:path w="46033" h="13985" fill="none" extrusionOk="0">
                  <a:moveTo>
                    <a:pt x="46032" y="13985"/>
                  </a:moveTo>
                  <a:cubicBezTo>
                    <a:pt x="31312" y="7659"/>
                    <a:pt x="15775" y="292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5"/>
            <p:cNvSpPr/>
            <p:nvPr/>
          </p:nvSpPr>
          <p:spPr>
            <a:xfrm>
              <a:off x="-3363475" y="1960825"/>
              <a:ext cx="1150825" cy="349150"/>
            </a:xfrm>
            <a:custGeom>
              <a:avLst/>
              <a:gdLst/>
              <a:ahLst/>
              <a:cxnLst/>
              <a:rect l="l" t="t" r="r" b="b"/>
              <a:pathLst>
                <a:path w="46033" h="13966" fill="none" extrusionOk="0">
                  <a:moveTo>
                    <a:pt x="46032" y="13965"/>
                  </a:moveTo>
                  <a:cubicBezTo>
                    <a:pt x="31311" y="7659"/>
                    <a:pt x="15775" y="292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5"/>
            <p:cNvSpPr/>
            <p:nvPr/>
          </p:nvSpPr>
          <p:spPr>
            <a:xfrm>
              <a:off x="-3423150" y="2194575"/>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5"/>
            <p:cNvSpPr/>
            <p:nvPr/>
          </p:nvSpPr>
          <p:spPr>
            <a:xfrm>
              <a:off x="-3482825" y="2428300"/>
              <a:ext cx="1150800" cy="349650"/>
            </a:xfrm>
            <a:custGeom>
              <a:avLst/>
              <a:gdLst/>
              <a:ahLst/>
              <a:cxnLst/>
              <a:rect l="l" t="t" r="r" b="b"/>
              <a:pathLst>
                <a:path w="46032" h="13986" fill="none" extrusionOk="0">
                  <a:moveTo>
                    <a:pt x="46032" y="13985"/>
                  </a:moveTo>
                  <a:cubicBezTo>
                    <a:pt x="31311" y="7660"/>
                    <a:pt x="15775" y="292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5"/>
            <p:cNvSpPr/>
            <p:nvPr/>
          </p:nvSpPr>
          <p:spPr>
            <a:xfrm>
              <a:off x="-3542500" y="2662050"/>
              <a:ext cx="1150800" cy="349625"/>
            </a:xfrm>
            <a:custGeom>
              <a:avLst/>
              <a:gdLst/>
              <a:ahLst/>
              <a:cxnLst/>
              <a:rect l="l" t="t" r="r" b="b"/>
              <a:pathLst>
                <a:path w="46032" h="13985" fill="none" extrusionOk="0">
                  <a:moveTo>
                    <a:pt x="46032" y="13985"/>
                  </a:moveTo>
                  <a:cubicBezTo>
                    <a:pt x="31311" y="7659"/>
                    <a:pt x="15775" y="2945"/>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5"/>
            <p:cNvSpPr/>
            <p:nvPr/>
          </p:nvSpPr>
          <p:spPr>
            <a:xfrm>
              <a:off x="-3602200" y="2895800"/>
              <a:ext cx="1150825" cy="349625"/>
            </a:xfrm>
            <a:custGeom>
              <a:avLst/>
              <a:gdLst/>
              <a:ahLst/>
              <a:cxnLst/>
              <a:rect l="l" t="t" r="r" b="b"/>
              <a:pathLst>
                <a:path w="46033" h="13985" fill="none" extrusionOk="0">
                  <a:moveTo>
                    <a:pt x="46033" y="13985"/>
                  </a:moveTo>
                  <a:cubicBezTo>
                    <a:pt x="31312" y="7659"/>
                    <a:pt x="1577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5"/>
            <p:cNvSpPr/>
            <p:nvPr/>
          </p:nvSpPr>
          <p:spPr>
            <a:xfrm>
              <a:off x="-3661875" y="3129525"/>
              <a:ext cx="1150825" cy="349650"/>
            </a:xfrm>
            <a:custGeom>
              <a:avLst/>
              <a:gdLst/>
              <a:ahLst/>
              <a:cxnLst/>
              <a:rect l="l" t="t" r="r" b="b"/>
              <a:pathLst>
                <a:path w="46033" h="13986" fill="none" extrusionOk="0">
                  <a:moveTo>
                    <a:pt x="46032" y="13985"/>
                  </a:moveTo>
                  <a:cubicBezTo>
                    <a:pt x="31312" y="7659"/>
                    <a:pt x="15776" y="292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5"/>
            <p:cNvSpPr/>
            <p:nvPr/>
          </p:nvSpPr>
          <p:spPr>
            <a:xfrm>
              <a:off x="-3213775" y="1374500"/>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5"/>
            <p:cNvSpPr/>
            <p:nvPr/>
          </p:nvSpPr>
          <p:spPr>
            <a:xfrm>
              <a:off x="-3273475" y="1608225"/>
              <a:ext cx="1150825" cy="349650"/>
            </a:xfrm>
            <a:custGeom>
              <a:avLst/>
              <a:gdLst/>
              <a:ahLst/>
              <a:cxnLst/>
              <a:rect l="l" t="t" r="r" b="b"/>
              <a:pathLst>
                <a:path w="46033" h="13986" fill="none" extrusionOk="0">
                  <a:moveTo>
                    <a:pt x="46033" y="13985"/>
                  </a:moveTo>
                  <a:cubicBezTo>
                    <a:pt x="31312" y="7659"/>
                    <a:pt x="15776" y="294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5"/>
            <p:cNvSpPr/>
            <p:nvPr/>
          </p:nvSpPr>
          <p:spPr>
            <a:xfrm>
              <a:off x="-3333150" y="1841975"/>
              <a:ext cx="1150825" cy="349625"/>
            </a:xfrm>
            <a:custGeom>
              <a:avLst/>
              <a:gdLst/>
              <a:ahLst/>
              <a:cxnLst/>
              <a:rect l="l" t="t" r="r" b="b"/>
              <a:pathLst>
                <a:path w="46033" h="13985" fill="none" extrusionOk="0">
                  <a:moveTo>
                    <a:pt x="46032" y="13985"/>
                  </a:moveTo>
                  <a:cubicBezTo>
                    <a:pt x="31312" y="7659"/>
                    <a:pt x="1577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5"/>
            <p:cNvSpPr/>
            <p:nvPr/>
          </p:nvSpPr>
          <p:spPr>
            <a:xfrm>
              <a:off x="-3391825" y="2075700"/>
              <a:ext cx="1150325" cy="349650"/>
            </a:xfrm>
            <a:custGeom>
              <a:avLst/>
              <a:gdLst/>
              <a:ahLst/>
              <a:cxnLst/>
              <a:rect l="l" t="t" r="r" b="b"/>
              <a:pathLst>
                <a:path w="46013" h="13986" fill="none" extrusionOk="0">
                  <a:moveTo>
                    <a:pt x="46012" y="13985"/>
                  </a:moveTo>
                  <a:cubicBezTo>
                    <a:pt x="31292" y="7660"/>
                    <a:pt x="15755" y="294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5"/>
            <p:cNvSpPr/>
            <p:nvPr/>
          </p:nvSpPr>
          <p:spPr>
            <a:xfrm>
              <a:off x="-3451500" y="2309450"/>
              <a:ext cx="1150325" cy="349650"/>
            </a:xfrm>
            <a:custGeom>
              <a:avLst/>
              <a:gdLst/>
              <a:ahLst/>
              <a:cxnLst/>
              <a:rect l="l" t="t" r="r" b="b"/>
              <a:pathLst>
                <a:path w="46013" h="13986" fill="none" extrusionOk="0">
                  <a:moveTo>
                    <a:pt x="46012" y="13985"/>
                  </a:moveTo>
                  <a:cubicBezTo>
                    <a:pt x="31292" y="7659"/>
                    <a:pt x="15755" y="2945"/>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5"/>
            <p:cNvSpPr/>
            <p:nvPr/>
          </p:nvSpPr>
          <p:spPr>
            <a:xfrm>
              <a:off x="-3511175" y="2543200"/>
              <a:ext cx="1150325" cy="349625"/>
            </a:xfrm>
            <a:custGeom>
              <a:avLst/>
              <a:gdLst/>
              <a:ahLst/>
              <a:cxnLst/>
              <a:rect l="l" t="t" r="r" b="b"/>
              <a:pathLst>
                <a:path w="46013" h="13985" fill="none" extrusionOk="0">
                  <a:moveTo>
                    <a:pt x="46012" y="13985"/>
                  </a:moveTo>
                  <a:cubicBezTo>
                    <a:pt x="31291" y="7659"/>
                    <a:pt x="1575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5"/>
            <p:cNvSpPr/>
            <p:nvPr/>
          </p:nvSpPr>
          <p:spPr>
            <a:xfrm>
              <a:off x="-3570850" y="2776925"/>
              <a:ext cx="1150300" cy="349650"/>
            </a:xfrm>
            <a:custGeom>
              <a:avLst/>
              <a:gdLst/>
              <a:ahLst/>
              <a:cxnLst/>
              <a:rect l="l" t="t" r="r" b="b"/>
              <a:pathLst>
                <a:path w="46012" h="13986" fill="none" extrusionOk="0">
                  <a:moveTo>
                    <a:pt x="46012" y="13985"/>
                  </a:moveTo>
                  <a:cubicBezTo>
                    <a:pt x="31291" y="7659"/>
                    <a:pt x="15755" y="294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5"/>
            <p:cNvSpPr/>
            <p:nvPr/>
          </p:nvSpPr>
          <p:spPr>
            <a:xfrm>
              <a:off x="-3630550" y="3010175"/>
              <a:ext cx="1150325" cy="349625"/>
            </a:xfrm>
            <a:custGeom>
              <a:avLst/>
              <a:gdLst/>
              <a:ahLst/>
              <a:cxnLst/>
              <a:rect l="l" t="t" r="r" b="b"/>
              <a:pathLst>
                <a:path w="46013" h="13985" fill="none" extrusionOk="0">
                  <a:moveTo>
                    <a:pt x="46013" y="13985"/>
                  </a:moveTo>
                  <a:cubicBezTo>
                    <a:pt x="31292" y="7659"/>
                    <a:pt x="1575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3" name="Google Shape;2833;p35"/>
          <p:cNvGrpSpPr/>
          <p:nvPr/>
        </p:nvGrpSpPr>
        <p:grpSpPr>
          <a:xfrm rot="-603610">
            <a:off x="7214462" y="3714650"/>
            <a:ext cx="2258444" cy="2750682"/>
            <a:chOff x="6158025" y="-351537"/>
            <a:chExt cx="2592050" cy="3157000"/>
          </a:xfrm>
        </p:grpSpPr>
        <p:sp>
          <p:nvSpPr>
            <p:cNvPr id="2834" name="Google Shape;2834;p35"/>
            <p:cNvSpPr/>
            <p:nvPr/>
          </p:nvSpPr>
          <p:spPr>
            <a:xfrm>
              <a:off x="6162500" y="-55637"/>
              <a:ext cx="2325000" cy="2861100"/>
            </a:xfrm>
            <a:custGeom>
              <a:avLst/>
              <a:gdLst/>
              <a:ahLst/>
              <a:cxnLst/>
              <a:rect l="l" t="t" r="r" b="b"/>
              <a:pathLst>
                <a:path w="93000" h="114444" extrusionOk="0">
                  <a:moveTo>
                    <a:pt x="68631" y="1"/>
                  </a:moveTo>
                  <a:lnTo>
                    <a:pt x="1" y="17188"/>
                  </a:lnTo>
                  <a:lnTo>
                    <a:pt x="24369" y="114444"/>
                  </a:lnTo>
                  <a:lnTo>
                    <a:pt x="92999" y="97236"/>
                  </a:lnTo>
                  <a:lnTo>
                    <a:pt x="686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5"/>
            <p:cNvSpPr/>
            <p:nvPr/>
          </p:nvSpPr>
          <p:spPr>
            <a:xfrm>
              <a:off x="6162500" y="-55637"/>
              <a:ext cx="2325000" cy="2861100"/>
            </a:xfrm>
            <a:custGeom>
              <a:avLst/>
              <a:gdLst/>
              <a:ahLst/>
              <a:cxnLst/>
              <a:rect l="l" t="t" r="r" b="b"/>
              <a:pathLst>
                <a:path w="93000" h="114444" extrusionOk="0">
                  <a:moveTo>
                    <a:pt x="68631" y="1"/>
                  </a:moveTo>
                  <a:lnTo>
                    <a:pt x="1" y="17188"/>
                  </a:lnTo>
                  <a:lnTo>
                    <a:pt x="24369" y="114444"/>
                  </a:lnTo>
                  <a:lnTo>
                    <a:pt x="92999" y="97236"/>
                  </a:lnTo>
                  <a:lnTo>
                    <a:pt x="68631"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5"/>
            <p:cNvSpPr/>
            <p:nvPr/>
          </p:nvSpPr>
          <p:spPr>
            <a:xfrm>
              <a:off x="6190350" y="-155587"/>
              <a:ext cx="2430925" cy="2895400"/>
            </a:xfrm>
            <a:custGeom>
              <a:avLst/>
              <a:gdLst/>
              <a:ahLst/>
              <a:cxnLst/>
              <a:rect l="l" t="t" r="r" b="b"/>
              <a:pathLst>
                <a:path w="97237" h="115816" extrusionOk="0">
                  <a:moveTo>
                    <a:pt x="74121" y="0"/>
                  </a:moveTo>
                  <a:lnTo>
                    <a:pt x="1" y="18580"/>
                  </a:lnTo>
                  <a:lnTo>
                    <a:pt x="24369" y="115816"/>
                  </a:lnTo>
                  <a:lnTo>
                    <a:pt x="92999" y="98609"/>
                  </a:lnTo>
                  <a:lnTo>
                    <a:pt x="97236" y="92243"/>
                  </a:lnTo>
                  <a:lnTo>
                    <a:pt x="74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5"/>
            <p:cNvSpPr/>
            <p:nvPr/>
          </p:nvSpPr>
          <p:spPr>
            <a:xfrm>
              <a:off x="6559375" y="2120638"/>
              <a:ext cx="2190700" cy="531150"/>
            </a:xfrm>
            <a:custGeom>
              <a:avLst/>
              <a:gdLst/>
              <a:ahLst/>
              <a:cxnLst/>
              <a:rect l="l" t="t" r="r" b="b"/>
              <a:pathLst>
                <a:path w="87628" h="21246" fill="none" extrusionOk="0">
                  <a:moveTo>
                    <a:pt x="87627" y="0"/>
                  </a:moveTo>
                  <a:lnTo>
                    <a:pt x="0"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5"/>
            <p:cNvSpPr/>
            <p:nvPr/>
          </p:nvSpPr>
          <p:spPr>
            <a:xfrm>
              <a:off x="6549425" y="2150963"/>
              <a:ext cx="2190700" cy="531175"/>
            </a:xfrm>
            <a:custGeom>
              <a:avLst/>
              <a:gdLst/>
              <a:ahLst/>
              <a:cxnLst/>
              <a:rect l="l" t="t" r="r" b="b"/>
              <a:pathLst>
                <a:path w="87628" h="21247" fill="none" extrusionOk="0">
                  <a:moveTo>
                    <a:pt x="87628" y="1"/>
                  </a:moveTo>
                  <a:lnTo>
                    <a:pt x="0"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5"/>
            <p:cNvSpPr/>
            <p:nvPr/>
          </p:nvSpPr>
          <p:spPr>
            <a:xfrm>
              <a:off x="6538975" y="2181813"/>
              <a:ext cx="2190700" cy="530650"/>
            </a:xfrm>
            <a:custGeom>
              <a:avLst/>
              <a:gdLst/>
              <a:ahLst/>
              <a:cxnLst/>
              <a:rect l="l" t="t" r="r" b="b"/>
              <a:pathLst>
                <a:path w="87628" h="21226" fill="none" extrusionOk="0">
                  <a:moveTo>
                    <a:pt x="87628" y="0"/>
                  </a:moveTo>
                  <a:lnTo>
                    <a:pt x="0" y="2122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5"/>
            <p:cNvSpPr/>
            <p:nvPr/>
          </p:nvSpPr>
          <p:spPr>
            <a:xfrm>
              <a:off x="6529025" y="2212638"/>
              <a:ext cx="2190700" cy="531150"/>
            </a:xfrm>
            <a:custGeom>
              <a:avLst/>
              <a:gdLst/>
              <a:ahLst/>
              <a:cxnLst/>
              <a:rect l="l" t="t" r="r" b="b"/>
              <a:pathLst>
                <a:path w="87628" h="21246" fill="none" extrusionOk="0">
                  <a:moveTo>
                    <a:pt x="87628" y="1"/>
                  </a:moveTo>
                  <a:lnTo>
                    <a:pt x="1"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5"/>
            <p:cNvSpPr/>
            <p:nvPr/>
          </p:nvSpPr>
          <p:spPr>
            <a:xfrm>
              <a:off x="6518575" y="2243463"/>
              <a:ext cx="2190225" cy="530675"/>
            </a:xfrm>
            <a:custGeom>
              <a:avLst/>
              <a:gdLst/>
              <a:ahLst/>
              <a:cxnLst/>
              <a:rect l="l" t="t" r="r" b="b"/>
              <a:pathLst>
                <a:path w="87609" h="21227" fill="none" extrusionOk="0">
                  <a:moveTo>
                    <a:pt x="87608" y="1"/>
                  </a:moveTo>
                  <a:lnTo>
                    <a:pt x="1" y="2122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5"/>
            <p:cNvSpPr/>
            <p:nvPr/>
          </p:nvSpPr>
          <p:spPr>
            <a:xfrm>
              <a:off x="6346025" y="-351537"/>
              <a:ext cx="2324975" cy="2861100"/>
            </a:xfrm>
            <a:custGeom>
              <a:avLst/>
              <a:gdLst/>
              <a:ahLst/>
              <a:cxnLst/>
              <a:rect l="l" t="t" r="r" b="b"/>
              <a:pathLst>
                <a:path w="92999" h="114444" extrusionOk="0">
                  <a:moveTo>
                    <a:pt x="68610" y="1"/>
                  </a:moveTo>
                  <a:lnTo>
                    <a:pt x="0" y="17188"/>
                  </a:lnTo>
                  <a:lnTo>
                    <a:pt x="24369" y="114444"/>
                  </a:lnTo>
                  <a:lnTo>
                    <a:pt x="92998" y="97236"/>
                  </a:lnTo>
                  <a:lnTo>
                    <a:pt x="686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5"/>
            <p:cNvSpPr/>
            <p:nvPr/>
          </p:nvSpPr>
          <p:spPr>
            <a:xfrm>
              <a:off x="6680700" y="-8387"/>
              <a:ext cx="1685950" cy="2197175"/>
            </a:xfrm>
            <a:custGeom>
              <a:avLst/>
              <a:gdLst/>
              <a:ahLst/>
              <a:cxnLst/>
              <a:rect l="l" t="t" r="r" b="b"/>
              <a:pathLst>
                <a:path w="67438" h="87887" extrusionOk="0">
                  <a:moveTo>
                    <a:pt x="39309" y="1"/>
                  </a:moveTo>
                  <a:lnTo>
                    <a:pt x="8057" y="7838"/>
                  </a:lnTo>
                  <a:cubicBezTo>
                    <a:pt x="9549" y="13786"/>
                    <a:pt x="5949" y="19794"/>
                    <a:pt x="1" y="21286"/>
                  </a:cubicBezTo>
                  <a:lnTo>
                    <a:pt x="14662" y="79830"/>
                  </a:lnTo>
                  <a:cubicBezTo>
                    <a:pt x="15571" y="79602"/>
                    <a:pt x="16481" y="79493"/>
                    <a:pt x="17377" y="79493"/>
                  </a:cubicBezTo>
                  <a:cubicBezTo>
                    <a:pt x="22346" y="79493"/>
                    <a:pt x="26865" y="82847"/>
                    <a:pt x="28129" y="87887"/>
                  </a:cubicBezTo>
                  <a:lnTo>
                    <a:pt x="59381" y="80049"/>
                  </a:lnTo>
                  <a:cubicBezTo>
                    <a:pt x="57889" y="74101"/>
                    <a:pt x="61489" y="68093"/>
                    <a:pt x="67437" y="66601"/>
                  </a:cubicBezTo>
                  <a:lnTo>
                    <a:pt x="52756" y="8057"/>
                  </a:lnTo>
                  <a:cubicBezTo>
                    <a:pt x="51851" y="8285"/>
                    <a:pt x="50943" y="8394"/>
                    <a:pt x="50049" y="8394"/>
                  </a:cubicBezTo>
                  <a:cubicBezTo>
                    <a:pt x="45092" y="8394"/>
                    <a:pt x="40573" y="5040"/>
                    <a:pt x="39309" y="1"/>
                  </a:cubicBezTo>
                  <a:close/>
                </a:path>
              </a:pathLst>
            </a:custGeom>
            <a:solidFill>
              <a:schemeClr val="lt1"/>
            </a:solidFill>
            <a:ln w="83550"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5"/>
            <p:cNvSpPr/>
            <p:nvPr/>
          </p:nvSpPr>
          <p:spPr>
            <a:xfrm>
              <a:off x="6158025" y="78138"/>
              <a:ext cx="797225" cy="2720875"/>
            </a:xfrm>
            <a:custGeom>
              <a:avLst/>
              <a:gdLst/>
              <a:ahLst/>
              <a:cxnLst/>
              <a:rect l="l" t="t" r="r" b="b"/>
              <a:pathLst>
                <a:path w="31889" h="108835" extrusionOk="0">
                  <a:moveTo>
                    <a:pt x="7520" y="1"/>
                  </a:moveTo>
                  <a:cubicBezTo>
                    <a:pt x="3721" y="2786"/>
                    <a:pt x="1015" y="6983"/>
                    <a:pt x="1" y="11579"/>
                  </a:cubicBezTo>
                  <a:lnTo>
                    <a:pt x="24369" y="108834"/>
                  </a:lnTo>
                  <a:cubicBezTo>
                    <a:pt x="25364" y="104239"/>
                    <a:pt x="28089" y="100042"/>
                    <a:pt x="31889" y="97257"/>
                  </a:cubicBezTo>
                  <a:lnTo>
                    <a:pt x="752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5"/>
            <p:cNvSpPr/>
            <p:nvPr/>
          </p:nvSpPr>
          <p:spPr>
            <a:xfrm>
              <a:off x="6862225" y="282388"/>
              <a:ext cx="1323400" cy="1615800"/>
            </a:xfrm>
            <a:custGeom>
              <a:avLst/>
              <a:gdLst/>
              <a:ahLst/>
              <a:cxnLst/>
              <a:rect l="l" t="t" r="r" b="b"/>
              <a:pathLst>
                <a:path w="52936" h="64632" extrusionOk="0">
                  <a:moveTo>
                    <a:pt x="23810" y="0"/>
                  </a:moveTo>
                  <a:cubicBezTo>
                    <a:pt x="22065" y="0"/>
                    <a:pt x="20291" y="215"/>
                    <a:pt x="18521" y="663"/>
                  </a:cubicBezTo>
                  <a:cubicBezTo>
                    <a:pt x="6983" y="3548"/>
                    <a:pt x="1" y="15225"/>
                    <a:pt x="2885" y="26763"/>
                  </a:cubicBezTo>
                  <a:lnTo>
                    <a:pt x="8296" y="48346"/>
                  </a:lnTo>
                  <a:cubicBezTo>
                    <a:pt x="10741" y="58125"/>
                    <a:pt x="19516" y="64632"/>
                    <a:pt x="29160" y="64632"/>
                  </a:cubicBezTo>
                  <a:cubicBezTo>
                    <a:pt x="30894" y="64632"/>
                    <a:pt x="32656" y="64422"/>
                    <a:pt x="34415" y="63982"/>
                  </a:cubicBezTo>
                  <a:cubicBezTo>
                    <a:pt x="45953" y="61097"/>
                    <a:pt x="52935" y="49420"/>
                    <a:pt x="50051" y="37883"/>
                  </a:cubicBezTo>
                  <a:lnTo>
                    <a:pt x="44640" y="16299"/>
                  </a:lnTo>
                  <a:cubicBezTo>
                    <a:pt x="42198" y="6531"/>
                    <a:pt x="33440" y="0"/>
                    <a:pt x="23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5"/>
            <p:cNvSpPr/>
            <p:nvPr/>
          </p:nvSpPr>
          <p:spPr>
            <a:xfrm>
              <a:off x="7809625" y="-93412"/>
              <a:ext cx="173575" cy="154150"/>
            </a:xfrm>
            <a:custGeom>
              <a:avLst/>
              <a:gdLst/>
              <a:ahLst/>
              <a:cxnLst/>
              <a:rect l="l" t="t" r="r" b="b"/>
              <a:pathLst>
                <a:path w="6943" h="6166" extrusionOk="0">
                  <a:moveTo>
                    <a:pt x="3477" y="1"/>
                  </a:moveTo>
                  <a:cubicBezTo>
                    <a:pt x="2181" y="1"/>
                    <a:pt x="987" y="819"/>
                    <a:pt x="557" y="2109"/>
                  </a:cubicBezTo>
                  <a:cubicBezTo>
                    <a:pt x="0" y="3720"/>
                    <a:pt x="876" y="5470"/>
                    <a:pt x="2507" y="6008"/>
                  </a:cubicBezTo>
                  <a:cubicBezTo>
                    <a:pt x="2829" y="6115"/>
                    <a:pt x="3156" y="6166"/>
                    <a:pt x="3478" y="6166"/>
                  </a:cubicBezTo>
                  <a:cubicBezTo>
                    <a:pt x="4769" y="6166"/>
                    <a:pt x="5976" y="5348"/>
                    <a:pt x="6406" y="4058"/>
                  </a:cubicBezTo>
                  <a:cubicBezTo>
                    <a:pt x="6943" y="2447"/>
                    <a:pt x="6068" y="696"/>
                    <a:pt x="4456" y="159"/>
                  </a:cubicBezTo>
                  <a:cubicBezTo>
                    <a:pt x="4131" y="52"/>
                    <a:pt x="3801" y="1"/>
                    <a:pt x="3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5"/>
            <p:cNvSpPr/>
            <p:nvPr/>
          </p:nvSpPr>
          <p:spPr>
            <a:xfrm>
              <a:off x="8322350" y="1838663"/>
              <a:ext cx="154200" cy="154175"/>
            </a:xfrm>
            <a:custGeom>
              <a:avLst/>
              <a:gdLst/>
              <a:ahLst/>
              <a:cxnLst/>
              <a:rect l="l" t="t" r="r" b="b"/>
              <a:pathLst>
                <a:path w="6168" h="6167" extrusionOk="0">
                  <a:moveTo>
                    <a:pt x="3084" y="0"/>
                  </a:moveTo>
                  <a:cubicBezTo>
                    <a:pt x="1373" y="0"/>
                    <a:pt x="1" y="1373"/>
                    <a:pt x="1" y="3084"/>
                  </a:cubicBezTo>
                  <a:cubicBezTo>
                    <a:pt x="1" y="4774"/>
                    <a:pt x="1373" y="6167"/>
                    <a:pt x="3084" y="6167"/>
                  </a:cubicBezTo>
                  <a:cubicBezTo>
                    <a:pt x="4795" y="6167"/>
                    <a:pt x="6167" y="4774"/>
                    <a:pt x="6167" y="3084"/>
                  </a:cubicBezTo>
                  <a:cubicBezTo>
                    <a:pt x="6167" y="1373"/>
                    <a:pt x="4795" y="0"/>
                    <a:pt x="3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5"/>
            <p:cNvSpPr/>
            <p:nvPr/>
          </p:nvSpPr>
          <p:spPr>
            <a:xfrm>
              <a:off x="6558875" y="185563"/>
              <a:ext cx="154175" cy="154200"/>
            </a:xfrm>
            <a:custGeom>
              <a:avLst/>
              <a:gdLst/>
              <a:ahLst/>
              <a:cxnLst/>
              <a:rect l="l" t="t" r="r" b="b"/>
              <a:pathLst>
                <a:path w="6167" h="6168" extrusionOk="0">
                  <a:moveTo>
                    <a:pt x="3084" y="1"/>
                  </a:moveTo>
                  <a:cubicBezTo>
                    <a:pt x="1373" y="1"/>
                    <a:pt x="0" y="1373"/>
                    <a:pt x="0" y="3084"/>
                  </a:cubicBezTo>
                  <a:cubicBezTo>
                    <a:pt x="0" y="4795"/>
                    <a:pt x="1373" y="6168"/>
                    <a:pt x="3084" y="6168"/>
                  </a:cubicBezTo>
                  <a:cubicBezTo>
                    <a:pt x="4774" y="6168"/>
                    <a:pt x="6167" y="4795"/>
                    <a:pt x="6167" y="3084"/>
                  </a:cubicBezTo>
                  <a:cubicBezTo>
                    <a:pt x="6167" y="1373"/>
                    <a:pt x="4774" y="1"/>
                    <a:pt x="3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5"/>
            <p:cNvSpPr/>
            <p:nvPr/>
          </p:nvSpPr>
          <p:spPr>
            <a:xfrm>
              <a:off x="7042250" y="2127588"/>
              <a:ext cx="154200" cy="154200"/>
            </a:xfrm>
            <a:custGeom>
              <a:avLst/>
              <a:gdLst/>
              <a:ahLst/>
              <a:cxnLst/>
              <a:rect l="l" t="t" r="r" b="b"/>
              <a:pathLst>
                <a:path w="6168" h="6168" extrusionOk="0">
                  <a:moveTo>
                    <a:pt x="3084" y="1"/>
                  </a:moveTo>
                  <a:cubicBezTo>
                    <a:pt x="1393" y="1"/>
                    <a:pt x="1" y="1374"/>
                    <a:pt x="1" y="3084"/>
                  </a:cubicBezTo>
                  <a:cubicBezTo>
                    <a:pt x="1" y="4795"/>
                    <a:pt x="1393" y="6168"/>
                    <a:pt x="3084" y="6168"/>
                  </a:cubicBezTo>
                  <a:cubicBezTo>
                    <a:pt x="4795" y="6168"/>
                    <a:pt x="6168" y="4795"/>
                    <a:pt x="6168" y="3084"/>
                  </a:cubicBezTo>
                  <a:cubicBezTo>
                    <a:pt x="6168" y="1374"/>
                    <a:pt x="4795" y="1"/>
                    <a:pt x="3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5"/>
            <p:cNvSpPr/>
            <p:nvPr/>
          </p:nvSpPr>
          <p:spPr>
            <a:xfrm>
              <a:off x="6982575" y="429813"/>
              <a:ext cx="1081700" cy="1320750"/>
            </a:xfrm>
            <a:custGeom>
              <a:avLst/>
              <a:gdLst/>
              <a:ahLst/>
              <a:cxnLst/>
              <a:rect l="l" t="t" r="r" b="b"/>
              <a:pathLst>
                <a:path w="43268" h="52830" extrusionOk="0">
                  <a:moveTo>
                    <a:pt x="19460" y="0"/>
                  </a:moveTo>
                  <a:cubicBezTo>
                    <a:pt x="18040" y="0"/>
                    <a:pt x="16597" y="173"/>
                    <a:pt x="15159" y="535"/>
                  </a:cubicBezTo>
                  <a:cubicBezTo>
                    <a:pt x="5730" y="2883"/>
                    <a:pt x="1" y="12431"/>
                    <a:pt x="2368" y="21860"/>
                  </a:cubicBezTo>
                  <a:lnTo>
                    <a:pt x="6804" y="39525"/>
                  </a:lnTo>
                  <a:cubicBezTo>
                    <a:pt x="8793" y="47499"/>
                    <a:pt x="15954" y="52830"/>
                    <a:pt x="23832" y="52830"/>
                  </a:cubicBezTo>
                  <a:cubicBezTo>
                    <a:pt x="25250" y="52830"/>
                    <a:pt x="26691" y="52657"/>
                    <a:pt x="28129" y="52296"/>
                  </a:cubicBezTo>
                  <a:cubicBezTo>
                    <a:pt x="37558" y="49929"/>
                    <a:pt x="43267" y="40380"/>
                    <a:pt x="40900" y="30971"/>
                  </a:cubicBezTo>
                  <a:lnTo>
                    <a:pt x="36484" y="13306"/>
                  </a:lnTo>
                  <a:cubicBezTo>
                    <a:pt x="34512" y="5318"/>
                    <a:pt x="27330" y="0"/>
                    <a:pt x="19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5"/>
            <p:cNvSpPr/>
            <p:nvPr/>
          </p:nvSpPr>
          <p:spPr>
            <a:xfrm>
              <a:off x="7105425" y="516788"/>
              <a:ext cx="843475" cy="1140875"/>
            </a:xfrm>
            <a:custGeom>
              <a:avLst/>
              <a:gdLst/>
              <a:ahLst/>
              <a:cxnLst/>
              <a:rect l="l" t="t" r="r" b="b"/>
              <a:pathLst>
                <a:path w="33739" h="45635" fill="none" extrusionOk="0">
                  <a:moveTo>
                    <a:pt x="11598" y="1850"/>
                  </a:moveTo>
                  <a:lnTo>
                    <a:pt x="11598" y="1850"/>
                  </a:lnTo>
                  <a:cubicBezTo>
                    <a:pt x="4317" y="3661"/>
                    <a:pt x="0" y="11339"/>
                    <a:pt x="1910" y="18978"/>
                  </a:cubicBezTo>
                  <a:lnTo>
                    <a:pt x="5491" y="33281"/>
                  </a:lnTo>
                  <a:cubicBezTo>
                    <a:pt x="7400" y="40920"/>
                    <a:pt x="14860" y="45634"/>
                    <a:pt x="22121" y="43824"/>
                  </a:cubicBezTo>
                  <a:lnTo>
                    <a:pt x="22121" y="43824"/>
                  </a:lnTo>
                  <a:cubicBezTo>
                    <a:pt x="29402" y="42014"/>
                    <a:pt x="33738" y="34315"/>
                    <a:pt x="31829" y="26696"/>
                  </a:cubicBezTo>
                  <a:lnTo>
                    <a:pt x="28248" y="12394"/>
                  </a:lnTo>
                  <a:cubicBezTo>
                    <a:pt x="26318" y="4735"/>
                    <a:pt x="18898" y="0"/>
                    <a:pt x="11598" y="1850"/>
                  </a:cubicBezTo>
                  <a:close/>
                </a:path>
              </a:pathLst>
            </a:custGeom>
            <a:solidFill>
              <a:schemeClr val="dk2"/>
            </a:solidFill>
            <a:ln w="27350" cap="flat" cmpd="sng">
              <a:solidFill>
                <a:srgbClr val="FAF0D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5"/>
            <p:cNvSpPr/>
            <p:nvPr/>
          </p:nvSpPr>
          <p:spPr>
            <a:xfrm>
              <a:off x="6158025" y="78138"/>
              <a:ext cx="797225" cy="2720875"/>
            </a:xfrm>
            <a:custGeom>
              <a:avLst/>
              <a:gdLst/>
              <a:ahLst/>
              <a:cxnLst/>
              <a:rect l="l" t="t" r="r" b="b"/>
              <a:pathLst>
                <a:path w="31889" h="108835" extrusionOk="0">
                  <a:moveTo>
                    <a:pt x="7520" y="1"/>
                  </a:moveTo>
                  <a:cubicBezTo>
                    <a:pt x="3721" y="2786"/>
                    <a:pt x="1015" y="6983"/>
                    <a:pt x="1" y="11579"/>
                  </a:cubicBezTo>
                  <a:lnTo>
                    <a:pt x="24369" y="108834"/>
                  </a:lnTo>
                  <a:cubicBezTo>
                    <a:pt x="25364" y="104239"/>
                    <a:pt x="28089" y="100042"/>
                    <a:pt x="31889" y="97257"/>
                  </a:cubicBezTo>
                  <a:lnTo>
                    <a:pt x="75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6320650" y="337263"/>
              <a:ext cx="481925" cy="2034050"/>
            </a:xfrm>
            <a:custGeom>
              <a:avLst/>
              <a:gdLst/>
              <a:ahLst/>
              <a:cxnLst/>
              <a:rect l="l" t="t" r="r" b="b"/>
              <a:pathLst>
                <a:path w="19277" h="81362" fill="none" extrusionOk="0">
                  <a:moveTo>
                    <a:pt x="1" y="0"/>
                  </a:moveTo>
                  <a:lnTo>
                    <a:pt x="19277" y="81361"/>
                  </a:lnTo>
                </a:path>
              </a:pathLst>
            </a:custGeom>
            <a:solidFill>
              <a:schemeClr val="lt1"/>
            </a:solidFill>
            <a:ln w="2487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6260975" y="396938"/>
              <a:ext cx="481925" cy="2034050"/>
            </a:xfrm>
            <a:custGeom>
              <a:avLst/>
              <a:gdLst/>
              <a:ahLst/>
              <a:cxnLst/>
              <a:rect l="l" t="t" r="r" b="b"/>
              <a:pathLst>
                <a:path w="19277" h="81362" fill="none" extrusionOk="0">
                  <a:moveTo>
                    <a:pt x="0" y="0"/>
                  </a:moveTo>
                  <a:lnTo>
                    <a:pt x="19276" y="81361"/>
                  </a:lnTo>
                </a:path>
              </a:pathLst>
            </a:custGeom>
            <a:solidFill>
              <a:schemeClr val="lt1"/>
            </a:solidFill>
            <a:ln w="2487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87"/>
                                        </p:tgtEl>
                                        <p:attrNameLst>
                                          <p:attrName>style.visibility</p:attrName>
                                        </p:attrNameLst>
                                      </p:cBhvr>
                                      <p:to>
                                        <p:strVal val="visible"/>
                                      </p:to>
                                    </p:set>
                                    <p:animEffect transition="in" filter="barn(inVertical)">
                                      <p:cBhvr>
                                        <p:cTn id="7" dur="500"/>
                                        <p:tgtEl>
                                          <p:spTgt spid="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7" grpId="0"/>
    </p:bldLst>
  </p:timing>
</p:sld>
</file>

<file path=ppt/theme/theme1.xml><?xml version="1.0" encoding="utf-8"?>
<a:theme xmlns:a="http://schemas.openxmlformats.org/drawingml/2006/main" name="Reading Comprehension Strategies Lesson - Language Arts - 6th Grade by Slidesgo">
  <a:themeElements>
    <a:clrScheme name="Simple Light">
      <a:dk1>
        <a:srgbClr val="250902"/>
      </a:dk1>
      <a:lt1>
        <a:srgbClr val="FDFAF1"/>
      </a:lt1>
      <a:dk2>
        <a:srgbClr val="FCEDD6"/>
      </a:dk2>
      <a:lt2>
        <a:srgbClr val="98B2FF"/>
      </a:lt2>
      <a:accent1>
        <a:srgbClr val="F56B6B"/>
      </a:accent1>
      <a:accent2>
        <a:srgbClr val="EFCA63"/>
      </a:accent2>
      <a:accent3>
        <a:srgbClr val="549691"/>
      </a:accent3>
      <a:accent4>
        <a:srgbClr val="AC4B10"/>
      </a:accent4>
      <a:accent5>
        <a:srgbClr val="FFFFFF"/>
      </a:accent5>
      <a:accent6>
        <a:srgbClr val="FFFFFF"/>
      </a:accent6>
      <a:hlink>
        <a:srgbClr val="2509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1560</Words>
  <Application>Microsoft Office PowerPoint</Application>
  <PresentationFormat>On-screen Show (16:9)</PresentationFormat>
  <Paragraphs>155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DM Sans</vt:lpstr>
      <vt:lpstr>Times New Roman</vt:lpstr>
      <vt:lpstr>Encode Sans Expanded</vt:lpstr>
      <vt:lpstr>Poppins</vt:lpstr>
      <vt:lpstr>Wingdings</vt:lpstr>
      <vt:lpstr>Nunito Light</vt:lpstr>
      <vt:lpstr>Reading Comprehension Strategies Lesson - Language Arts - 6th Grade by Slidesgo</vt:lpstr>
      <vt:lpstr>XIN CHÀO MỪNG CÁC EM ĐẾN VỚI BÀI HỌC MỚI!</vt:lpstr>
      <vt:lpstr>ÔN BÀI CŨ </vt:lpstr>
      <vt:lpstr>PowerPoint Presentation</vt:lpstr>
      <vt:lpstr>KHỞI ĐỘNG </vt:lpstr>
      <vt:lpstr>PowerPoint Presentation</vt:lpstr>
      <vt:lpstr>PowerPoint Presentation</vt:lpstr>
      <vt:lpstr>PowerPoint Presentation</vt:lpstr>
      <vt:lpstr>PowerPoint Presentation</vt:lpstr>
      <vt:lpstr>BÀI 14.  TRONG LỜI MẸ HÁT </vt:lpstr>
      <vt:lpstr>NỘI DUNG BÀI HỌC </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Luyện tập theo văn bản đọc</vt:lpstr>
      <vt:lpstr>PowerPoint Presentation</vt:lpstr>
      <vt:lpstr>PowerPoint Presentation</vt:lpstr>
      <vt:lpstr>HƯỚNG DẪN VỀ NHÀ </vt:lpstr>
      <vt:lpstr>CẢM ƠN CÁC EM ĐÃ CHÚ Ý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MỪNG CÁC EM ĐẾN VỚI BÀI HỌC MỚI!</dc:title>
  <dc:creator>Administrator</dc:creator>
  <cp:lastModifiedBy>A</cp:lastModifiedBy>
  <cp:revision>4</cp:revision>
  <dcterms:modified xsi:type="dcterms:W3CDTF">2025-03-12T08:18:13Z</dcterms:modified>
</cp:coreProperties>
</file>