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media4.wav" ContentType="audio/x-wav"/>
  <Override PartName="/ppt/media/audio6.wav" ContentType="audio/x-wav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media6.wav" ContentType="audio/x-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94" r:id="rId3"/>
    <p:sldMasterId id="2147483726" r:id="rId4"/>
  </p:sldMasterIdLst>
  <p:notesMasterIdLst>
    <p:notesMasterId r:id="rId43"/>
  </p:notesMasterIdLst>
  <p:sldIdLst>
    <p:sldId id="257" r:id="rId5"/>
    <p:sldId id="346" r:id="rId6"/>
    <p:sldId id="262" r:id="rId7"/>
    <p:sldId id="325" r:id="rId8"/>
    <p:sldId id="326" r:id="rId9"/>
    <p:sldId id="327" r:id="rId10"/>
    <p:sldId id="328" r:id="rId11"/>
    <p:sldId id="329" r:id="rId12"/>
    <p:sldId id="330" r:id="rId13"/>
    <p:sldId id="263" r:id="rId14"/>
    <p:sldId id="297" r:id="rId15"/>
    <p:sldId id="298" r:id="rId16"/>
    <p:sldId id="300" r:id="rId17"/>
    <p:sldId id="301" r:id="rId18"/>
    <p:sldId id="331" r:id="rId19"/>
    <p:sldId id="332" r:id="rId20"/>
    <p:sldId id="333" r:id="rId21"/>
    <p:sldId id="334" r:id="rId22"/>
    <p:sldId id="335" r:id="rId23"/>
    <p:sldId id="336" r:id="rId24"/>
    <p:sldId id="337" r:id="rId25"/>
    <p:sldId id="264" r:id="rId26"/>
    <p:sldId id="305" r:id="rId27"/>
    <p:sldId id="341" r:id="rId28"/>
    <p:sldId id="342" r:id="rId29"/>
    <p:sldId id="316" r:id="rId30"/>
    <p:sldId id="312" r:id="rId31"/>
    <p:sldId id="313" r:id="rId32"/>
    <p:sldId id="309" r:id="rId33"/>
    <p:sldId id="314" r:id="rId34"/>
    <p:sldId id="340" r:id="rId35"/>
    <p:sldId id="343" r:id="rId36"/>
    <p:sldId id="276" r:id="rId37"/>
    <p:sldId id="318" r:id="rId38"/>
    <p:sldId id="338" r:id="rId39"/>
    <p:sldId id="344" r:id="rId40"/>
    <p:sldId id="345" r:id="rId41"/>
    <p:sldId id="25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306" autoAdjust="0"/>
  </p:normalViewPr>
  <p:slideViewPr>
    <p:cSldViewPr snapToGrid="0">
      <p:cViewPr varScale="1">
        <p:scale>
          <a:sx n="55" d="100"/>
          <a:sy n="55" d="100"/>
        </p:scale>
        <p:origin x="109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3C1F1-1F86-40FD-BDA4-7D2CAAFAB1FE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15C40-522E-439E-9D59-99E0EF965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2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9655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back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gốc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3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3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3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03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03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886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03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baseline="0" dirty="0"/>
              <a:t> k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extra,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baseline="0" dirty="0"/>
              <a:t> k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extra,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baseline="0" dirty="0"/>
              <a:t> k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extra,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341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0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" name="Google Shape;4055;g9be7e1f0d4_2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6" name="Google Shape;4056;g9be7e1f0d4_2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Warm</a:t>
            </a:r>
            <a:r>
              <a:rPr lang="en-US" baseline="0" dirty="0"/>
              <a:t> up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aseline="0" dirty="0"/>
              <a:t>Guessing game </a:t>
            </a:r>
            <a:r>
              <a:rPr lang="en-US" baseline="0" dirty="0" err="1"/>
              <a:t>cho</a:t>
            </a:r>
            <a:r>
              <a:rPr lang="en-US" baseline="0" dirty="0"/>
              <a:t> 1 </a:t>
            </a:r>
            <a:r>
              <a:rPr lang="en-US" baseline="0" dirty="0" err="1"/>
              <a:t>dòng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7739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đua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1, click </a:t>
            </a:r>
            <a:r>
              <a:rPr lang="en-US" baseline="0" dirty="0" err="1"/>
              <a:t>số</a:t>
            </a:r>
            <a:r>
              <a:rPr lang="en-US" baseline="0" dirty="0"/>
              <a:t> 1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endParaRPr lang="en-US" baseline="0" dirty="0"/>
          </a:p>
          <a:p>
            <a:r>
              <a:rPr lang="en-US" baseline="0" dirty="0" err="1"/>
              <a:t>Ấn</a:t>
            </a:r>
            <a:r>
              <a:rPr lang="en-US" baseline="0" dirty="0"/>
              <a:t> next sang slide 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77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51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66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86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26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sang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khỉ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endParaRPr lang="en-US" baseline="0" dirty="0"/>
          </a:p>
          <a:p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sang slide practice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xonggame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83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slide" Target="../slides/slide27.xml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reepik.com/" TargetMode="Externa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50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3467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3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41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91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3110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67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78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41" y="5296757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46" y="747766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94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1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1998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6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68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81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915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1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6" y="3703637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58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797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7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46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7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43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8214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87" y="1630593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94" y="1630797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94" y="1630797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94" y="4013364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94" y="4013364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94" y="4013364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54" y="595319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80" y="491871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554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9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772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77" y="595659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45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10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2549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83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17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6485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8" y="572707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014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9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9227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21" y="4419829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9" y="4419945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1" y="441979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046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46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5" y="3403164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1" y="45938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6531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81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9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9584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9" y="2602306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1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9" y="4650443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7" y="4652438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0538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3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05569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83" y="428355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923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70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9521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83" y="428355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33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1219140">
              <a:spcBef>
                <a:spcPts val="533"/>
              </a:spcBef>
              <a:buClr>
                <a:srgbClr val="000000"/>
              </a:buClr>
              <a:buFont typeface="Arial"/>
              <a:buNone/>
            </a:pP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133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807" y="5727624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12" y="354250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261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58" y="5791617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10" y="5678868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9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3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3346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9582686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1219140"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050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2017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" name="Google Shape;36;p3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" name="Google Shape;42;p3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48033" y="1568967"/>
            <a:ext cx="4661200" cy="3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6582633" y="1568967"/>
            <a:ext cx="3442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848037" y="927567"/>
            <a:ext cx="4380000" cy="8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35885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48249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4512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7769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9487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72334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646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77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9794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60676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444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4250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3465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31209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6"/>
          <p:cNvSpPr/>
          <p:nvPr/>
        </p:nvSpPr>
        <p:spPr>
          <a:xfrm>
            <a:off x="333203" y="33608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3778440" y="3147267"/>
            <a:ext cx="3728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6"/>
          <p:cNvSpPr/>
          <p:nvPr/>
        </p:nvSpPr>
        <p:spPr>
          <a:xfrm>
            <a:off x="10678446" y="558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2" name="Google Shape;222;p16"/>
          <p:cNvGrpSpPr/>
          <p:nvPr/>
        </p:nvGrpSpPr>
        <p:grpSpPr>
          <a:xfrm>
            <a:off x="10638441" y="3685179"/>
            <a:ext cx="201655" cy="183855"/>
            <a:chOff x="1474943" y="3859420"/>
            <a:chExt cx="118956" cy="108456"/>
          </a:xfrm>
        </p:grpSpPr>
        <p:sp>
          <p:nvSpPr>
            <p:cNvPr id="223" name="Google Shape;223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1502941" y="915346"/>
            <a:ext cx="201655" cy="183855"/>
            <a:chOff x="1474943" y="3859420"/>
            <a:chExt cx="118956" cy="108456"/>
          </a:xfrm>
        </p:grpSpPr>
        <p:sp>
          <p:nvSpPr>
            <p:cNvPr id="227" name="Google Shape;227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0" name="Google Shape;230;p16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16"/>
          <p:cNvSpPr/>
          <p:nvPr/>
        </p:nvSpPr>
        <p:spPr>
          <a:xfrm>
            <a:off x="9308536" y="21604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6"/>
          <p:cNvSpPr/>
          <p:nvPr/>
        </p:nvSpPr>
        <p:spPr>
          <a:xfrm>
            <a:off x="578829" y="2490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6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3778400" y="2629933"/>
            <a:ext cx="3728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57421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73255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4622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4296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2863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21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21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21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21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14" name="Google Shape;314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" name="Google Shape;317;p21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21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9" name="Google Shape;319;p21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320" name="Google Shape;320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3" name="Google Shape;323;p21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4" name="Google Shape;324;p21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21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21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4591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65" y="2413576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97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9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19079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487551-EB72-4944-B965-32A2FC51470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7CAF-F46D-459F-8181-EC58B99B717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935" y="-995082"/>
            <a:ext cx="13343275" cy="860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164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07780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" name="Google Shape;36;p3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" name="Google Shape;42;p3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48033" y="1568967"/>
            <a:ext cx="4661200" cy="3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6582633" y="1568967"/>
            <a:ext cx="3442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848037" y="927567"/>
            <a:ext cx="4380000" cy="8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312334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67368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5265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80517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08490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7281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2371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4398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B1CF2E77-4E87-4338-A6B2-93E833A84A3C}" type="datetimeFigureOut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3/14/2025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796E19DA-92E0-4635-8627-DEB5FDE3EBA8}" type="slidenum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38916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40560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rId3" action="ppaction://hlinksldjump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rId3" action="ppaction://hlinksldjump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6890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67631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31209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6"/>
          <p:cNvSpPr/>
          <p:nvPr/>
        </p:nvSpPr>
        <p:spPr>
          <a:xfrm>
            <a:off x="333203" y="33608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3778440" y="3147267"/>
            <a:ext cx="3728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6"/>
          <p:cNvSpPr/>
          <p:nvPr/>
        </p:nvSpPr>
        <p:spPr>
          <a:xfrm>
            <a:off x="10678446" y="558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2" name="Google Shape;222;p16"/>
          <p:cNvGrpSpPr/>
          <p:nvPr/>
        </p:nvGrpSpPr>
        <p:grpSpPr>
          <a:xfrm>
            <a:off x="10638441" y="3685179"/>
            <a:ext cx="201655" cy="183855"/>
            <a:chOff x="1474943" y="3859420"/>
            <a:chExt cx="118956" cy="108456"/>
          </a:xfrm>
        </p:grpSpPr>
        <p:sp>
          <p:nvSpPr>
            <p:cNvPr id="223" name="Google Shape;223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1502941" y="915346"/>
            <a:ext cx="201655" cy="183855"/>
            <a:chOff x="1474943" y="3859420"/>
            <a:chExt cx="118956" cy="108456"/>
          </a:xfrm>
        </p:grpSpPr>
        <p:sp>
          <p:nvSpPr>
            <p:cNvPr id="227" name="Google Shape;227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0" name="Google Shape;230;p16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16"/>
          <p:cNvSpPr/>
          <p:nvPr/>
        </p:nvSpPr>
        <p:spPr>
          <a:xfrm>
            <a:off x="9308536" y="21604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6"/>
          <p:cNvSpPr/>
          <p:nvPr/>
        </p:nvSpPr>
        <p:spPr>
          <a:xfrm>
            <a:off x="578829" y="2490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6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3778400" y="2629933"/>
            <a:ext cx="3728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17796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31144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66276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9452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2916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6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4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2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8" y="4670444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9" y="5386390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8" y="5350765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686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10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81" y="727831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909" y="3894248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9422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7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72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81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786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4686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24402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6967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45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8190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21" Type="http://schemas.openxmlformats.org/officeDocument/2006/relationships/image" Target="../media/image15.png"/><Relationship Id="rId34" Type="http://schemas.openxmlformats.org/officeDocument/2006/relationships/image" Target="../media/image23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33" Type="http://schemas.microsoft.com/office/2007/relationships/hdphoto" Target="../media/hdphoto13.wdp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9.emf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24" Type="http://schemas.microsoft.com/office/2007/relationships/hdphoto" Target="../media/hdphoto10.wdp"/><Relationship Id="rId32" Type="http://schemas.openxmlformats.org/officeDocument/2006/relationships/image" Target="../media/image22.png"/><Relationship Id="rId37" Type="http://schemas.openxmlformats.org/officeDocument/2006/relationships/image" Target="../media/image25.jpeg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28" Type="http://schemas.microsoft.com/office/2007/relationships/hdphoto" Target="../media/hdphoto12.wdp"/><Relationship Id="rId36" Type="http://schemas.microsoft.com/office/2007/relationships/hdphoto" Target="../media/hdphoto14.wdp"/><Relationship Id="rId10" Type="http://schemas.microsoft.com/office/2007/relationships/hdphoto" Target="../media/hdphoto3.wdp"/><Relationship Id="rId19" Type="http://schemas.openxmlformats.org/officeDocument/2006/relationships/image" Target="../media/image14.png"/><Relationship Id="rId31" Type="http://schemas.openxmlformats.org/officeDocument/2006/relationships/image" Target="../media/image21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8.png"/><Relationship Id="rId30" Type="http://schemas.openxmlformats.org/officeDocument/2006/relationships/image" Target="../media/image20.png"/><Relationship Id="rId35" Type="http://schemas.openxmlformats.org/officeDocument/2006/relationships/image" Target="../media/image24.png"/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6.jpeg"/><Relationship Id="rId3" Type="http://schemas.openxmlformats.org/officeDocument/2006/relationships/slideLayout" Target="../slideLayouts/slideLayout4.xml"/><Relationship Id="rId7" Type="http://schemas.microsoft.com/office/2007/relationships/hdphoto" Target="../media/hdphoto2.wdp"/><Relationship Id="rId12" Type="http://schemas.openxmlformats.org/officeDocument/2006/relationships/image" Target="../media/image45.JP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28.png"/><Relationship Id="rId5" Type="http://schemas.openxmlformats.org/officeDocument/2006/relationships/audio" Target="../media/audio6.wav"/><Relationship Id="rId1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4.xml"/><Relationship Id="rId7" Type="http://schemas.microsoft.com/office/2007/relationships/hdphoto" Target="../media/hdphoto2.wdp"/><Relationship Id="rId12" Type="http://schemas.openxmlformats.org/officeDocument/2006/relationships/image" Target="../media/image48.jpe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28.png"/><Relationship Id="rId5" Type="http://schemas.openxmlformats.org/officeDocument/2006/relationships/audio" Target="../media/audio8.wav"/><Relationship Id="rId10" Type="http://schemas.openxmlformats.org/officeDocument/2006/relationships/image" Target="../media/image8.png"/><Relationship Id="rId4" Type="http://schemas.openxmlformats.org/officeDocument/2006/relationships/audio" Target="../media/audio7.wav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4.xml"/><Relationship Id="rId7" Type="http://schemas.microsoft.com/office/2007/relationships/hdphoto" Target="../media/hdphoto2.wdp"/><Relationship Id="rId12" Type="http://schemas.openxmlformats.org/officeDocument/2006/relationships/image" Target="../media/image49.jpe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28.png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9.wav"/><Relationship Id="rId9" Type="http://schemas.microsoft.com/office/2007/relationships/hdphoto" Target="../media/hdphoto3.wdp"/><Relationship Id="rId14" Type="http://schemas.openxmlformats.org/officeDocument/2006/relationships/audio" Target="../media/audio9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4.xml"/><Relationship Id="rId7" Type="http://schemas.microsoft.com/office/2007/relationships/hdphoto" Target="../media/hdphoto2.wdp"/><Relationship Id="rId12" Type="http://schemas.openxmlformats.org/officeDocument/2006/relationships/image" Target="../media/image50.jpe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0" Type="http://schemas.openxmlformats.org/officeDocument/2006/relationships/image" Target="../media/image8.png"/><Relationship Id="rId4" Type="http://schemas.openxmlformats.org/officeDocument/2006/relationships/audio" Target="../media/audio10.wav"/><Relationship Id="rId9" Type="http://schemas.microsoft.com/office/2007/relationships/hdphoto" Target="../media/hdphoto3.wdp"/><Relationship Id="rId14" Type="http://schemas.openxmlformats.org/officeDocument/2006/relationships/audio" Target="../media/audio10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jpeg"/><Relationship Id="rId3" Type="http://schemas.openxmlformats.org/officeDocument/2006/relationships/audio" Target="../media/media4.wav"/><Relationship Id="rId7" Type="http://schemas.openxmlformats.org/officeDocument/2006/relationships/image" Target="../media/image51.png"/><Relationship Id="rId12" Type="http://schemas.openxmlformats.org/officeDocument/2006/relationships/image" Target="../media/image53.jpeg"/><Relationship Id="rId2" Type="http://schemas.microsoft.com/office/2007/relationships/media" Target="../media/media4.wav"/><Relationship Id="rId16" Type="http://schemas.openxmlformats.org/officeDocument/2006/relationships/audio" Target="../media/audio11.wav"/><Relationship Id="rId1" Type="http://schemas.openxmlformats.org/officeDocument/2006/relationships/tags" Target="../tags/tag2.xml"/><Relationship Id="rId6" Type="http://schemas.openxmlformats.org/officeDocument/2006/relationships/audio" Target="../media/audio11.wav"/><Relationship Id="rId11" Type="http://schemas.openxmlformats.org/officeDocument/2006/relationships/image" Target="../media/image50.jpeg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47.png"/><Relationship Id="rId10" Type="http://schemas.openxmlformats.org/officeDocument/2006/relationships/image" Target="../media/image45.JP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8.png"/><Relationship Id="rId1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13" Type="http://schemas.microsoft.com/office/2007/relationships/hdphoto" Target="../media/hdphoto19.wdp"/><Relationship Id="rId18" Type="http://schemas.openxmlformats.org/officeDocument/2006/relationships/image" Target="../media/image61.png"/><Relationship Id="rId26" Type="http://schemas.openxmlformats.org/officeDocument/2006/relationships/image" Target="../media/image65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23.wdp"/><Relationship Id="rId34" Type="http://schemas.openxmlformats.org/officeDocument/2006/relationships/image" Target="../media/image20.png"/><Relationship Id="rId7" Type="http://schemas.microsoft.com/office/2007/relationships/hdphoto" Target="../media/hdphoto16.wdp"/><Relationship Id="rId12" Type="http://schemas.openxmlformats.org/officeDocument/2006/relationships/image" Target="../media/image58.png"/><Relationship Id="rId17" Type="http://schemas.microsoft.com/office/2007/relationships/hdphoto" Target="../media/hdphoto21.wdp"/><Relationship Id="rId25" Type="http://schemas.microsoft.com/office/2007/relationships/hdphoto" Target="../media/hdphoto25.wdp"/><Relationship Id="rId33" Type="http://schemas.openxmlformats.org/officeDocument/2006/relationships/image" Target="../media/image68.png"/><Relationship Id="rId2" Type="http://schemas.openxmlformats.org/officeDocument/2006/relationships/audio" Target="../media/media5.mp3"/><Relationship Id="rId16" Type="http://schemas.openxmlformats.org/officeDocument/2006/relationships/image" Target="../media/image60.png"/><Relationship Id="rId20" Type="http://schemas.openxmlformats.org/officeDocument/2006/relationships/image" Target="../media/image62.png"/><Relationship Id="rId29" Type="http://schemas.microsoft.com/office/2007/relationships/hdphoto" Target="../media/hdphoto27.wdp"/><Relationship Id="rId1" Type="http://schemas.microsoft.com/office/2007/relationships/media" Target="../media/media5.mp3"/><Relationship Id="rId6" Type="http://schemas.openxmlformats.org/officeDocument/2006/relationships/image" Target="../media/image55.jpeg"/><Relationship Id="rId11" Type="http://schemas.microsoft.com/office/2007/relationships/hdphoto" Target="../media/hdphoto18.wdp"/><Relationship Id="rId24" Type="http://schemas.openxmlformats.org/officeDocument/2006/relationships/image" Target="../media/image64.png"/><Relationship Id="rId32" Type="http://schemas.openxmlformats.org/officeDocument/2006/relationships/slide" Target="slide17.xml"/><Relationship Id="rId5" Type="http://schemas.openxmlformats.org/officeDocument/2006/relationships/audio" Target="../media/audio12.wav"/><Relationship Id="rId15" Type="http://schemas.microsoft.com/office/2007/relationships/hdphoto" Target="../media/hdphoto20.wdp"/><Relationship Id="rId23" Type="http://schemas.microsoft.com/office/2007/relationships/hdphoto" Target="../media/hdphoto24.wdp"/><Relationship Id="rId28" Type="http://schemas.openxmlformats.org/officeDocument/2006/relationships/image" Target="../media/image66.png"/><Relationship Id="rId36" Type="http://schemas.openxmlformats.org/officeDocument/2006/relationships/audio" Target="../media/audio12.wav"/><Relationship Id="rId10" Type="http://schemas.openxmlformats.org/officeDocument/2006/relationships/image" Target="../media/image57.png"/><Relationship Id="rId19" Type="http://schemas.microsoft.com/office/2007/relationships/hdphoto" Target="../media/hdphoto22.wdp"/><Relationship Id="rId31" Type="http://schemas.microsoft.com/office/2007/relationships/hdphoto" Target="../media/hdphoto28.wdp"/><Relationship Id="rId4" Type="http://schemas.openxmlformats.org/officeDocument/2006/relationships/notesSlide" Target="../notesSlides/notesSlide8.xml"/><Relationship Id="rId9" Type="http://schemas.microsoft.com/office/2007/relationships/hdphoto" Target="../media/hdphoto17.wdp"/><Relationship Id="rId14" Type="http://schemas.openxmlformats.org/officeDocument/2006/relationships/image" Target="../media/image59.png"/><Relationship Id="rId22" Type="http://schemas.openxmlformats.org/officeDocument/2006/relationships/image" Target="../media/image63.png"/><Relationship Id="rId27" Type="http://schemas.microsoft.com/office/2007/relationships/hdphoto" Target="../media/hdphoto26.wdp"/><Relationship Id="rId30" Type="http://schemas.openxmlformats.org/officeDocument/2006/relationships/image" Target="../media/image67.png"/><Relationship Id="rId35" Type="http://schemas.openxmlformats.org/officeDocument/2006/relationships/image" Target="../media/image28.png"/><Relationship Id="rId8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13" Type="http://schemas.microsoft.com/office/2007/relationships/hdphoto" Target="../media/hdphoto33.wdp"/><Relationship Id="rId18" Type="http://schemas.microsoft.com/office/2007/relationships/hdphoto" Target="../media/hdphoto24.wdp"/><Relationship Id="rId26" Type="http://schemas.openxmlformats.org/officeDocument/2006/relationships/image" Target="../media/image65.png"/><Relationship Id="rId39" Type="http://schemas.openxmlformats.org/officeDocument/2006/relationships/image" Target="../media/image86.png"/><Relationship Id="rId21" Type="http://schemas.openxmlformats.org/officeDocument/2006/relationships/image" Target="../media/image78.png"/><Relationship Id="rId34" Type="http://schemas.microsoft.com/office/2007/relationships/hdphoto" Target="../media/hdphoto38.wdp"/><Relationship Id="rId42" Type="http://schemas.openxmlformats.org/officeDocument/2006/relationships/slide" Target="slide19.xml"/><Relationship Id="rId47" Type="http://schemas.openxmlformats.org/officeDocument/2006/relationships/image" Target="../media/image28.png"/><Relationship Id="rId7" Type="http://schemas.microsoft.com/office/2007/relationships/hdphoto" Target="../media/hdphoto30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5.png"/><Relationship Id="rId29" Type="http://schemas.microsoft.com/office/2007/relationships/hdphoto" Target="../media/hdphoto37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microsoft.com/office/2007/relationships/hdphoto" Target="../media/hdphoto32.wdp"/><Relationship Id="rId24" Type="http://schemas.openxmlformats.org/officeDocument/2006/relationships/image" Target="../media/image80.png"/><Relationship Id="rId32" Type="http://schemas.openxmlformats.org/officeDocument/2006/relationships/image" Target="../media/image82.png"/><Relationship Id="rId37" Type="http://schemas.openxmlformats.org/officeDocument/2006/relationships/image" Target="../media/image85.png"/><Relationship Id="rId40" Type="http://schemas.microsoft.com/office/2007/relationships/hdphoto" Target="../media/hdphoto41.wdp"/><Relationship Id="rId45" Type="http://schemas.openxmlformats.org/officeDocument/2006/relationships/slide" Target="slide22.xml"/><Relationship Id="rId5" Type="http://schemas.microsoft.com/office/2007/relationships/hdphoto" Target="../media/hdphoto29.wdp"/><Relationship Id="rId15" Type="http://schemas.microsoft.com/office/2007/relationships/hdphoto" Target="../media/hdphoto34.wdp"/><Relationship Id="rId23" Type="http://schemas.microsoft.com/office/2007/relationships/hdphoto" Target="../media/hdphoto23.wdp"/><Relationship Id="rId28" Type="http://schemas.openxmlformats.org/officeDocument/2006/relationships/image" Target="../media/image81.png"/><Relationship Id="rId36" Type="http://schemas.microsoft.com/office/2007/relationships/hdphoto" Target="../media/hdphoto39.wdp"/><Relationship Id="rId10" Type="http://schemas.openxmlformats.org/officeDocument/2006/relationships/image" Target="../media/image72.png"/><Relationship Id="rId19" Type="http://schemas.openxmlformats.org/officeDocument/2006/relationships/image" Target="../media/image77.png"/><Relationship Id="rId31" Type="http://schemas.microsoft.com/office/2007/relationships/hdphoto" Target="../media/hdphoto27.wdp"/><Relationship Id="rId44" Type="http://schemas.openxmlformats.org/officeDocument/2006/relationships/slide" Target="slide21.xml"/><Relationship Id="rId4" Type="http://schemas.openxmlformats.org/officeDocument/2006/relationships/image" Target="../media/image69.png"/><Relationship Id="rId9" Type="http://schemas.microsoft.com/office/2007/relationships/hdphoto" Target="../media/hdphoto31.wdp"/><Relationship Id="rId14" Type="http://schemas.openxmlformats.org/officeDocument/2006/relationships/image" Target="../media/image74.png"/><Relationship Id="rId22" Type="http://schemas.openxmlformats.org/officeDocument/2006/relationships/image" Target="../media/image79.png"/><Relationship Id="rId27" Type="http://schemas.microsoft.com/office/2007/relationships/hdphoto" Target="../media/hdphoto26.wdp"/><Relationship Id="rId30" Type="http://schemas.openxmlformats.org/officeDocument/2006/relationships/image" Target="../media/image66.png"/><Relationship Id="rId35" Type="http://schemas.openxmlformats.org/officeDocument/2006/relationships/image" Target="../media/image84.png"/><Relationship Id="rId43" Type="http://schemas.openxmlformats.org/officeDocument/2006/relationships/slide" Target="slide20.xml"/><Relationship Id="rId48" Type="http://schemas.openxmlformats.org/officeDocument/2006/relationships/audio" Target="../media/audio2.wav"/><Relationship Id="rId8" Type="http://schemas.openxmlformats.org/officeDocument/2006/relationships/image" Target="../media/image71.png"/><Relationship Id="rId3" Type="http://schemas.openxmlformats.org/officeDocument/2006/relationships/audio" Target="../media/audio2.wav"/><Relationship Id="rId12" Type="http://schemas.openxmlformats.org/officeDocument/2006/relationships/image" Target="../media/image73.png"/><Relationship Id="rId17" Type="http://schemas.openxmlformats.org/officeDocument/2006/relationships/image" Target="../media/image76.png"/><Relationship Id="rId25" Type="http://schemas.microsoft.com/office/2007/relationships/hdphoto" Target="../media/hdphoto36.wdp"/><Relationship Id="rId33" Type="http://schemas.openxmlformats.org/officeDocument/2006/relationships/image" Target="../media/image83.png"/><Relationship Id="rId38" Type="http://schemas.microsoft.com/office/2007/relationships/hdphoto" Target="../media/hdphoto40.wdp"/><Relationship Id="rId46" Type="http://schemas.openxmlformats.org/officeDocument/2006/relationships/image" Target="../media/image87.png"/><Relationship Id="rId20" Type="http://schemas.microsoft.com/office/2007/relationships/hdphoto" Target="../media/hdphoto35.wdp"/><Relationship Id="rId41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13" Type="http://schemas.openxmlformats.org/officeDocument/2006/relationships/image" Target="../media/image28.png"/><Relationship Id="rId3" Type="http://schemas.openxmlformats.org/officeDocument/2006/relationships/audio" Target="../media/audio12.wav"/><Relationship Id="rId7" Type="http://schemas.openxmlformats.org/officeDocument/2006/relationships/image" Target="../media/image88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11" Type="http://schemas.openxmlformats.org/officeDocument/2006/relationships/slide" Target="slide17.xml"/><Relationship Id="rId5" Type="http://schemas.openxmlformats.org/officeDocument/2006/relationships/audio" Target="../media/audio6.wav"/><Relationship Id="rId15" Type="http://schemas.openxmlformats.org/officeDocument/2006/relationships/audio" Target="../media/audio12.wav"/><Relationship Id="rId10" Type="http://schemas.microsoft.com/office/2007/relationships/hdphoto" Target="../media/hdphoto42.wdp"/><Relationship Id="rId4" Type="http://schemas.openxmlformats.org/officeDocument/2006/relationships/audio" Target="../media/audio4.wav"/><Relationship Id="rId9" Type="http://schemas.openxmlformats.org/officeDocument/2006/relationships/image" Target="../media/image89.png"/><Relationship Id="rId1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54.jpeg"/><Relationship Id="rId3" Type="http://schemas.openxmlformats.org/officeDocument/2006/relationships/audio" Target="../media/audio6.wav"/><Relationship Id="rId7" Type="http://schemas.microsoft.com/office/2007/relationships/hdphoto" Target="../media/hdphoto29.wdp"/><Relationship Id="rId12" Type="http://schemas.openxmlformats.org/officeDocument/2006/relationships/image" Target="../media/image87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11" Type="http://schemas.openxmlformats.org/officeDocument/2006/relationships/slide" Target="slide17.xml"/><Relationship Id="rId5" Type="http://schemas.openxmlformats.org/officeDocument/2006/relationships/audio" Target="../media/audio3.wav"/><Relationship Id="rId15" Type="http://schemas.openxmlformats.org/officeDocument/2006/relationships/audio" Target="../media/audio12.wav"/><Relationship Id="rId10" Type="http://schemas.openxmlformats.org/officeDocument/2006/relationships/image" Target="../media/image90.gif"/><Relationship Id="rId4" Type="http://schemas.openxmlformats.org/officeDocument/2006/relationships/audio" Target="../media/audio2.wav"/><Relationship Id="rId9" Type="http://schemas.microsoft.com/office/2007/relationships/hdphoto" Target="../media/hdphoto42.wdp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microsoft.com/office/2007/relationships/hdphoto" Target="../media/hdphoto15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50.jpeg"/><Relationship Id="rId3" Type="http://schemas.openxmlformats.org/officeDocument/2006/relationships/audio" Target="../media/audio6.wav"/><Relationship Id="rId7" Type="http://schemas.microsoft.com/office/2007/relationships/hdphoto" Target="../media/hdphoto29.wdp"/><Relationship Id="rId12" Type="http://schemas.openxmlformats.org/officeDocument/2006/relationships/image" Target="../media/image2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11" Type="http://schemas.openxmlformats.org/officeDocument/2006/relationships/image" Target="../media/image87.png"/><Relationship Id="rId5" Type="http://schemas.openxmlformats.org/officeDocument/2006/relationships/audio" Target="../media/audio3.wav"/><Relationship Id="rId10" Type="http://schemas.openxmlformats.org/officeDocument/2006/relationships/slide" Target="slide17.xml"/><Relationship Id="rId4" Type="http://schemas.openxmlformats.org/officeDocument/2006/relationships/audio" Target="../media/audio2.wav"/><Relationship Id="rId9" Type="http://schemas.microsoft.com/office/2007/relationships/hdphoto" Target="../media/hdphoto42.wdp"/><Relationship Id="rId14" Type="http://schemas.openxmlformats.org/officeDocument/2006/relationships/audio" Target="../media/audio1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1.jpeg"/><Relationship Id="rId3" Type="http://schemas.openxmlformats.org/officeDocument/2006/relationships/audio" Target="../media/audio6.wav"/><Relationship Id="rId7" Type="http://schemas.microsoft.com/office/2007/relationships/hdphoto" Target="../media/hdphoto29.wdp"/><Relationship Id="rId12" Type="http://schemas.openxmlformats.org/officeDocument/2006/relationships/image" Target="../media/image2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11" Type="http://schemas.openxmlformats.org/officeDocument/2006/relationships/image" Target="../media/image87.png"/><Relationship Id="rId5" Type="http://schemas.openxmlformats.org/officeDocument/2006/relationships/audio" Target="../media/audio3.wav"/><Relationship Id="rId10" Type="http://schemas.openxmlformats.org/officeDocument/2006/relationships/slide" Target="slide17.xml"/><Relationship Id="rId4" Type="http://schemas.openxmlformats.org/officeDocument/2006/relationships/audio" Target="../media/audio2.wav"/><Relationship Id="rId9" Type="http://schemas.microsoft.com/office/2007/relationships/hdphoto" Target="../media/hdphoto42.wdp"/><Relationship Id="rId14" Type="http://schemas.openxmlformats.org/officeDocument/2006/relationships/audio" Target="../media/audio1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5" Type="http://schemas.openxmlformats.org/officeDocument/2006/relationships/audio" Target="../media/audio2.wav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94.png"/><Relationship Id="rId12" Type="http://schemas.openxmlformats.org/officeDocument/2006/relationships/image" Target="../media/image47.png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image" Target="../media/image93.png"/><Relationship Id="rId11" Type="http://schemas.openxmlformats.org/officeDocument/2006/relationships/image" Target="../media/image28.png"/><Relationship Id="rId5" Type="http://schemas.openxmlformats.org/officeDocument/2006/relationships/image" Target="../media/image92.jpeg"/><Relationship Id="rId10" Type="http://schemas.openxmlformats.org/officeDocument/2006/relationships/image" Target="../media/image96.JPG"/><Relationship Id="rId4" Type="http://schemas.openxmlformats.org/officeDocument/2006/relationships/audio" Target="../media/audio13.wav"/><Relationship Id="rId9" Type="http://schemas.microsoft.com/office/2007/relationships/hdphoto" Target="../media/hdphoto43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93.png"/><Relationship Id="rId12" Type="http://schemas.openxmlformats.org/officeDocument/2006/relationships/image" Target="../media/image28.png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image" Target="../media/image97.png"/><Relationship Id="rId11" Type="http://schemas.openxmlformats.org/officeDocument/2006/relationships/image" Target="../media/image96.JPG"/><Relationship Id="rId5" Type="http://schemas.openxmlformats.org/officeDocument/2006/relationships/audio" Target="../media/audio3.wav"/><Relationship Id="rId10" Type="http://schemas.microsoft.com/office/2007/relationships/hdphoto" Target="../media/hdphoto43.wdp"/><Relationship Id="rId4" Type="http://schemas.openxmlformats.org/officeDocument/2006/relationships/audio" Target="../media/audio13.wav"/><Relationship Id="rId9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98.jpeg"/><Relationship Id="rId12" Type="http://schemas.openxmlformats.org/officeDocument/2006/relationships/image" Target="../media/image28.png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image" Target="../media/image97.png"/><Relationship Id="rId11" Type="http://schemas.openxmlformats.org/officeDocument/2006/relationships/image" Target="../media/image96.JPG"/><Relationship Id="rId5" Type="http://schemas.openxmlformats.org/officeDocument/2006/relationships/audio" Target="../media/audio2.wav"/><Relationship Id="rId10" Type="http://schemas.microsoft.com/office/2007/relationships/hdphoto" Target="../media/hdphoto43.wdp"/><Relationship Id="rId4" Type="http://schemas.openxmlformats.org/officeDocument/2006/relationships/audio" Target="../media/audio13.wav"/><Relationship Id="rId9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5" Type="http://schemas.openxmlformats.org/officeDocument/2006/relationships/audio" Target="../media/audio11.wav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46.wdp"/><Relationship Id="rId3" Type="http://schemas.openxmlformats.org/officeDocument/2006/relationships/image" Target="../media/image100.png"/><Relationship Id="rId7" Type="http://schemas.openxmlformats.org/officeDocument/2006/relationships/image" Target="../media/image102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6.xml"/><Relationship Id="rId6" Type="http://schemas.microsoft.com/office/2007/relationships/hdphoto" Target="../media/hdphoto45.wdp"/><Relationship Id="rId5" Type="http://schemas.openxmlformats.org/officeDocument/2006/relationships/image" Target="../media/image101.png"/><Relationship Id="rId10" Type="http://schemas.openxmlformats.org/officeDocument/2006/relationships/image" Target="../media/image91.jpeg"/><Relationship Id="rId4" Type="http://schemas.microsoft.com/office/2007/relationships/hdphoto" Target="../media/hdphoto44.wdp"/><Relationship Id="rId9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107.png"/><Relationship Id="rId3" Type="http://schemas.microsoft.com/office/2007/relationships/hdphoto" Target="../media/hdphoto47.wdp"/><Relationship Id="rId7" Type="http://schemas.openxmlformats.org/officeDocument/2006/relationships/image" Target="../media/image54.jpeg"/><Relationship Id="rId12" Type="http://schemas.openxmlformats.org/officeDocument/2006/relationships/slide" Target="slide33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6.xml"/><Relationship Id="rId6" Type="http://schemas.openxmlformats.org/officeDocument/2006/relationships/slide" Target="slide30.xml"/><Relationship Id="rId11" Type="http://schemas.openxmlformats.org/officeDocument/2006/relationships/image" Target="../media/image106.jpeg"/><Relationship Id="rId5" Type="http://schemas.openxmlformats.org/officeDocument/2006/relationships/image" Target="../media/image104.jpeg"/><Relationship Id="rId10" Type="http://schemas.openxmlformats.org/officeDocument/2006/relationships/slide" Target="slide32.xml"/><Relationship Id="rId4" Type="http://schemas.openxmlformats.org/officeDocument/2006/relationships/image" Target="../media/image28.png"/><Relationship Id="rId9" Type="http://schemas.openxmlformats.org/officeDocument/2006/relationships/image" Target="../media/image10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108.png"/><Relationship Id="rId3" Type="http://schemas.openxmlformats.org/officeDocument/2006/relationships/audio" Target="../media/audio13.wav"/><Relationship Id="rId7" Type="http://schemas.openxmlformats.org/officeDocument/2006/relationships/image" Target="../media/image28.png"/><Relationship Id="rId12" Type="http://schemas.microsoft.com/office/2007/relationships/hdphoto" Target="../media/hdphoto45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4.jpeg"/><Relationship Id="rId11" Type="http://schemas.openxmlformats.org/officeDocument/2006/relationships/image" Target="../media/image101.png"/><Relationship Id="rId5" Type="http://schemas.openxmlformats.org/officeDocument/2006/relationships/audio" Target="../media/audio2.wav"/><Relationship Id="rId15" Type="http://schemas.openxmlformats.org/officeDocument/2006/relationships/audio" Target="../media/audio13.wav"/><Relationship Id="rId10" Type="http://schemas.microsoft.com/office/2007/relationships/hdphoto" Target="../media/hdphoto44.wdp"/><Relationship Id="rId4" Type="http://schemas.openxmlformats.org/officeDocument/2006/relationships/audio" Target="../media/audio10.wav"/><Relationship Id="rId9" Type="http://schemas.openxmlformats.org/officeDocument/2006/relationships/image" Target="../media/image100.png"/><Relationship Id="rId14" Type="http://schemas.microsoft.com/office/2007/relationships/hdphoto" Target="../media/hdphoto4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microsoft.com/office/2007/relationships/hdphoto" Target="../media/hdphoto46.wdp"/><Relationship Id="rId3" Type="http://schemas.openxmlformats.org/officeDocument/2006/relationships/audio" Target="../media/audio13.wav"/><Relationship Id="rId7" Type="http://schemas.openxmlformats.org/officeDocument/2006/relationships/slide" Target="slide28.xml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8.png"/><Relationship Id="rId11" Type="http://schemas.microsoft.com/office/2007/relationships/hdphoto" Target="../media/hdphoto45.wdp"/><Relationship Id="rId5" Type="http://schemas.openxmlformats.org/officeDocument/2006/relationships/image" Target="../media/image109.jpeg"/><Relationship Id="rId10" Type="http://schemas.openxmlformats.org/officeDocument/2006/relationships/image" Target="../media/image101.png"/><Relationship Id="rId4" Type="http://schemas.openxmlformats.org/officeDocument/2006/relationships/audio" Target="../media/audio2.wav"/><Relationship Id="rId9" Type="http://schemas.microsoft.com/office/2007/relationships/hdphoto" Target="../media/hdphoto44.wdp"/><Relationship Id="rId14" Type="http://schemas.openxmlformats.org/officeDocument/2006/relationships/audio" Target="../media/audio13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108.png"/><Relationship Id="rId3" Type="http://schemas.openxmlformats.org/officeDocument/2006/relationships/audio" Target="../media/audio11.wav"/><Relationship Id="rId7" Type="http://schemas.openxmlformats.org/officeDocument/2006/relationships/image" Target="../media/image28.png"/><Relationship Id="rId12" Type="http://schemas.microsoft.com/office/2007/relationships/hdphoto" Target="../media/hdphoto45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5.jpeg"/><Relationship Id="rId11" Type="http://schemas.openxmlformats.org/officeDocument/2006/relationships/image" Target="../media/image101.png"/><Relationship Id="rId5" Type="http://schemas.openxmlformats.org/officeDocument/2006/relationships/audio" Target="../media/audio2.wav"/><Relationship Id="rId15" Type="http://schemas.openxmlformats.org/officeDocument/2006/relationships/audio" Target="../media/audio11.wav"/><Relationship Id="rId10" Type="http://schemas.microsoft.com/office/2007/relationships/hdphoto" Target="../media/hdphoto44.wdp"/><Relationship Id="rId4" Type="http://schemas.openxmlformats.org/officeDocument/2006/relationships/audio" Target="../media/audio12.wav"/><Relationship Id="rId9" Type="http://schemas.openxmlformats.org/officeDocument/2006/relationships/image" Target="../media/image100.png"/><Relationship Id="rId14" Type="http://schemas.microsoft.com/office/2007/relationships/hdphoto" Target="../media/hdphoto46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108.png"/><Relationship Id="rId3" Type="http://schemas.openxmlformats.org/officeDocument/2006/relationships/audio" Target="../media/audio11.wav"/><Relationship Id="rId7" Type="http://schemas.openxmlformats.org/officeDocument/2006/relationships/image" Target="../media/image28.png"/><Relationship Id="rId12" Type="http://schemas.microsoft.com/office/2007/relationships/hdphoto" Target="../media/hdphoto45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6.jpeg"/><Relationship Id="rId11" Type="http://schemas.openxmlformats.org/officeDocument/2006/relationships/image" Target="../media/image101.png"/><Relationship Id="rId5" Type="http://schemas.openxmlformats.org/officeDocument/2006/relationships/slide" Target="slide32.xml"/><Relationship Id="rId15" Type="http://schemas.openxmlformats.org/officeDocument/2006/relationships/audio" Target="../media/audio11.wav"/><Relationship Id="rId10" Type="http://schemas.microsoft.com/office/2007/relationships/hdphoto" Target="../media/hdphoto44.wdp"/><Relationship Id="rId4" Type="http://schemas.openxmlformats.org/officeDocument/2006/relationships/audio" Target="../media/audio2.wav"/><Relationship Id="rId9" Type="http://schemas.openxmlformats.org/officeDocument/2006/relationships/image" Target="../media/image100.png"/><Relationship Id="rId14" Type="http://schemas.microsoft.com/office/2007/relationships/hdphoto" Target="../media/hdphoto46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1.xml"/><Relationship Id="rId5" Type="http://schemas.openxmlformats.org/officeDocument/2006/relationships/audio" Target="../media/audio7.wav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1.xml"/><Relationship Id="rId5" Type="http://schemas.openxmlformats.org/officeDocument/2006/relationships/audio" Target="../media/audio12.wav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audio" Target="../media/audio3.wav"/><Relationship Id="rId7" Type="http://schemas.openxmlformats.org/officeDocument/2006/relationships/image" Target="../media/image111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8.png"/><Relationship Id="rId5" Type="http://schemas.microsoft.com/office/2007/relationships/hdphoto" Target="../media/hdphoto47.wdp"/><Relationship Id="rId10" Type="http://schemas.openxmlformats.org/officeDocument/2006/relationships/audio" Target="../media/audio7.wav"/><Relationship Id="rId4" Type="http://schemas.openxmlformats.org/officeDocument/2006/relationships/image" Target="../media/image110.png"/><Relationship Id="rId9" Type="http://schemas.openxmlformats.org/officeDocument/2006/relationships/image" Target="../media/image11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68.xml"/><Relationship Id="rId5" Type="http://schemas.openxmlformats.org/officeDocument/2006/relationships/audio" Target="../media/audio8.wav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1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6.png"/><Relationship Id="rId5" Type="http://schemas.openxmlformats.org/officeDocument/2006/relationships/image" Target="../media/image115.jpe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15.xml"/><Relationship Id="rId18" Type="http://schemas.openxmlformats.org/officeDocument/2006/relationships/slide" Target="slide23.xml"/><Relationship Id="rId26" Type="http://schemas.openxmlformats.org/officeDocument/2006/relationships/slide" Target="slide5.xml"/><Relationship Id="rId3" Type="http://schemas.openxmlformats.org/officeDocument/2006/relationships/slideLayout" Target="../slideLayouts/slideLayout32.xml"/><Relationship Id="rId21" Type="http://schemas.openxmlformats.org/officeDocument/2006/relationships/slide" Target="slide27.xml"/><Relationship Id="rId7" Type="http://schemas.openxmlformats.org/officeDocument/2006/relationships/image" Target="../media/image30.png"/><Relationship Id="rId12" Type="http://schemas.openxmlformats.org/officeDocument/2006/relationships/slide" Target="slide7.xml"/><Relationship Id="rId17" Type="http://schemas.openxmlformats.org/officeDocument/2006/relationships/slide" Target="slide8.xml"/><Relationship Id="rId25" Type="http://schemas.openxmlformats.org/officeDocument/2006/relationships/image" Target="../media/image28.png"/><Relationship Id="rId2" Type="http://schemas.microsoft.com/office/2007/relationships/media" Target="../media/media2.mp3"/><Relationship Id="rId16" Type="http://schemas.openxmlformats.org/officeDocument/2006/relationships/image" Target="../media/image35.png"/><Relationship Id="rId20" Type="http://schemas.openxmlformats.org/officeDocument/2006/relationships/slide" Target="slide9.xml"/><Relationship Id="rId29" Type="http://schemas.openxmlformats.org/officeDocument/2006/relationships/audio" Target="NULL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slide" Target="slide6.xml"/><Relationship Id="rId24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openxmlformats.org/officeDocument/2006/relationships/slide" Target="slide22.xml"/><Relationship Id="rId23" Type="http://schemas.openxmlformats.org/officeDocument/2006/relationships/slide" Target="slide10.xml"/><Relationship Id="rId28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3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2.png"/><Relationship Id="rId14" Type="http://schemas.openxmlformats.org/officeDocument/2006/relationships/image" Target="../media/image34.png"/><Relationship Id="rId22" Type="http://schemas.openxmlformats.org/officeDocument/2006/relationships/image" Target="../media/image37.png"/><Relationship Id="rId27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0.xml"/><Relationship Id="rId7" Type="http://schemas.openxmlformats.org/officeDocument/2006/relationships/slide" Target="slide4.xml"/><Relationship Id="rId12" Type="http://schemas.openxmlformats.org/officeDocument/2006/relationships/audio" Target="../media/audio2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40.jpeg"/><Relationship Id="rId5" Type="http://schemas.openxmlformats.org/officeDocument/2006/relationships/audio" Target="../media/audio2.wav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32.png"/><Relationship Id="rId12" Type="http://schemas.openxmlformats.org/officeDocument/2006/relationships/audio" Target="../media/audio2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41.jpe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11" Type="http://schemas.openxmlformats.org/officeDocument/2006/relationships/audio" Target="../media/audio2.wav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11" Type="http://schemas.openxmlformats.org/officeDocument/2006/relationships/audio" Target="../media/audio2.wav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11" Type="http://schemas.openxmlformats.org/officeDocument/2006/relationships/audio" Target="../media/audio2.wav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8" y="2110716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70" y="4669481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22" y="483043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8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6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739" y="3741576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25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53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56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92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932781" y="857834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41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13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57" y="537554"/>
            <a:ext cx="7619751" cy="3317767"/>
          </a:xfrm>
          <a:prstGeom prst="rect">
            <a:avLst/>
          </a:prstGeom>
        </p:spPr>
      </p:pic>
      <p:pic>
        <p:nvPicPr>
          <p:cNvPr id="53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633528">
            <a:off x="9407348" y="4509209"/>
            <a:ext cx="1163135" cy="169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55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8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0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589;p33"/>
          <p:cNvGrpSpPr/>
          <p:nvPr/>
        </p:nvGrpSpPr>
        <p:grpSpPr>
          <a:xfrm>
            <a:off x="986971" y="1257921"/>
            <a:ext cx="11427127" cy="4757868"/>
            <a:chOff x="1451343" y="776658"/>
            <a:chExt cx="6575465" cy="3715416"/>
          </a:xfrm>
        </p:grpSpPr>
        <p:grpSp>
          <p:nvGrpSpPr>
            <p:cNvPr id="6" name="Google Shape;1590;p33"/>
            <p:cNvGrpSpPr/>
            <p:nvPr/>
          </p:nvGrpSpPr>
          <p:grpSpPr>
            <a:xfrm rot="-929478">
              <a:off x="2116606" y="2897057"/>
              <a:ext cx="890300" cy="685375"/>
              <a:chOff x="8267893" y="1920039"/>
              <a:chExt cx="890274" cy="685355"/>
            </a:xfrm>
          </p:grpSpPr>
          <p:sp>
            <p:nvSpPr>
              <p:cNvPr id="55" name="Google Shape;1591;p33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592;p33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593;p33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594;p33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595;p33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596;p33"/>
            <p:cNvGrpSpPr/>
            <p:nvPr/>
          </p:nvGrpSpPr>
          <p:grpSpPr>
            <a:xfrm rot="-6338876">
              <a:off x="1719762" y="1729203"/>
              <a:ext cx="1482895" cy="1176744"/>
              <a:chOff x="8757948" y="1920174"/>
              <a:chExt cx="1090443" cy="865316"/>
            </a:xfrm>
          </p:grpSpPr>
          <p:sp>
            <p:nvSpPr>
              <p:cNvPr id="33" name="Google Shape;1597;p33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598;p33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599;p33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00;p33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01;p33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02;p33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603;p33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604;p33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605;p33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606;p33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607;p33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608;p33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609;p33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610;p33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611;p33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612;p33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613;p33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614;p33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615;p33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616;p33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617;p33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618;p33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1619;p33"/>
            <p:cNvGrpSpPr/>
            <p:nvPr/>
          </p:nvGrpSpPr>
          <p:grpSpPr>
            <a:xfrm rot="2523418">
              <a:off x="2638602" y="1430589"/>
              <a:ext cx="630846" cy="471257"/>
              <a:chOff x="5913226" y="4077344"/>
              <a:chExt cx="914289" cy="694967"/>
            </a:xfrm>
          </p:grpSpPr>
          <p:sp>
            <p:nvSpPr>
              <p:cNvPr id="26" name="Google Shape;1620;p33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21;p33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22;p33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23;p33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24;p33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25;p33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26;p33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1627;p33"/>
            <p:cNvGrpSpPr/>
            <p:nvPr/>
          </p:nvGrpSpPr>
          <p:grpSpPr>
            <a:xfrm rot="1902103">
              <a:off x="7181157" y="2518087"/>
              <a:ext cx="579668" cy="1176893"/>
              <a:chOff x="6358918" y="3044707"/>
              <a:chExt cx="579665" cy="1176886"/>
            </a:xfrm>
          </p:grpSpPr>
          <p:sp>
            <p:nvSpPr>
              <p:cNvPr id="17" name="Google Shape;1628;p33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629;p33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630;p33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631;p33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32;p33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33;p33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34;p33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35;p33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36;p33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1637;p33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38;p33"/>
            <p:cNvSpPr/>
            <p:nvPr/>
          </p:nvSpPr>
          <p:spPr>
            <a:xfrm>
              <a:off x="7067407" y="19816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39;p33"/>
            <p:cNvSpPr/>
            <p:nvPr/>
          </p:nvSpPr>
          <p:spPr>
            <a:xfrm>
              <a:off x="1725162" y="2520543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40;p33"/>
            <p:cNvSpPr/>
            <p:nvPr/>
          </p:nvSpPr>
          <p:spPr>
            <a:xfrm>
              <a:off x="2439996" y="1360729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41;p33"/>
            <p:cNvSpPr/>
            <p:nvPr/>
          </p:nvSpPr>
          <p:spPr>
            <a:xfrm>
              <a:off x="1451343" y="1739263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42;p33"/>
            <p:cNvSpPr/>
            <p:nvPr/>
          </p:nvSpPr>
          <p:spPr>
            <a:xfrm>
              <a:off x="7307554" y="2573902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43;p33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651;p33"/>
          <p:cNvGrpSpPr/>
          <p:nvPr/>
        </p:nvGrpSpPr>
        <p:grpSpPr>
          <a:xfrm>
            <a:off x="8943814" y="3761856"/>
            <a:ext cx="2636328" cy="3123762"/>
            <a:chOff x="5742149" y="2182223"/>
            <a:chExt cx="2080960" cy="2439344"/>
          </a:xfrm>
        </p:grpSpPr>
        <p:grpSp>
          <p:nvGrpSpPr>
            <p:cNvPr id="61" name="Google Shape;1652;p33"/>
            <p:cNvGrpSpPr/>
            <p:nvPr/>
          </p:nvGrpSpPr>
          <p:grpSpPr>
            <a:xfrm>
              <a:off x="5742149" y="2182223"/>
              <a:ext cx="1645253" cy="2439344"/>
              <a:chOff x="1587225" y="582700"/>
              <a:chExt cx="1401050" cy="2077275"/>
            </a:xfrm>
          </p:grpSpPr>
          <p:sp>
            <p:nvSpPr>
              <p:cNvPr id="68" name="Google Shape;1653;p33"/>
              <p:cNvSpPr/>
              <p:nvPr/>
            </p:nvSpPr>
            <p:spPr>
              <a:xfrm>
                <a:off x="1990750" y="1117750"/>
                <a:ext cx="997525" cy="1283750"/>
              </a:xfrm>
              <a:custGeom>
                <a:avLst/>
                <a:gdLst/>
                <a:ahLst/>
                <a:cxnLst/>
                <a:rect l="l" t="t" r="r" b="b"/>
                <a:pathLst>
                  <a:path w="39901" h="51350" extrusionOk="0"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lnTo>
                      <a:pt x="1053" y="10154"/>
                    </a:ln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129"/>
                      <a:pt x="2607" y="21858"/>
                      <a:pt x="3283" y="23462"/>
                    </a:cubicBezTo>
                    <a:lnTo>
                      <a:pt x="3659" y="22161"/>
                    </a:lnTo>
                    <a:lnTo>
                      <a:pt x="3659" y="22161"/>
                    </a:lnTo>
                    <a:cubicBezTo>
                      <a:pt x="3588" y="22416"/>
                      <a:pt x="4386" y="23688"/>
                      <a:pt x="4486" y="24013"/>
                    </a:cubicBezTo>
                    <a:cubicBezTo>
                      <a:pt x="4762" y="24765"/>
                      <a:pt x="4963" y="25567"/>
                      <a:pt x="5088" y="26369"/>
                    </a:cubicBezTo>
                    <a:cubicBezTo>
                      <a:pt x="5314" y="27873"/>
                      <a:pt x="5088" y="29302"/>
                      <a:pt x="5263" y="30780"/>
                    </a:cubicBezTo>
                    <a:cubicBezTo>
                      <a:pt x="5689" y="34339"/>
                      <a:pt x="4336" y="37773"/>
                      <a:pt x="4060" y="41282"/>
                    </a:cubicBezTo>
                    <a:cubicBezTo>
                      <a:pt x="3985" y="42359"/>
                      <a:pt x="4010" y="43487"/>
                      <a:pt x="4411" y="44490"/>
                    </a:cubicBezTo>
                    <a:cubicBezTo>
                      <a:pt x="5063" y="46194"/>
                      <a:pt x="6792" y="46745"/>
                      <a:pt x="8196" y="47673"/>
                    </a:cubicBezTo>
                    <a:cubicBezTo>
                      <a:pt x="9850" y="48750"/>
                      <a:pt x="11679" y="49577"/>
                      <a:pt x="13559" y="50204"/>
                    </a:cubicBezTo>
                    <a:cubicBezTo>
                      <a:pt x="15930" y="50963"/>
                      <a:pt x="18436" y="51349"/>
                      <a:pt x="20939" y="51349"/>
                    </a:cubicBezTo>
                    <a:cubicBezTo>
                      <a:pt x="22484" y="51349"/>
                      <a:pt x="24028" y="51202"/>
                      <a:pt x="25539" y="50906"/>
                    </a:cubicBezTo>
                    <a:cubicBezTo>
                      <a:pt x="29574" y="50129"/>
                      <a:pt x="32682" y="48274"/>
                      <a:pt x="35188" y="45016"/>
                    </a:cubicBezTo>
                    <a:cubicBezTo>
                      <a:pt x="36341" y="43512"/>
                      <a:pt x="37269" y="41833"/>
                      <a:pt x="37895" y="40054"/>
                    </a:cubicBezTo>
                    <a:cubicBezTo>
                      <a:pt x="38168" y="39284"/>
                      <a:pt x="39547" y="35518"/>
                      <a:pt x="38941" y="34786"/>
                    </a:cubicBezTo>
                    <a:lnTo>
                      <a:pt x="38941" y="34786"/>
                    </a:lnTo>
                    <a:cubicBezTo>
                      <a:pt x="39136" y="35003"/>
                      <a:pt x="39330" y="35198"/>
                      <a:pt x="39524" y="35392"/>
                    </a:cubicBezTo>
                    <a:cubicBezTo>
                      <a:pt x="39599" y="33537"/>
                      <a:pt x="39474" y="31657"/>
                      <a:pt x="39123" y="29803"/>
                    </a:cubicBezTo>
                    <a:lnTo>
                      <a:pt x="39123" y="29803"/>
                    </a:lnTo>
                    <a:cubicBezTo>
                      <a:pt x="39374" y="30028"/>
                      <a:pt x="39624" y="30254"/>
                      <a:pt x="39900" y="30480"/>
                    </a:cubicBezTo>
                    <a:cubicBezTo>
                      <a:pt x="39725" y="29126"/>
                      <a:pt x="39098" y="27998"/>
                      <a:pt x="38396" y="26870"/>
                    </a:cubicBezTo>
                    <a:lnTo>
                      <a:pt x="38396" y="26870"/>
                    </a:lnTo>
                    <a:cubicBezTo>
                      <a:pt x="38873" y="27146"/>
                      <a:pt x="39249" y="27572"/>
                      <a:pt x="39499" y="28048"/>
                    </a:cubicBezTo>
                    <a:cubicBezTo>
                      <a:pt x="39875" y="22259"/>
                      <a:pt x="35589" y="16545"/>
                      <a:pt x="31078" y="13462"/>
                    </a:cubicBezTo>
                    <a:cubicBezTo>
                      <a:pt x="29449" y="12359"/>
                      <a:pt x="27795" y="11281"/>
                      <a:pt x="26266" y="10053"/>
                    </a:cubicBezTo>
                    <a:lnTo>
                      <a:pt x="26191" y="10003"/>
                    </a:lnTo>
                    <a:cubicBezTo>
                      <a:pt x="23710" y="7998"/>
                      <a:pt x="21805" y="5241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654;p33"/>
              <p:cNvSpPr/>
              <p:nvPr/>
            </p:nvSpPr>
            <p:spPr>
              <a:xfrm>
                <a:off x="2090375" y="1800150"/>
                <a:ext cx="171700" cy="515700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0628" extrusionOk="0">
                    <a:moveTo>
                      <a:pt x="1203" y="1"/>
                    </a:moveTo>
                    <a:lnTo>
                      <a:pt x="1203" y="1"/>
                    </a:lnTo>
                    <a:cubicBezTo>
                      <a:pt x="1253" y="1153"/>
                      <a:pt x="1153" y="2306"/>
                      <a:pt x="1278" y="3484"/>
                    </a:cubicBezTo>
                    <a:cubicBezTo>
                      <a:pt x="1704" y="7043"/>
                      <a:pt x="351" y="10477"/>
                      <a:pt x="75" y="13986"/>
                    </a:cubicBezTo>
                    <a:cubicBezTo>
                      <a:pt x="0" y="15063"/>
                      <a:pt x="25" y="16191"/>
                      <a:pt x="426" y="17194"/>
                    </a:cubicBezTo>
                    <a:cubicBezTo>
                      <a:pt x="1078" y="18898"/>
                      <a:pt x="2807" y="19449"/>
                      <a:pt x="4211" y="20377"/>
                    </a:cubicBezTo>
                    <a:cubicBezTo>
                      <a:pt x="4361" y="20452"/>
                      <a:pt x="4486" y="20527"/>
                      <a:pt x="4637" y="20627"/>
                    </a:cubicBezTo>
                    <a:cubicBezTo>
                      <a:pt x="4687" y="20527"/>
                      <a:pt x="4737" y="20427"/>
                      <a:pt x="4812" y="20326"/>
                    </a:cubicBezTo>
                    <a:cubicBezTo>
                      <a:pt x="5188" y="19700"/>
                      <a:pt x="5539" y="19048"/>
                      <a:pt x="5765" y="18422"/>
                    </a:cubicBezTo>
                    <a:cubicBezTo>
                      <a:pt x="6542" y="16141"/>
                      <a:pt x="6867" y="13685"/>
                      <a:pt x="6667" y="11304"/>
                    </a:cubicBezTo>
                    <a:cubicBezTo>
                      <a:pt x="6316" y="7018"/>
                      <a:pt x="4311" y="2933"/>
                      <a:pt x="1203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655;p33"/>
              <p:cNvSpPr/>
              <p:nvPr/>
            </p:nvSpPr>
            <p:spPr>
              <a:xfrm>
                <a:off x="2317800" y="2053900"/>
                <a:ext cx="641650" cy="347475"/>
              </a:xfrm>
              <a:custGeom>
                <a:avLst/>
                <a:gdLst/>
                <a:ahLst/>
                <a:cxnLst/>
                <a:rect l="l" t="t" r="r" b="b"/>
                <a:pathLst>
                  <a:path w="25666" h="13899" extrusionOk="0">
                    <a:moveTo>
                      <a:pt x="25665" y="1"/>
                    </a:moveTo>
                    <a:cubicBezTo>
                      <a:pt x="25039" y="377"/>
                      <a:pt x="23760" y="878"/>
                      <a:pt x="23535" y="1003"/>
                    </a:cubicBezTo>
                    <a:cubicBezTo>
                      <a:pt x="22683" y="1379"/>
                      <a:pt x="21831" y="1755"/>
                      <a:pt x="20953" y="2056"/>
                    </a:cubicBezTo>
                    <a:cubicBezTo>
                      <a:pt x="19199" y="2708"/>
                      <a:pt x="17395" y="3184"/>
                      <a:pt x="15565" y="3510"/>
                    </a:cubicBezTo>
                    <a:cubicBezTo>
                      <a:pt x="13820" y="3812"/>
                      <a:pt x="12052" y="3964"/>
                      <a:pt x="10284" y="3964"/>
                    </a:cubicBezTo>
                    <a:cubicBezTo>
                      <a:pt x="10148" y="3964"/>
                      <a:pt x="10012" y="3963"/>
                      <a:pt x="9876" y="3961"/>
                    </a:cubicBezTo>
                    <a:cubicBezTo>
                      <a:pt x="9344" y="3961"/>
                      <a:pt x="8797" y="3975"/>
                      <a:pt x="8248" y="3975"/>
                    </a:cubicBezTo>
                    <a:cubicBezTo>
                      <a:pt x="7013" y="3975"/>
                      <a:pt x="5765" y="3903"/>
                      <a:pt x="4638" y="3435"/>
                    </a:cubicBezTo>
                    <a:cubicBezTo>
                      <a:pt x="3785" y="3084"/>
                      <a:pt x="2983" y="2457"/>
                      <a:pt x="2607" y="1630"/>
                    </a:cubicBezTo>
                    <a:cubicBezTo>
                      <a:pt x="1455" y="3359"/>
                      <a:pt x="427" y="5540"/>
                      <a:pt x="151" y="7595"/>
                    </a:cubicBezTo>
                    <a:cubicBezTo>
                      <a:pt x="101" y="8096"/>
                      <a:pt x="1" y="11129"/>
                      <a:pt x="277" y="12683"/>
                    </a:cubicBezTo>
                    <a:cubicBezTo>
                      <a:pt x="327" y="12708"/>
                      <a:pt x="402" y="12733"/>
                      <a:pt x="477" y="12758"/>
                    </a:cubicBezTo>
                    <a:cubicBezTo>
                      <a:pt x="653" y="12808"/>
                      <a:pt x="828" y="12833"/>
                      <a:pt x="978" y="12883"/>
                    </a:cubicBezTo>
                    <a:cubicBezTo>
                      <a:pt x="1831" y="13109"/>
                      <a:pt x="2733" y="13259"/>
                      <a:pt x="3560" y="13510"/>
                    </a:cubicBezTo>
                    <a:cubicBezTo>
                      <a:pt x="4993" y="13767"/>
                      <a:pt x="6455" y="13899"/>
                      <a:pt x="7916" y="13899"/>
                    </a:cubicBezTo>
                    <a:cubicBezTo>
                      <a:pt x="9444" y="13899"/>
                      <a:pt x="10970" y="13754"/>
                      <a:pt x="12457" y="13460"/>
                    </a:cubicBezTo>
                    <a:cubicBezTo>
                      <a:pt x="16467" y="12683"/>
                      <a:pt x="19600" y="10828"/>
                      <a:pt x="22106" y="7570"/>
                    </a:cubicBezTo>
                    <a:cubicBezTo>
                      <a:pt x="23259" y="6066"/>
                      <a:pt x="24187" y="4387"/>
                      <a:pt x="24813" y="2608"/>
                    </a:cubicBezTo>
                    <a:cubicBezTo>
                      <a:pt x="24964" y="2232"/>
                      <a:pt x="25365" y="1104"/>
                      <a:pt x="25665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656;p33"/>
              <p:cNvSpPr/>
              <p:nvPr/>
            </p:nvSpPr>
            <p:spPr>
              <a:xfrm>
                <a:off x="2388625" y="1726850"/>
                <a:ext cx="437350" cy="357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4286" extrusionOk="0">
                    <a:moveTo>
                      <a:pt x="9223" y="0"/>
                    </a:moveTo>
                    <a:cubicBezTo>
                      <a:pt x="8120" y="2206"/>
                      <a:pt x="6717" y="4286"/>
                      <a:pt x="5113" y="6166"/>
                    </a:cubicBezTo>
                    <a:cubicBezTo>
                      <a:pt x="3559" y="7945"/>
                      <a:pt x="1805" y="10101"/>
                      <a:pt x="752" y="12256"/>
                    </a:cubicBezTo>
                    <a:cubicBezTo>
                      <a:pt x="426" y="12908"/>
                      <a:pt x="226" y="13609"/>
                      <a:pt x="0" y="14286"/>
                    </a:cubicBezTo>
                    <a:cubicBezTo>
                      <a:pt x="526" y="13509"/>
                      <a:pt x="1203" y="12782"/>
                      <a:pt x="1955" y="12156"/>
                    </a:cubicBezTo>
                    <a:cubicBezTo>
                      <a:pt x="2807" y="11454"/>
                      <a:pt x="3759" y="10852"/>
                      <a:pt x="4687" y="10326"/>
                    </a:cubicBezTo>
                    <a:cubicBezTo>
                      <a:pt x="6015" y="9574"/>
                      <a:pt x="7469" y="9123"/>
                      <a:pt x="8973" y="8872"/>
                    </a:cubicBezTo>
                    <a:cubicBezTo>
                      <a:pt x="9674" y="8763"/>
                      <a:pt x="10389" y="8706"/>
                      <a:pt x="11106" y="8706"/>
                    </a:cubicBezTo>
                    <a:cubicBezTo>
                      <a:pt x="13334" y="8706"/>
                      <a:pt x="15579" y="9251"/>
                      <a:pt x="17494" y="10426"/>
                    </a:cubicBezTo>
                    <a:cubicBezTo>
                      <a:pt x="16466" y="8321"/>
                      <a:pt x="14386" y="7268"/>
                      <a:pt x="12531" y="5890"/>
                    </a:cubicBezTo>
                    <a:cubicBezTo>
                      <a:pt x="10652" y="4461"/>
                      <a:pt x="9599" y="2331"/>
                      <a:pt x="9223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657;p33"/>
              <p:cNvSpPr/>
              <p:nvPr/>
            </p:nvSpPr>
            <p:spPr>
              <a:xfrm>
                <a:off x="1990750" y="1117750"/>
                <a:ext cx="559550" cy="933675"/>
              </a:xfrm>
              <a:custGeom>
                <a:avLst/>
                <a:gdLst/>
                <a:ahLst/>
                <a:cxnLst/>
                <a:rect l="l" t="t" r="r" b="b"/>
                <a:pathLst>
                  <a:path w="22382" h="37347" extrusionOk="0">
                    <a:moveTo>
                      <a:pt x="13131" y="31854"/>
                    </a:moveTo>
                    <a:lnTo>
                      <a:pt x="13131" y="31854"/>
                    </a:lnTo>
                    <a:cubicBezTo>
                      <a:pt x="13131" y="31855"/>
                      <a:pt x="13132" y="31857"/>
                      <a:pt x="13133" y="31858"/>
                    </a:cubicBezTo>
                    <a:cubicBezTo>
                      <a:pt x="13132" y="31857"/>
                      <a:pt x="13131" y="31855"/>
                      <a:pt x="13131" y="31854"/>
                    </a:cubicBezTo>
                    <a:close/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cubicBezTo>
                      <a:pt x="351" y="10705"/>
                      <a:pt x="702" y="10429"/>
                      <a:pt x="1053" y="10154"/>
                    </a:cubicBez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028"/>
                      <a:pt x="2557" y="21657"/>
                      <a:pt x="3158" y="23186"/>
                    </a:cubicBezTo>
                    <a:cubicBezTo>
                      <a:pt x="3208" y="23236"/>
                      <a:pt x="3258" y="23312"/>
                      <a:pt x="3308" y="23362"/>
                    </a:cubicBezTo>
                    <a:cubicBezTo>
                      <a:pt x="3409" y="22961"/>
                      <a:pt x="3534" y="22560"/>
                      <a:pt x="3659" y="22159"/>
                    </a:cubicBezTo>
                    <a:lnTo>
                      <a:pt x="3659" y="22159"/>
                    </a:lnTo>
                    <a:cubicBezTo>
                      <a:pt x="3584" y="22409"/>
                      <a:pt x="4386" y="23688"/>
                      <a:pt x="4486" y="24013"/>
                    </a:cubicBezTo>
                    <a:cubicBezTo>
                      <a:pt x="4712" y="24615"/>
                      <a:pt x="4862" y="25266"/>
                      <a:pt x="4988" y="25893"/>
                    </a:cubicBezTo>
                    <a:cubicBezTo>
                      <a:pt x="5514" y="26845"/>
                      <a:pt x="5965" y="27823"/>
                      <a:pt x="6567" y="28725"/>
                    </a:cubicBezTo>
                    <a:cubicBezTo>
                      <a:pt x="7344" y="29878"/>
                      <a:pt x="8371" y="30881"/>
                      <a:pt x="9198" y="32008"/>
                    </a:cubicBezTo>
                    <a:cubicBezTo>
                      <a:pt x="10326" y="33587"/>
                      <a:pt x="11078" y="35442"/>
                      <a:pt x="11329" y="37347"/>
                    </a:cubicBezTo>
                    <a:cubicBezTo>
                      <a:pt x="11404" y="35993"/>
                      <a:pt x="11479" y="34615"/>
                      <a:pt x="11529" y="33261"/>
                    </a:cubicBezTo>
                    <a:lnTo>
                      <a:pt x="12030" y="33963"/>
                    </a:lnTo>
                    <a:cubicBezTo>
                      <a:pt x="12206" y="32911"/>
                      <a:pt x="12381" y="31858"/>
                      <a:pt x="12557" y="30780"/>
                    </a:cubicBezTo>
                    <a:cubicBezTo>
                      <a:pt x="12731" y="31130"/>
                      <a:pt x="12931" y="31504"/>
                      <a:pt x="13131" y="31854"/>
                    </a:cubicBezTo>
                    <a:lnTo>
                      <a:pt x="13131" y="31854"/>
                    </a:lnTo>
                    <a:cubicBezTo>
                      <a:pt x="12860" y="31373"/>
                      <a:pt x="13234" y="29952"/>
                      <a:pt x="13309" y="29427"/>
                    </a:cubicBezTo>
                    <a:cubicBezTo>
                      <a:pt x="13409" y="28575"/>
                      <a:pt x="13634" y="27748"/>
                      <a:pt x="13810" y="26896"/>
                    </a:cubicBezTo>
                    <a:cubicBezTo>
                      <a:pt x="14111" y="25317"/>
                      <a:pt x="14336" y="23662"/>
                      <a:pt x="14537" y="22058"/>
                    </a:cubicBezTo>
                    <a:cubicBezTo>
                      <a:pt x="14988" y="22735"/>
                      <a:pt x="15414" y="23412"/>
                      <a:pt x="15765" y="24139"/>
                    </a:cubicBezTo>
                    <a:cubicBezTo>
                      <a:pt x="15815" y="21056"/>
                      <a:pt x="15990" y="17948"/>
                      <a:pt x="16316" y="14890"/>
                    </a:cubicBezTo>
                    <a:cubicBezTo>
                      <a:pt x="16592" y="15517"/>
                      <a:pt x="16867" y="16169"/>
                      <a:pt x="17118" y="16795"/>
                    </a:cubicBezTo>
                    <a:cubicBezTo>
                      <a:pt x="17745" y="14439"/>
                      <a:pt x="17970" y="12008"/>
                      <a:pt x="18171" y="9577"/>
                    </a:cubicBezTo>
                    <a:cubicBezTo>
                      <a:pt x="18722" y="10429"/>
                      <a:pt x="19198" y="11332"/>
                      <a:pt x="19574" y="12259"/>
                    </a:cubicBezTo>
                    <a:cubicBezTo>
                      <a:pt x="20251" y="10129"/>
                      <a:pt x="21128" y="8048"/>
                      <a:pt x="22156" y="6043"/>
                    </a:cubicBezTo>
                    <a:cubicBezTo>
                      <a:pt x="22231" y="5893"/>
                      <a:pt x="22306" y="5768"/>
                      <a:pt x="22381" y="5617"/>
                    </a:cubicBezTo>
                    <a:cubicBezTo>
                      <a:pt x="21730" y="4540"/>
                      <a:pt x="21203" y="3387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658;p33"/>
              <p:cNvSpPr/>
              <p:nvPr/>
            </p:nvSpPr>
            <p:spPr>
              <a:xfrm>
                <a:off x="1587225" y="1691625"/>
                <a:ext cx="1329600" cy="968350"/>
              </a:xfrm>
              <a:custGeom>
                <a:avLst/>
                <a:gdLst/>
                <a:ahLst/>
                <a:cxnLst/>
                <a:rect l="l" t="t" r="r" b="b"/>
                <a:pathLst>
                  <a:path w="53184" h="38734" extrusionOk="0">
                    <a:moveTo>
                      <a:pt x="21931" y="17174"/>
                    </a:moveTo>
                    <a:cubicBezTo>
                      <a:pt x="21930" y="17178"/>
                      <a:pt x="21930" y="17182"/>
                      <a:pt x="21931" y="17186"/>
                    </a:cubicBezTo>
                    <a:lnTo>
                      <a:pt x="21931" y="17186"/>
                    </a:lnTo>
                    <a:cubicBezTo>
                      <a:pt x="21931" y="17182"/>
                      <a:pt x="21931" y="17178"/>
                      <a:pt x="21931" y="17174"/>
                    </a:cubicBezTo>
                    <a:close/>
                    <a:moveTo>
                      <a:pt x="2231" y="24317"/>
                    </a:move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2237" y="24321"/>
                      <a:pt x="2234" y="24319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3039" y="24910"/>
                      <a:pt x="3763" y="27327"/>
                      <a:pt x="4412" y="28201"/>
                    </a:cubicBezTo>
                    <a:cubicBezTo>
                      <a:pt x="5339" y="29505"/>
                      <a:pt x="6392" y="30657"/>
                      <a:pt x="7595" y="31710"/>
                    </a:cubicBezTo>
                    <a:cubicBezTo>
                      <a:pt x="11780" y="35369"/>
                      <a:pt x="17018" y="37600"/>
                      <a:pt x="22482" y="38402"/>
                    </a:cubicBezTo>
                    <a:cubicBezTo>
                      <a:pt x="24012" y="38623"/>
                      <a:pt x="25558" y="38733"/>
                      <a:pt x="27104" y="38733"/>
                    </a:cubicBezTo>
                    <a:cubicBezTo>
                      <a:pt x="35383" y="38733"/>
                      <a:pt x="43633" y="35565"/>
                      <a:pt x="49124" y="29229"/>
                    </a:cubicBezTo>
                    <a:cubicBezTo>
                      <a:pt x="51580" y="26372"/>
                      <a:pt x="53059" y="22662"/>
                      <a:pt x="53184" y="18903"/>
                    </a:cubicBezTo>
                    <a:lnTo>
                      <a:pt x="53184" y="18903"/>
                    </a:lnTo>
                    <a:cubicBezTo>
                      <a:pt x="53159" y="19454"/>
                      <a:pt x="46668" y="20156"/>
                      <a:pt x="45966" y="20231"/>
                    </a:cubicBezTo>
                    <a:cubicBezTo>
                      <a:pt x="43785" y="20432"/>
                      <a:pt x="41655" y="20382"/>
                      <a:pt x="39525" y="20432"/>
                    </a:cubicBezTo>
                    <a:cubicBezTo>
                      <a:pt x="37785" y="20473"/>
                      <a:pt x="36023" y="20559"/>
                      <a:pt x="34267" y="20559"/>
                    </a:cubicBezTo>
                    <a:cubicBezTo>
                      <a:pt x="32810" y="20559"/>
                      <a:pt x="31358" y="20500"/>
                      <a:pt x="29926" y="20307"/>
                    </a:cubicBezTo>
                    <a:cubicBezTo>
                      <a:pt x="28422" y="20106"/>
                      <a:pt x="26943" y="19705"/>
                      <a:pt x="25540" y="19129"/>
                    </a:cubicBezTo>
                    <a:cubicBezTo>
                      <a:pt x="25067" y="18955"/>
                      <a:pt x="21955" y="17719"/>
                      <a:pt x="21931" y="17186"/>
                    </a:cubicBezTo>
                    <a:lnTo>
                      <a:pt x="21931" y="17186"/>
                    </a:lnTo>
                    <a:cubicBezTo>
                      <a:pt x="21930" y="17558"/>
                      <a:pt x="21906" y="17955"/>
                      <a:pt x="21906" y="18327"/>
                    </a:cubicBezTo>
                    <a:cubicBezTo>
                      <a:pt x="18848" y="16497"/>
                      <a:pt x="16191" y="13991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175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659;p33"/>
              <p:cNvSpPr/>
              <p:nvPr/>
            </p:nvSpPr>
            <p:spPr>
              <a:xfrm>
                <a:off x="1587225" y="1691625"/>
                <a:ext cx="604050" cy="859800"/>
              </a:xfrm>
              <a:custGeom>
                <a:avLst/>
                <a:gdLst/>
                <a:ahLst/>
                <a:cxnLst/>
                <a:rect l="l" t="t" r="r" b="b"/>
                <a:pathLst>
                  <a:path w="24162" h="34392" extrusionOk="0">
                    <a:moveTo>
                      <a:pt x="2231" y="24317"/>
                    </a:moveTo>
                    <a:lnTo>
                      <a:pt x="2231" y="24317"/>
                    </a:lnTo>
                    <a:cubicBezTo>
                      <a:pt x="2236" y="24320"/>
                      <a:pt x="2241" y="24323"/>
                      <a:pt x="2245" y="24327"/>
                    </a:cubicBezTo>
                    <a:lnTo>
                      <a:pt x="2245" y="24327"/>
                    </a:lnTo>
                    <a:cubicBezTo>
                      <a:pt x="2241" y="24323"/>
                      <a:pt x="2236" y="24320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cubicBezTo>
                      <a:pt x="2988" y="24846"/>
                      <a:pt x="2617" y="24598"/>
                      <a:pt x="2245" y="24327"/>
                    </a:cubicBezTo>
                    <a:lnTo>
                      <a:pt x="2245" y="24327"/>
                    </a:lnTo>
                    <a:cubicBezTo>
                      <a:pt x="3042" y="24921"/>
                      <a:pt x="3764" y="27329"/>
                      <a:pt x="4412" y="28201"/>
                    </a:cubicBezTo>
                    <a:cubicBezTo>
                      <a:pt x="5339" y="29480"/>
                      <a:pt x="6417" y="30657"/>
                      <a:pt x="7595" y="31710"/>
                    </a:cubicBezTo>
                    <a:cubicBezTo>
                      <a:pt x="8322" y="32337"/>
                      <a:pt x="9073" y="32913"/>
                      <a:pt x="9850" y="33439"/>
                    </a:cubicBezTo>
                    <a:cubicBezTo>
                      <a:pt x="10627" y="33790"/>
                      <a:pt x="11429" y="34116"/>
                      <a:pt x="12256" y="34392"/>
                    </a:cubicBezTo>
                    <a:cubicBezTo>
                      <a:pt x="11956" y="33815"/>
                      <a:pt x="11655" y="33239"/>
                      <a:pt x="11329" y="32662"/>
                    </a:cubicBezTo>
                    <a:lnTo>
                      <a:pt x="11329" y="32662"/>
                    </a:lnTo>
                    <a:cubicBezTo>
                      <a:pt x="13760" y="33640"/>
                      <a:pt x="16367" y="34191"/>
                      <a:pt x="18973" y="34292"/>
                    </a:cubicBezTo>
                    <a:cubicBezTo>
                      <a:pt x="18647" y="33515"/>
                      <a:pt x="18121" y="32813"/>
                      <a:pt x="17495" y="32287"/>
                    </a:cubicBezTo>
                    <a:lnTo>
                      <a:pt x="17495" y="32287"/>
                    </a:lnTo>
                    <a:cubicBezTo>
                      <a:pt x="18748" y="32312"/>
                      <a:pt x="20001" y="32362"/>
                      <a:pt x="21254" y="32487"/>
                    </a:cubicBezTo>
                    <a:cubicBezTo>
                      <a:pt x="20201" y="31058"/>
                      <a:pt x="19149" y="29630"/>
                      <a:pt x="18071" y="28226"/>
                    </a:cubicBezTo>
                    <a:lnTo>
                      <a:pt x="18071" y="28226"/>
                    </a:lnTo>
                    <a:cubicBezTo>
                      <a:pt x="19424" y="28327"/>
                      <a:pt x="20728" y="28652"/>
                      <a:pt x="21981" y="29154"/>
                    </a:cubicBezTo>
                    <a:lnTo>
                      <a:pt x="19675" y="24793"/>
                    </a:lnTo>
                    <a:lnTo>
                      <a:pt x="19675" y="24793"/>
                    </a:lnTo>
                    <a:cubicBezTo>
                      <a:pt x="21179" y="25068"/>
                      <a:pt x="22658" y="25645"/>
                      <a:pt x="23936" y="26522"/>
                    </a:cubicBezTo>
                    <a:cubicBezTo>
                      <a:pt x="24161" y="25144"/>
                      <a:pt x="23284" y="23840"/>
                      <a:pt x="22432" y="22713"/>
                    </a:cubicBezTo>
                    <a:lnTo>
                      <a:pt x="19274" y="18502"/>
                    </a:lnTo>
                    <a:lnTo>
                      <a:pt x="19274" y="18502"/>
                    </a:lnTo>
                    <a:cubicBezTo>
                      <a:pt x="20001" y="18527"/>
                      <a:pt x="20753" y="18577"/>
                      <a:pt x="21480" y="18602"/>
                    </a:cubicBezTo>
                    <a:cubicBezTo>
                      <a:pt x="21404" y="18352"/>
                      <a:pt x="21304" y="18126"/>
                      <a:pt x="21204" y="17875"/>
                    </a:cubicBezTo>
                    <a:cubicBezTo>
                      <a:pt x="18422" y="16096"/>
                      <a:pt x="16041" y="13765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200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660;p33"/>
              <p:cNvSpPr/>
              <p:nvPr/>
            </p:nvSpPr>
            <p:spPr>
              <a:xfrm>
                <a:off x="2002025" y="1117750"/>
                <a:ext cx="578975" cy="268175"/>
              </a:xfrm>
              <a:custGeom>
                <a:avLst/>
                <a:gdLst/>
                <a:ahLst/>
                <a:cxnLst/>
                <a:rect l="l" t="t" r="r" b="b"/>
                <a:pathLst>
                  <a:path w="23159" h="10727" extrusionOk="0">
                    <a:moveTo>
                      <a:pt x="4341" y="0"/>
                    </a:moveTo>
                    <a:cubicBezTo>
                      <a:pt x="4225" y="0"/>
                      <a:pt x="4152" y="9"/>
                      <a:pt x="4136" y="28"/>
                    </a:cubicBezTo>
                    <a:cubicBezTo>
                      <a:pt x="2181" y="2585"/>
                      <a:pt x="777" y="5567"/>
                      <a:pt x="0" y="8700"/>
                    </a:cubicBezTo>
                    <a:cubicBezTo>
                      <a:pt x="3103" y="10027"/>
                      <a:pt x="6483" y="10727"/>
                      <a:pt x="9862" y="10727"/>
                    </a:cubicBezTo>
                    <a:cubicBezTo>
                      <a:pt x="11015" y="10727"/>
                      <a:pt x="12168" y="10645"/>
                      <a:pt x="13309" y="10479"/>
                    </a:cubicBezTo>
                    <a:cubicBezTo>
                      <a:pt x="14762" y="10254"/>
                      <a:pt x="16216" y="9928"/>
                      <a:pt x="17645" y="9552"/>
                    </a:cubicBezTo>
                    <a:cubicBezTo>
                      <a:pt x="18948" y="9226"/>
                      <a:pt x="20251" y="8875"/>
                      <a:pt x="21479" y="8324"/>
                    </a:cubicBezTo>
                    <a:cubicBezTo>
                      <a:pt x="22056" y="8048"/>
                      <a:pt x="22607" y="7748"/>
                      <a:pt x="23158" y="7397"/>
                    </a:cubicBezTo>
                    <a:cubicBezTo>
                      <a:pt x="21930" y="5843"/>
                      <a:pt x="20978" y="4088"/>
                      <a:pt x="20351" y="2209"/>
                    </a:cubicBezTo>
                    <a:cubicBezTo>
                      <a:pt x="19700" y="2058"/>
                      <a:pt x="19048" y="2108"/>
                      <a:pt x="18447" y="1858"/>
                    </a:cubicBezTo>
                    <a:cubicBezTo>
                      <a:pt x="17895" y="1632"/>
                      <a:pt x="17394" y="1331"/>
                      <a:pt x="16817" y="1131"/>
                    </a:cubicBezTo>
                    <a:cubicBezTo>
                      <a:pt x="15464" y="730"/>
                      <a:pt x="14035" y="555"/>
                      <a:pt x="12632" y="479"/>
                    </a:cubicBezTo>
                    <a:cubicBezTo>
                      <a:pt x="11153" y="404"/>
                      <a:pt x="9675" y="429"/>
                      <a:pt x="8196" y="404"/>
                    </a:cubicBezTo>
                    <a:cubicBezTo>
                      <a:pt x="7803" y="382"/>
                      <a:pt x="5116" y="0"/>
                      <a:pt x="4341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661;p33"/>
              <p:cNvSpPr/>
              <p:nvPr/>
            </p:nvSpPr>
            <p:spPr>
              <a:xfrm>
                <a:off x="1901150" y="645350"/>
                <a:ext cx="219950" cy="260175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0407" extrusionOk="0">
                    <a:moveTo>
                      <a:pt x="1447" y="1"/>
                    </a:moveTo>
                    <a:cubicBezTo>
                      <a:pt x="1063" y="1"/>
                      <a:pt x="702" y="107"/>
                      <a:pt x="476" y="403"/>
                    </a:cubicBezTo>
                    <a:cubicBezTo>
                      <a:pt x="301" y="628"/>
                      <a:pt x="251" y="904"/>
                      <a:pt x="201" y="1180"/>
                    </a:cubicBezTo>
                    <a:cubicBezTo>
                      <a:pt x="0" y="2583"/>
                      <a:pt x="100" y="4012"/>
                      <a:pt x="376" y="5390"/>
                    </a:cubicBezTo>
                    <a:cubicBezTo>
                      <a:pt x="501" y="6067"/>
                      <a:pt x="677" y="6744"/>
                      <a:pt x="877" y="7420"/>
                    </a:cubicBezTo>
                    <a:cubicBezTo>
                      <a:pt x="1028" y="7947"/>
                      <a:pt x="1203" y="8548"/>
                      <a:pt x="1278" y="9100"/>
                    </a:cubicBezTo>
                    <a:cubicBezTo>
                      <a:pt x="1329" y="9601"/>
                      <a:pt x="1253" y="10002"/>
                      <a:pt x="1805" y="10252"/>
                    </a:cubicBezTo>
                    <a:cubicBezTo>
                      <a:pt x="2050" y="10367"/>
                      <a:pt x="2316" y="10407"/>
                      <a:pt x="2590" y="10407"/>
                    </a:cubicBezTo>
                    <a:cubicBezTo>
                      <a:pt x="2736" y="10407"/>
                      <a:pt x="2884" y="10395"/>
                      <a:pt x="3033" y="10378"/>
                    </a:cubicBezTo>
                    <a:cubicBezTo>
                      <a:pt x="4461" y="10177"/>
                      <a:pt x="5815" y="9450"/>
                      <a:pt x="6817" y="8448"/>
                    </a:cubicBezTo>
                    <a:cubicBezTo>
                      <a:pt x="7068" y="8197"/>
                      <a:pt x="7319" y="7897"/>
                      <a:pt x="7569" y="7571"/>
                    </a:cubicBezTo>
                    <a:cubicBezTo>
                      <a:pt x="8221" y="6694"/>
                      <a:pt x="8797" y="5591"/>
                      <a:pt x="8747" y="4613"/>
                    </a:cubicBezTo>
                    <a:cubicBezTo>
                      <a:pt x="8672" y="3661"/>
                      <a:pt x="7795" y="3034"/>
                      <a:pt x="7018" y="2533"/>
                    </a:cubicBezTo>
                    <a:cubicBezTo>
                      <a:pt x="5539" y="1606"/>
                      <a:pt x="4010" y="653"/>
                      <a:pt x="2331" y="152"/>
                    </a:cubicBezTo>
                    <a:cubicBezTo>
                      <a:pt x="2057" y="65"/>
                      <a:pt x="1745" y="1"/>
                      <a:pt x="1447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662;p33"/>
              <p:cNvSpPr/>
              <p:nvPr/>
            </p:nvSpPr>
            <p:spPr>
              <a:xfrm>
                <a:off x="1953150" y="701775"/>
                <a:ext cx="971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754" extrusionOk="0">
                    <a:moveTo>
                      <a:pt x="326" y="0"/>
                    </a:moveTo>
                    <a:cubicBezTo>
                      <a:pt x="251" y="0"/>
                      <a:pt x="126" y="0"/>
                      <a:pt x="76" y="51"/>
                    </a:cubicBezTo>
                    <a:cubicBezTo>
                      <a:pt x="0" y="126"/>
                      <a:pt x="0" y="226"/>
                      <a:pt x="0" y="301"/>
                    </a:cubicBezTo>
                    <a:cubicBezTo>
                      <a:pt x="0" y="1203"/>
                      <a:pt x="101" y="2056"/>
                      <a:pt x="251" y="2933"/>
                    </a:cubicBezTo>
                    <a:cubicBezTo>
                      <a:pt x="340" y="3547"/>
                      <a:pt x="624" y="3753"/>
                      <a:pt x="981" y="3753"/>
                    </a:cubicBezTo>
                    <a:cubicBezTo>
                      <a:pt x="1426" y="3753"/>
                      <a:pt x="1987" y="3434"/>
                      <a:pt x="2432" y="3183"/>
                    </a:cubicBezTo>
                    <a:cubicBezTo>
                      <a:pt x="2707" y="3033"/>
                      <a:pt x="2983" y="2858"/>
                      <a:pt x="3158" y="2632"/>
                    </a:cubicBezTo>
                    <a:cubicBezTo>
                      <a:pt x="3885" y="1680"/>
                      <a:pt x="2507" y="1028"/>
                      <a:pt x="1830" y="602"/>
                    </a:cubicBezTo>
                    <a:cubicBezTo>
                      <a:pt x="1379" y="326"/>
                      <a:pt x="878" y="51"/>
                      <a:pt x="326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663;p33"/>
              <p:cNvSpPr/>
              <p:nvPr/>
            </p:nvSpPr>
            <p:spPr>
              <a:xfrm>
                <a:off x="2302775" y="582700"/>
                <a:ext cx="213675" cy="26257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10503" extrusionOk="0">
                    <a:moveTo>
                      <a:pt x="6903" y="1"/>
                    </a:moveTo>
                    <a:cubicBezTo>
                      <a:pt x="6541" y="1"/>
                      <a:pt x="6151" y="123"/>
                      <a:pt x="5815" y="277"/>
                    </a:cubicBezTo>
                    <a:cubicBezTo>
                      <a:pt x="4211" y="1029"/>
                      <a:pt x="2833" y="2157"/>
                      <a:pt x="1504" y="3285"/>
                    </a:cubicBezTo>
                    <a:cubicBezTo>
                      <a:pt x="777" y="3886"/>
                      <a:pt x="0" y="4663"/>
                      <a:pt x="76" y="5591"/>
                    </a:cubicBezTo>
                    <a:cubicBezTo>
                      <a:pt x="176" y="6568"/>
                      <a:pt x="878" y="7596"/>
                      <a:pt x="1655" y="8373"/>
                    </a:cubicBezTo>
                    <a:cubicBezTo>
                      <a:pt x="1930" y="8648"/>
                      <a:pt x="2231" y="8899"/>
                      <a:pt x="2507" y="9124"/>
                    </a:cubicBezTo>
                    <a:cubicBezTo>
                      <a:pt x="3660" y="9977"/>
                      <a:pt x="5088" y="10503"/>
                      <a:pt x="6542" y="10503"/>
                    </a:cubicBezTo>
                    <a:cubicBezTo>
                      <a:pt x="6943" y="10503"/>
                      <a:pt x="7394" y="10453"/>
                      <a:pt x="7720" y="10227"/>
                    </a:cubicBezTo>
                    <a:cubicBezTo>
                      <a:pt x="8246" y="9876"/>
                      <a:pt x="8121" y="9500"/>
                      <a:pt x="8096" y="8999"/>
                    </a:cubicBezTo>
                    <a:cubicBezTo>
                      <a:pt x="8096" y="8448"/>
                      <a:pt x="8196" y="7821"/>
                      <a:pt x="8271" y="7270"/>
                    </a:cubicBezTo>
                    <a:cubicBezTo>
                      <a:pt x="8371" y="6593"/>
                      <a:pt x="8447" y="5891"/>
                      <a:pt x="8472" y="5215"/>
                    </a:cubicBezTo>
                    <a:cubicBezTo>
                      <a:pt x="8547" y="3786"/>
                      <a:pt x="8447" y="2383"/>
                      <a:pt x="8046" y="1004"/>
                    </a:cubicBezTo>
                    <a:cubicBezTo>
                      <a:pt x="7970" y="753"/>
                      <a:pt x="7870" y="478"/>
                      <a:pt x="7670" y="277"/>
                    </a:cubicBezTo>
                    <a:cubicBezTo>
                      <a:pt x="7459" y="78"/>
                      <a:pt x="7190" y="1"/>
                      <a:pt x="6903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664;p33"/>
              <p:cNvSpPr/>
              <p:nvPr/>
            </p:nvSpPr>
            <p:spPr>
              <a:xfrm>
                <a:off x="2371075" y="641625"/>
                <a:ext cx="952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3842" extrusionOk="0">
                    <a:moveTo>
                      <a:pt x="3431" y="0"/>
                    </a:moveTo>
                    <a:cubicBezTo>
                      <a:pt x="3384" y="0"/>
                      <a:pt x="3334" y="13"/>
                      <a:pt x="3284" y="26"/>
                    </a:cubicBezTo>
                    <a:cubicBezTo>
                      <a:pt x="2757" y="151"/>
                      <a:pt x="2306" y="477"/>
                      <a:pt x="1880" y="828"/>
                    </a:cubicBezTo>
                    <a:cubicBezTo>
                      <a:pt x="1279" y="1354"/>
                      <a:pt x="0" y="2181"/>
                      <a:pt x="852" y="3008"/>
                    </a:cubicBezTo>
                    <a:cubicBezTo>
                      <a:pt x="1078" y="3234"/>
                      <a:pt x="1354" y="3359"/>
                      <a:pt x="1654" y="3459"/>
                    </a:cubicBezTo>
                    <a:cubicBezTo>
                      <a:pt x="2074" y="3632"/>
                      <a:pt x="2592" y="3841"/>
                      <a:pt x="3011" y="3841"/>
                    </a:cubicBezTo>
                    <a:cubicBezTo>
                      <a:pt x="3443" y="3841"/>
                      <a:pt x="3772" y="3620"/>
                      <a:pt x="3785" y="2908"/>
                    </a:cubicBezTo>
                    <a:cubicBezTo>
                      <a:pt x="3810" y="2031"/>
                      <a:pt x="3785" y="1153"/>
                      <a:pt x="3659" y="276"/>
                    </a:cubicBezTo>
                    <a:cubicBezTo>
                      <a:pt x="3634" y="201"/>
                      <a:pt x="3634" y="101"/>
                      <a:pt x="3559" y="51"/>
                    </a:cubicBezTo>
                    <a:cubicBezTo>
                      <a:pt x="3522" y="13"/>
                      <a:pt x="3478" y="0"/>
                      <a:pt x="343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665;p33"/>
              <p:cNvSpPr/>
              <p:nvPr/>
            </p:nvSpPr>
            <p:spPr>
              <a:xfrm>
                <a:off x="1786475" y="706150"/>
                <a:ext cx="937375" cy="636000"/>
              </a:xfrm>
              <a:custGeom>
                <a:avLst/>
                <a:gdLst/>
                <a:ahLst/>
                <a:cxnLst/>
                <a:rect l="l" t="t" r="r" b="b"/>
                <a:pathLst>
                  <a:path w="37495" h="25440" extrusionOk="0">
                    <a:moveTo>
                      <a:pt x="19469" y="0"/>
                    </a:moveTo>
                    <a:cubicBezTo>
                      <a:pt x="19214" y="0"/>
                      <a:pt x="18957" y="9"/>
                      <a:pt x="18698" y="26"/>
                    </a:cubicBezTo>
                    <a:cubicBezTo>
                      <a:pt x="18454" y="11"/>
                      <a:pt x="18212" y="3"/>
                      <a:pt x="17972" y="3"/>
                    </a:cubicBezTo>
                    <a:cubicBezTo>
                      <a:pt x="11853" y="3"/>
                      <a:pt x="6781" y="4834"/>
                      <a:pt x="4562" y="10477"/>
                    </a:cubicBezTo>
                    <a:cubicBezTo>
                      <a:pt x="4136" y="11580"/>
                      <a:pt x="3735" y="12708"/>
                      <a:pt x="3008" y="13660"/>
                    </a:cubicBezTo>
                    <a:cubicBezTo>
                      <a:pt x="2350" y="14530"/>
                      <a:pt x="1317" y="15223"/>
                      <a:pt x="219" y="15223"/>
                    </a:cubicBezTo>
                    <a:cubicBezTo>
                      <a:pt x="147" y="15223"/>
                      <a:pt x="74" y="15220"/>
                      <a:pt x="1" y="15214"/>
                    </a:cubicBezTo>
                    <a:lnTo>
                      <a:pt x="1" y="15214"/>
                    </a:lnTo>
                    <a:cubicBezTo>
                      <a:pt x="2031" y="20126"/>
                      <a:pt x="6843" y="23009"/>
                      <a:pt x="11755" y="24487"/>
                    </a:cubicBezTo>
                    <a:cubicBezTo>
                      <a:pt x="13774" y="25095"/>
                      <a:pt x="15792" y="25440"/>
                      <a:pt x="17827" y="25440"/>
                    </a:cubicBezTo>
                    <a:cubicBezTo>
                      <a:pt x="18142" y="25440"/>
                      <a:pt x="18457" y="25431"/>
                      <a:pt x="18773" y="25415"/>
                    </a:cubicBezTo>
                    <a:cubicBezTo>
                      <a:pt x="19071" y="25431"/>
                      <a:pt x="19369" y="25438"/>
                      <a:pt x="19668" y="25438"/>
                    </a:cubicBezTo>
                    <a:cubicBezTo>
                      <a:pt x="21705" y="25438"/>
                      <a:pt x="23754" y="25074"/>
                      <a:pt x="25765" y="24462"/>
                    </a:cubicBezTo>
                    <a:cubicBezTo>
                      <a:pt x="30678" y="22958"/>
                      <a:pt x="35490" y="20051"/>
                      <a:pt x="37495" y="15139"/>
                    </a:cubicBezTo>
                    <a:lnTo>
                      <a:pt x="37495" y="15139"/>
                    </a:lnTo>
                    <a:cubicBezTo>
                      <a:pt x="37422" y="15145"/>
                      <a:pt x="37349" y="15148"/>
                      <a:pt x="37276" y="15148"/>
                    </a:cubicBezTo>
                    <a:cubicBezTo>
                      <a:pt x="36178" y="15148"/>
                      <a:pt x="35144" y="14455"/>
                      <a:pt x="34462" y="13585"/>
                    </a:cubicBezTo>
                    <a:cubicBezTo>
                      <a:pt x="33735" y="12658"/>
                      <a:pt x="33334" y="11505"/>
                      <a:pt x="32883" y="10402"/>
                    </a:cubicBezTo>
                    <a:cubicBezTo>
                      <a:pt x="30646" y="4797"/>
                      <a:pt x="25569" y="0"/>
                      <a:pt x="1946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666;p33"/>
              <p:cNvSpPr/>
              <p:nvPr/>
            </p:nvSpPr>
            <p:spPr>
              <a:xfrm>
                <a:off x="2013925" y="1096575"/>
                <a:ext cx="5232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20928" h="9823" extrusionOk="0">
                    <a:moveTo>
                      <a:pt x="10321" y="1"/>
                    </a:moveTo>
                    <a:cubicBezTo>
                      <a:pt x="9271" y="1"/>
                      <a:pt x="8371" y="587"/>
                      <a:pt x="7695" y="1376"/>
                    </a:cubicBezTo>
                    <a:cubicBezTo>
                      <a:pt x="5640" y="3808"/>
                      <a:pt x="2883" y="6489"/>
                      <a:pt x="1" y="7918"/>
                    </a:cubicBezTo>
                    <a:cubicBezTo>
                      <a:pt x="878" y="8269"/>
                      <a:pt x="1755" y="8595"/>
                      <a:pt x="2657" y="8870"/>
                    </a:cubicBezTo>
                    <a:cubicBezTo>
                      <a:pt x="4676" y="9478"/>
                      <a:pt x="6694" y="9823"/>
                      <a:pt x="8729" y="9823"/>
                    </a:cubicBezTo>
                    <a:cubicBezTo>
                      <a:pt x="9044" y="9823"/>
                      <a:pt x="9359" y="9814"/>
                      <a:pt x="9675" y="9798"/>
                    </a:cubicBezTo>
                    <a:cubicBezTo>
                      <a:pt x="9973" y="9814"/>
                      <a:pt x="10271" y="9821"/>
                      <a:pt x="10570" y="9821"/>
                    </a:cubicBezTo>
                    <a:cubicBezTo>
                      <a:pt x="12607" y="9821"/>
                      <a:pt x="14656" y="9457"/>
                      <a:pt x="16667" y="8845"/>
                    </a:cubicBezTo>
                    <a:cubicBezTo>
                      <a:pt x="18121" y="8394"/>
                      <a:pt x="19549" y="7818"/>
                      <a:pt x="20928" y="7116"/>
                    </a:cubicBezTo>
                    <a:cubicBezTo>
                      <a:pt x="17319" y="6138"/>
                      <a:pt x="14161" y="3732"/>
                      <a:pt x="11805" y="800"/>
                    </a:cubicBezTo>
                    <a:cubicBezTo>
                      <a:pt x="11605" y="574"/>
                      <a:pt x="11429" y="324"/>
                      <a:pt x="11153" y="173"/>
                    </a:cubicBezTo>
                    <a:cubicBezTo>
                      <a:pt x="11003" y="98"/>
                      <a:pt x="10828" y="48"/>
                      <a:pt x="10677" y="23"/>
                    </a:cubicBezTo>
                    <a:cubicBezTo>
                      <a:pt x="10557" y="8"/>
                      <a:pt x="10438" y="1"/>
                      <a:pt x="1032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667;p33"/>
              <p:cNvSpPr/>
              <p:nvPr/>
            </p:nvSpPr>
            <p:spPr>
              <a:xfrm>
                <a:off x="2203775" y="1109550"/>
                <a:ext cx="114050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517" extrusionOk="0">
                    <a:moveTo>
                      <a:pt x="2245" y="0"/>
                    </a:moveTo>
                    <a:cubicBezTo>
                      <a:pt x="2232" y="0"/>
                      <a:pt x="2219" y="2"/>
                      <a:pt x="2206" y="5"/>
                    </a:cubicBezTo>
                    <a:cubicBezTo>
                      <a:pt x="2106" y="5"/>
                      <a:pt x="2031" y="106"/>
                      <a:pt x="2056" y="206"/>
                    </a:cubicBezTo>
                    <a:cubicBezTo>
                      <a:pt x="2181" y="1058"/>
                      <a:pt x="2231" y="1910"/>
                      <a:pt x="2181" y="2762"/>
                    </a:cubicBezTo>
                    <a:cubicBezTo>
                      <a:pt x="2156" y="3314"/>
                      <a:pt x="2106" y="3840"/>
                      <a:pt x="1630" y="4091"/>
                    </a:cubicBezTo>
                    <a:cubicBezTo>
                      <a:pt x="1529" y="4141"/>
                      <a:pt x="1417" y="4166"/>
                      <a:pt x="1304" y="4166"/>
                    </a:cubicBezTo>
                    <a:cubicBezTo>
                      <a:pt x="1191" y="4166"/>
                      <a:pt x="1078" y="4141"/>
                      <a:pt x="978" y="4091"/>
                    </a:cubicBezTo>
                    <a:cubicBezTo>
                      <a:pt x="602" y="3915"/>
                      <a:pt x="376" y="3514"/>
                      <a:pt x="427" y="3088"/>
                    </a:cubicBezTo>
                    <a:cubicBezTo>
                      <a:pt x="452" y="2988"/>
                      <a:pt x="376" y="2888"/>
                      <a:pt x="276" y="2888"/>
                    </a:cubicBezTo>
                    <a:cubicBezTo>
                      <a:pt x="176" y="2888"/>
                      <a:pt x="76" y="2938"/>
                      <a:pt x="76" y="3038"/>
                    </a:cubicBezTo>
                    <a:cubicBezTo>
                      <a:pt x="1" y="3639"/>
                      <a:pt x="301" y="4166"/>
                      <a:pt x="803" y="4416"/>
                    </a:cubicBezTo>
                    <a:cubicBezTo>
                      <a:pt x="978" y="4492"/>
                      <a:pt x="1128" y="4517"/>
                      <a:pt x="1304" y="4517"/>
                    </a:cubicBezTo>
                    <a:cubicBezTo>
                      <a:pt x="1479" y="4517"/>
                      <a:pt x="1630" y="4492"/>
                      <a:pt x="1805" y="4416"/>
                    </a:cubicBezTo>
                    <a:cubicBezTo>
                      <a:pt x="2106" y="4241"/>
                      <a:pt x="2281" y="3990"/>
                      <a:pt x="2382" y="3740"/>
                    </a:cubicBezTo>
                    <a:cubicBezTo>
                      <a:pt x="2407" y="3765"/>
                      <a:pt x="2432" y="3815"/>
                      <a:pt x="2457" y="3865"/>
                    </a:cubicBezTo>
                    <a:cubicBezTo>
                      <a:pt x="2657" y="4241"/>
                      <a:pt x="3058" y="4492"/>
                      <a:pt x="3434" y="4492"/>
                    </a:cubicBezTo>
                    <a:lnTo>
                      <a:pt x="3509" y="4492"/>
                    </a:lnTo>
                    <a:cubicBezTo>
                      <a:pt x="3810" y="4467"/>
                      <a:pt x="4086" y="4291"/>
                      <a:pt x="4261" y="4015"/>
                    </a:cubicBezTo>
                    <a:cubicBezTo>
                      <a:pt x="4412" y="3790"/>
                      <a:pt x="4512" y="3514"/>
                      <a:pt x="4537" y="3213"/>
                    </a:cubicBezTo>
                    <a:cubicBezTo>
                      <a:pt x="4562" y="3113"/>
                      <a:pt x="4487" y="3013"/>
                      <a:pt x="4387" y="3013"/>
                    </a:cubicBezTo>
                    <a:cubicBezTo>
                      <a:pt x="4373" y="3010"/>
                      <a:pt x="4360" y="3008"/>
                      <a:pt x="4347" y="3008"/>
                    </a:cubicBezTo>
                    <a:cubicBezTo>
                      <a:pt x="4262" y="3008"/>
                      <a:pt x="4186" y="3076"/>
                      <a:pt x="4186" y="3163"/>
                    </a:cubicBezTo>
                    <a:cubicBezTo>
                      <a:pt x="4161" y="3414"/>
                      <a:pt x="4086" y="3639"/>
                      <a:pt x="3960" y="3790"/>
                    </a:cubicBezTo>
                    <a:cubicBezTo>
                      <a:pt x="3835" y="3990"/>
                      <a:pt x="3660" y="4116"/>
                      <a:pt x="3484" y="4116"/>
                    </a:cubicBezTo>
                    <a:cubicBezTo>
                      <a:pt x="3468" y="4117"/>
                      <a:pt x="3452" y="4118"/>
                      <a:pt x="3436" y="4118"/>
                    </a:cubicBezTo>
                    <a:cubicBezTo>
                      <a:pt x="3196" y="4118"/>
                      <a:pt x="2923" y="3948"/>
                      <a:pt x="2783" y="3690"/>
                    </a:cubicBezTo>
                    <a:cubicBezTo>
                      <a:pt x="2607" y="3389"/>
                      <a:pt x="2582" y="3038"/>
                      <a:pt x="2557" y="2737"/>
                    </a:cubicBezTo>
                    <a:cubicBezTo>
                      <a:pt x="2557" y="2712"/>
                      <a:pt x="2557" y="2712"/>
                      <a:pt x="2557" y="2712"/>
                    </a:cubicBezTo>
                    <a:cubicBezTo>
                      <a:pt x="2607" y="1835"/>
                      <a:pt x="2557" y="983"/>
                      <a:pt x="2407" y="156"/>
                    </a:cubicBezTo>
                    <a:cubicBezTo>
                      <a:pt x="2407" y="69"/>
                      <a:pt x="2331" y="0"/>
                      <a:pt x="2245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68;p33"/>
              <p:cNvSpPr/>
              <p:nvPr/>
            </p:nvSpPr>
            <p:spPr>
              <a:xfrm>
                <a:off x="2216925" y="1095375"/>
                <a:ext cx="8650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209" extrusionOk="0">
                    <a:moveTo>
                      <a:pt x="1904" y="0"/>
                    </a:moveTo>
                    <a:cubicBezTo>
                      <a:pt x="1348" y="0"/>
                      <a:pt x="798" y="67"/>
                      <a:pt x="277" y="272"/>
                    </a:cubicBezTo>
                    <a:cubicBezTo>
                      <a:pt x="151" y="322"/>
                      <a:pt x="26" y="372"/>
                      <a:pt x="1" y="522"/>
                    </a:cubicBezTo>
                    <a:cubicBezTo>
                      <a:pt x="1" y="597"/>
                      <a:pt x="26" y="698"/>
                      <a:pt x="76" y="773"/>
                    </a:cubicBezTo>
                    <a:cubicBezTo>
                      <a:pt x="352" y="1324"/>
                      <a:pt x="728" y="1825"/>
                      <a:pt x="1254" y="2101"/>
                    </a:cubicBezTo>
                    <a:cubicBezTo>
                      <a:pt x="1397" y="2176"/>
                      <a:pt x="1547" y="2208"/>
                      <a:pt x="1698" y="2208"/>
                    </a:cubicBezTo>
                    <a:cubicBezTo>
                      <a:pt x="2207" y="2208"/>
                      <a:pt x="2730" y="1836"/>
                      <a:pt x="3059" y="1450"/>
                    </a:cubicBezTo>
                    <a:cubicBezTo>
                      <a:pt x="3284" y="1149"/>
                      <a:pt x="3460" y="723"/>
                      <a:pt x="3309" y="397"/>
                    </a:cubicBezTo>
                    <a:cubicBezTo>
                      <a:pt x="3134" y="96"/>
                      <a:pt x="2783" y="46"/>
                      <a:pt x="2482" y="21"/>
                    </a:cubicBezTo>
                    <a:cubicBezTo>
                      <a:pt x="2289" y="8"/>
                      <a:pt x="2096" y="0"/>
                      <a:pt x="19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69;p33"/>
              <p:cNvSpPr/>
              <p:nvPr/>
            </p:nvSpPr>
            <p:spPr>
              <a:xfrm>
                <a:off x="2100425" y="1011200"/>
                <a:ext cx="576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90" extrusionOk="0">
                    <a:moveTo>
                      <a:pt x="1159" y="1"/>
                    </a:moveTo>
                    <a:cubicBezTo>
                      <a:pt x="280" y="1"/>
                      <a:pt x="1" y="1027"/>
                      <a:pt x="49" y="1609"/>
                    </a:cubicBezTo>
                    <a:cubicBezTo>
                      <a:pt x="99" y="1934"/>
                      <a:pt x="225" y="2260"/>
                      <a:pt x="525" y="2461"/>
                    </a:cubicBezTo>
                    <a:cubicBezTo>
                      <a:pt x="720" y="2606"/>
                      <a:pt x="977" y="2689"/>
                      <a:pt x="1229" y="2689"/>
                    </a:cubicBezTo>
                    <a:cubicBezTo>
                      <a:pt x="1367" y="2689"/>
                      <a:pt x="1504" y="2664"/>
                      <a:pt x="1628" y="2611"/>
                    </a:cubicBezTo>
                    <a:cubicBezTo>
                      <a:pt x="1904" y="2461"/>
                      <a:pt x="2029" y="2185"/>
                      <a:pt x="2130" y="1934"/>
                    </a:cubicBezTo>
                    <a:cubicBezTo>
                      <a:pt x="2305" y="1358"/>
                      <a:pt x="2280" y="681"/>
                      <a:pt x="1804" y="255"/>
                    </a:cubicBezTo>
                    <a:cubicBezTo>
                      <a:pt x="1653" y="130"/>
                      <a:pt x="1478" y="30"/>
                      <a:pt x="1252" y="4"/>
                    </a:cubicBezTo>
                    <a:cubicBezTo>
                      <a:pt x="1221" y="2"/>
                      <a:pt x="1189" y="1"/>
                      <a:pt x="1159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70;p33"/>
              <p:cNvSpPr/>
              <p:nvPr/>
            </p:nvSpPr>
            <p:spPr>
              <a:xfrm>
                <a:off x="2373000" y="1010575"/>
                <a:ext cx="5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83" extrusionOk="0">
                    <a:moveTo>
                      <a:pt x="1158" y="1"/>
                    </a:moveTo>
                    <a:cubicBezTo>
                      <a:pt x="280" y="1"/>
                      <a:pt x="0" y="1026"/>
                      <a:pt x="49" y="1583"/>
                    </a:cubicBezTo>
                    <a:cubicBezTo>
                      <a:pt x="99" y="1909"/>
                      <a:pt x="224" y="2235"/>
                      <a:pt x="525" y="2461"/>
                    </a:cubicBezTo>
                    <a:cubicBezTo>
                      <a:pt x="712" y="2601"/>
                      <a:pt x="957" y="2683"/>
                      <a:pt x="1199" y="2683"/>
                    </a:cubicBezTo>
                    <a:cubicBezTo>
                      <a:pt x="1347" y="2683"/>
                      <a:pt x="1495" y="2652"/>
                      <a:pt x="1628" y="2586"/>
                    </a:cubicBezTo>
                    <a:cubicBezTo>
                      <a:pt x="1903" y="2461"/>
                      <a:pt x="2029" y="2185"/>
                      <a:pt x="2129" y="1909"/>
                    </a:cubicBezTo>
                    <a:cubicBezTo>
                      <a:pt x="2304" y="1358"/>
                      <a:pt x="2279" y="681"/>
                      <a:pt x="1803" y="230"/>
                    </a:cubicBezTo>
                    <a:cubicBezTo>
                      <a:pt x="1653" y="105"/>
                      <a:pt x="1477" y="4"/>
                      <a:pt x="1252" y="4"/>
                    </a:cubicBezTo>
                    <a:cubicBezTo>
                      <a:pt x="1220" y="2"/>
                      <a:pt x="1189" y="1"/>
                      <a:pt x="1158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71;p33"/>
              <p:cNvSpPr/>
              <p:nvPr/>
            </p:nvSpPr>
            <p:spPr>
              <a:xfrm>
                <a:off x="1960050" y="1062650"/>
                <a:ext cx="150400" cy="147325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5893" extrusionOk="0">
                    <a:moveTo>
                      <a:pt x="3015" y="0"/>
                    </a:moveTo>
                    <a:cubicBezTo>
                      <a:pt x="1427" y="0"/>
                      <a:pt x="99" y="1261"/>
                      <a:pt x="50" y="2859"/>
                    </a:cubicBezTo>
                    <a:cubicBezTo>
                      <a:pt x="0" y="4488"/>
                      <a:pt x="1278" y="5841"/>
                      <a:pt x="2907" y="5891"/>
                    </a:cubicBezTo>
                    <a:cubicBezTo>
                      <a:pt x="2938" y="5892"/>
                      <a:pt x="2969" y="5893"/>
                      <a:pt x="3000" y="5893"/>
                    </a:cubicBezTo>
                    <a:cubicBezTo>
                      <a:pt x="4588" y="5893"/>
                      <a:pt x="5916" y="4632"/>
                      <a:pt x="5965" y="3034"/>
                    </a:cubicBezTo>
                    <a:cubicBezTo>
                      <a:pt x="6015" y="1405"/>
                      <a:pt x="4737" y="52"/>
                      <a:pt x="3108" y="2"/>
                    </a:cubicBezTo>
                    <a:cubicBezTo>
                      <a:pt x="3077" y="1"/>
                      <a:pt x="3046" y="0"/>
                      <a:pt x="3015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72;p33"/>
              <p:cNvSpPr/>
              <p:nvPr/>
            </p:nvSpPr>
            <p:spPr>
              <a:xfrm>
                <a:off x="2430600" y="1044475"/>
                <a:ext cx="149775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5919" extrusionOk="0">
                    <a:moveTo>
                      <a:pt x="2990" y="0"/>
                    </a:moveTo>
                    <a:cubicBezTo>
                      <a:pt x="1403" y="0"/>
                      <a:pt x="100" y="1261"/>
                      <a:pt x="50" y="2859"/>
                    </a:cubicBezTo>
                    <a:cubicBezTo>
                      <a:pt x="0" y="4488"/>
                      <a:pt x="1278" y="5867"/>
                      <a:pt x="2908" y="5917"/>
                    </a:cubicBezTo>
                    <a:cubicBezTo>
                      <a:pt x="2939" y="5918"/>
                      <a:pt x="2969" y="5918"/>
                      <a:pt x="3000" y="5918"/>
                    </a:cubicBezTo>
                    <a:cubicBezTo>
                      <a:pt x="4588" y="5918"/>
                      <a:pt x="5891" y="4658"/>
                      <a:pt x="5940" y="3059"/>
                    </a:cubicBezTo>
                    <a:cubicBezTo>
                      <a:pt x="5990" y="1430"/>
                      <a:pt x="4712" y="52"/>
                      <a:pt x="3083" y="2"/>
                    </a:cubicBezTo>
                    <a:cubicBezTo>
                      <a:pt x="3052" y="1"/>
                      <a:pt x="3021" y="0"/>
                      <a:pt x="2990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1673;p33"/>
            <p:cNvGrpSpPr/>
            <p:nvPr/>
          </p:nvGrpSpPr>
          <p:grpSpPr>
            <a:xfrm rot="3425889">
              <a:off x="6873819" y="3739530"/>
              <a:ext cx="864147" cy="672971"/>
              <a:chOff x="1530147" y="3725108"/>
              <a:chExt cx="864149" cy="672973"/>
            </a:xfrm>
          </p:grpSpPr>
          <p:sp>
            <p:nvSpPr>
              <p:cNvPr id="63" name="Google Shape;1674;p33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675;p33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676;p33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677;p33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678;p33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" name="TextBox 87"/>
          <p:cNvSpPr txBox="1"/>
          <p:nvPr/>
        </p:nvSpPr>
        <p:spPr>
          <a:xfrm>
            <a:off x="3118163" y="2598583"/>
            <a:ext cx="64860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 2 Presentation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666851" y="3706579"/>
            <a:ext cx="5695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Task 1 Listen and point.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37187"/>
      </p:ext>
    </p:extLst>
  </p:cSld>
  <p:clrMapOvr>
    <a:masterClrMapping/>
  </p:clrMapOvr>
  <p:transition spd="slow">
    <p:push dir="u"/>
    <p:sndAc>
      <p:stSnd>
        <p:snd r:embed="rId3" name="cashreg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6159" y="2258144"/>
            <a:ext cx="4082175" cy="13549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Change the password</a:t>
            </a:r>
          </a:p>
        </p:txBody>
      </p:sp>
      <p:pic>
        <p:nvPicPr>
          <p:cNvPr id="7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8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9" y="4082627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6231"/>
            <a:ext cx="4918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omic Sans MS" panose="030F0702030302020204" pitchFamily="66" charset="0"/>
              </a:rPr>
              <a:t>1.Listen and point.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14" y="185009"/>
            <a:ext cx="472440" cy="434340"/>
          </a:xfrm>
          <a:prstGeom prst="rect">
            <a:avLst/>
          </a:prstGeom>
        </p:spPr>
      </p:pic>
      <p:pic>
        <p:nvPicPr>
          <p:cNvPr id="1026" name="Picture 2" descr="Ảnh miễn phí của Gọi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554" y="1195057"/>
            <a:ext cx="6763943" cy="50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8.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15.2648" end="12543.23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63166" y="120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5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drumroll.wav"/>
          </p:stSnd>
        </p:sndAc>
      </p:transition>
    </mc:Choice>
    <mc:Fallback xmlns="">
      <p:transition spd="slow">
        <p:fade/>
        <p:sndAc>
          <p:stSnd>
            <p:snd r:embed="rId15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3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9" y="4082627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loud Callout 5"/>
          <p:cNvSpPr/>
          <p:nvPr/>
        </p:nvSpPr>
        <p:spPr>
          <a:xfrm>
            <a:off x="212669" y="2458546"/>
            <a:ext cx="4404251" cy="152854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What is it?</a:t>
            </a:r>
          </a:p>
        </p:txBody>
      </p:sp>
      <p:sp>
        <p:nvSpPr>
          <p:cNvPr id="7" name="Rectangle 6"/>
          <p:cNvSpPr/>
          <p:nvPr/>
        </p:nvSpPr>
        <p:spPr>
          <a:xfrm>
            <a:off x="2414795" y="589291"/>
            <a:ext cx="6600416" cy="996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Use the computer lab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2050" name="Picture 2" descr="Ảnh miễn phí của Máy vi tính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920" y="1976709"/>
            <a:ext cx="7286600" cy="409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rack 8.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52.2288" end="8497.03119999999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1815" y="730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49756"/>
      </p:ext>
    </p:extLst>
  </p:cSld>
  <p:clrMapOvr>
    <a:masterClrMapping/>
  </p:clrMapOvr>
  <p:transition spd="slow">
    <p:cover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3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9" y="4082627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loud Callout 4"/>
          <p:cNvSpPr/>
          <p:nvPr/>
        </p:nvSpPr>
        <p:spPr>
          <a:xfrm>
            <a:off x="212669" y="2659656"/>
            <a:ext cx="4404251" cy="152854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What is it?</a:t>
            </a:r>
          </a:p>
        </p:txBody>
      </p:sp>
      <p:sp>
        <p:nvSpPr>
          <p:cNvPr id="7" name="Rectangle 6"/>
          <p:cNvSpPr/>
          <p:nvPr/>
        </p:nvSpPr>
        <p:spPr>
          <a:xfrm>
            <a:off x="310238" y="520183"/>
            <a:ext cx="4403429" cy="12812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Use the projector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3074" name="Picture 2" descr="Ảnh miễn phí của Mơ hồ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764" y="998321"/>
            <a:ext cx="7112361" cy="533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rack 8.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49.012" end="4754.29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2669" y="22631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7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4" name="voltage.wav"/>
          </p:stSnd>
        </p:sndAc>
      </p:transition>
    </mc:Choice>
    <mc:Fallback xmlns="">
      <p:transition spd="slow">
        <p:fade/>
        <p:sndAc>
          <p:stSnd>
            <p:snd r:embed="rId14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3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8" y="2523246"/>
            <a:ext cx="2759132" cy="3552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420170" y="402179"/>
            <a:ext cx="2956958" cy="16618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Use the speaker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4098" name="Picture 2" descr="Ảnh miễn phí của Techlan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962" y="748682"/>
            <a:ext cx="6907795" cy="576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rack 8.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02.147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2668" y="15306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1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laser.wav"/>
          </p:stSnd>
        </p:sndAc>
      </p:transition>
    </mc:Choice>
    <mc:Fallback xmlns="">
      <p:transition spd="slow">
        <p:circle/>
        <p:sndAc>
          <p:stSnd>
            <p:snd r:embed="rId14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Đồ hoạ vector miễn phí của Màu nước">
            <a:extLst>
              <a:ext uri="{FF2B5EF4-FFF2-40B4-BE49-F238E27FC236}">
                <a16:creationId xmlns:a16="http://schemas.microsoft.com/office/drawing/2014/main" id="{A26D2932-5939-B057-8203-01AB53303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080" y="0"/>
            <a:ext cx="13441680" cy="663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4F10CE-DDF4-4EF0-BAAC-70C8FE7C810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286" r="36190" b="17301"/>
          <a:stretch/>
        </p:blipFill>
        <p:spPr>
          <a:xfrm>
            <a:off x="-572333" y="3701946"/>
            <a:ext cx="2084033" cy="32836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875162" y="6156291"/>
            <a:ext cx="4289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Use the projector</a:t>
            </a:r>
            <a:endParaRPr lang="en-US" sz="60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623980" y="3216482"/>
            <a:ext cx="43636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Change the password</a:t>
            </a:r>
            <a:endParaRPr lang="en-US" sz="6000" b="1" dirty="0">
              <a:solidFill>
                <a:schemeClr val="accent1">
                  <a:lumMod val="75000"/>
                </a:schemeClr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6751946" y="3184171"/>
            <a:ext cx="4570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chemeClr val="bg2"/>
                </a:solidFill>
                <a:latin typeface="Comic Sans MS" pitchFamily="66" charset="0"/>
              </a:rPr>
              <a:t>Use the computer lab</a:t>
            </a:r>
            <a:endParaRPr lang="en-US" sz="6000" b="1" dirty="0">
              <a:solidFill>
                <a:schemeClr val="bg2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7398194" y="6196722"/>
            <a:ext cx="3457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latin typeface="Comic Sans MS" pitchFamily="66" charset="0"/>
              </a:rPr>
              <a:t>Use the speaker</a:t>
            </a:r>
            <a:endParaRPr lang="en-US" sz="6000" b="1" dirty="0">
              <a:solidFill>
                <a:srgbClr val="0070C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" y="48236"/>
            <a:ext cx="7561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omic Sans MS" panose="030F0702030302020204" pitchFamily="66" charset="0"/>
              </a:rPr>
              <a:t>1 Listen and point. Repeat.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00" y="185009"/>
            <a:ext cx="472440" cy="434340"/>
          </a:xfrm>
          <a:prstGeom prst="rect">
            <a:avLst/>
          </a:prstGeom>
        </p:spPr>
      </p:pic>
      <p:pic>
        <p:nvPicPr>
          <p:cNvPr id="5122" name="Picture 2" descr="Ảnh miễn phí của Techlan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605" y="3896315"/>
            <a:ext cx="3270415" cy="229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Ảnh miễn phí của Mơ hồ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695" y="3905869"/>
            <a:ext cx="3034688" cy="227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Ảnh miễn phí của Gọi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62" y="899706"/>
            <a:ext cx="3154721" cy="231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Ảnh miễn phí của Máy vi tính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695" y="817480"/>
            <a:ext cx="3294497" cy="236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track 8.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64267" y="10168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83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6" name="wind.wav"/>
          </p:stSnd>
        </p:sndAc>
      </p:transition>
    </mc:Choice>
    <mc:Fallback xmlns="">
      <p:transition spd="slow">
        <p:fade/>
        <p:sndAc>
          <p:stSnd>
            <p:snd r:embed="rId16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/>
      <p:bldP spid="20" grpId="0"/>
      <p:bldP spid="25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19007" y="1379594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28" y="250189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47240" y="1885432"/>
            <a:ext cx="303801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rgbClr val="92D05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cs typeface="Arial" panose="020B0604020202020204" pitchFamily="34" charset="0"/>
              </a:rPr>
              <a:t>PROTECT </a:t>
            </a:r>
          </a:p>
          <a:p>
            <a:pPr algn="ctr"/>
            <a:r>
              <a:rPr lang="en-US" sz="4400" b="1" dirty="0">
                <a:ln>
                  <a:solidFill>
                    <a:srgbClr val="92D05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cs typeface="Arial" panose="020B0604020202020204" pitchFamily="34" charset="0"/>
              </a:rPr>
              <a:t>JUNGLE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909" y="4931557"/>
            <a:ext cx="1536257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edia1 (mp3cut.net)">
            <a:hlinkClick r:id="" action="ppaction://media"/>
            <a:extLst>
              <a:ext uri="{FF2B5EF4-FFF2-40B4-BE49-F238E27FC236}">
                <a16:creationId xmlns:a16="http://schemas.microsoft.com/office/drawing/2014/main" id="{ECF4C21B-D6D8-4D8D-9CF8-8C7F1C068B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 flipV="1">
            <a:off x="12466991" y="5555532"/>
            <a:ext cx="549658" cy="5496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5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5" name="camera.wav"/>
          </p:stSnd>
        </p:sndAc>
      </p:transition>
    </mc:Choice>
    <mc:Fallback xmlns="">
      <p:transition spd="slow">
        <p:fade/>
        <p:sndAc>
          <p:stSnd>
            <p:snd r:embed="rId3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037" y="4253424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816855" y="1117945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01" y="40005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730189" y="5992806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41" action="ppaction://hlinksldjump"/>
          </p:cNvPr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0" name="Oval 39">
            <a:hlinkClick r:id="rId42" action="ppaction://hlinksldjump"/>
          </p:cNvPr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1" name="Oval 40">
            <a:hlinkClick r:id="rId43" action="ppaction://hlinksldjump"/>
          </p:cNvPr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3" name="Oval 42">
            <a:hlinkClick r:id="rId44" action="ppaction://hlinksldjump"/>
          </p:cNvPr>
          <p:cNvSpPr/>
          <p:nvPr/>
        </p:nvSpPr>
        <p:spPr>
          <a:xfrm>
            <a:off x="10147420" y="3836529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44" name="Picture 2" descr="C:\Users\ADMIN\Desktop\Tai nguyen thiet ke tro choi\Bảng gỗ\Picture1 (2).png">
            <a:hlinkClick r:id="rId45" action="ppaction://hlinksldjump"/>
          </p:cNvPr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458" y="548482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4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476" y="604951"/>
            <a:ext cx="8008037" cy="424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950" y="4501596"/>
            <a:ext cx="5995174" cy="235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Picture1 (2)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460" y="6139077"/>
            <a:ext cx="1573894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E727A8-E6DB-4166-963E-42C8EAEAE3C9}"/>
              </a:ext>
            </a:extLst>
          </p:cNvPr>
          <p:cNvSpPr txBox="1"/>
          <p:nvPr/>
        </p:nvSpPr>
        <p:spPr>
          <a:xfrm>
            <a:off x="3041950" y="1545996"/>
            <a:ext cx="6092623" cy="18830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A0C8CB-B270-4779-8337-214B199F60CD}"/>
              </a:ext>
            </a:extLst>
          </p:cNvPr>
          <p:cNvSpPr txBox="1"/>
          <p:nvPr/>
        </p:nvSpPr>
        <p:spPr>
          <a:xfrm>
            <a:off x="3810097" y="2305"/>
            <a:ext cx="4668363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  <a:ea typeface="BIZ UDPGothic" panose="020B0400000000000000" pitchFamily="34" charset="-128"/>
                <a:cs typeface="Arial" panose="020B0604020202020204" pitchFamily="34" charset="0"/>
              </a:rPr>
              <a:t>What is it?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7B2513-5593-4950-B3E7-234E45BA2743}"/>
              </a:ext>
            </a:extLst>
          </p:cNvPr>
          <p:cNvSpPr txBox="1"/>
          <p:nvPr/>
        </p:nvSpPr>
        <p:spPr>
          <a:xfrm>
            <a:off x="3810097" y="5039350"/>
            <a:ext cx="4458879" cy="10421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41259-037C-4C10-9A26-7EE318173FC2}"/>
              </a:ext>
            </a:extLst>
          </p:cNvPr>
          <p:cNvSpPr txBox="1"/>
          <p:nvPr/>
        </p:nvSpPr>
        <p:spPr>
          <a:xfrm>
            <a:off x="4035446" y="5098764"/>
            <a:ext cx="5930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cs typeface="Arial" panose="020B0604020202020204" pitchFamily="34" charset="0"/>
              </a:rPr>
              <a:t>Projector</a:t>
            </a:r>
            <a:endParaRPr lang="vi-VN" sz="5400" b="1" dirty="0">
              <a:solidFill>
                <a:srgbClr val="00206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11" name="Picture 2" descr="Ảnh miễn phí của Mơ hồ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192" y="1268177"/>
            <a:ext cx="3034688" cy="227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27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1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4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1386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421" y="864854"/>
            <a:ext cx="8020932" cy="392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570" y="4426114"/>
            <a:ext cx="6554860" cy="290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DBE24A-26F6-4EB6-9D45-8B55288784CC}"/>
              </a:ext>
            </a:extLst>
          </p:cNvPr>
          <p:cNvSpPr txBox="1"/>
          <p:nvPr/>
        </p:nvSpPr>
        <p:spPr>
          <a:xfrm>
            <a:off x="3122575" y="1610882"/>
            <a:ext cx="6092623" cy="18830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B61D74-C5DC-488C-920C-A10365C206C4}"/>
              </a:ext>
            </a:extLst>
          </p:cNvPr>
          <p:cNvSpPr txBox="1"/>
          <p:nvPr/>
        </p:nvSpPr>
        <p:spPr>
          <a:xfrm>
            <a:off x="3657598" y="5072026"/>
            <a:ext cx="5005633" cy="1366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 descr="Cute Animated Honey Bee Gifs at Best Animations | Animated bee, Animation,  Animated clipart">
            <a:extLst>
              <a:ext uri="{FF2B5EF4-FFF2-40B4-BE49-F238E27FC236}">
                <a16:creationId xmlns:a16="http://schemas.microsoft.com/office/drawing/2014/main" id="{688BE2CE-011D-4208-BD9F-61403745F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69" y="879181"/>
            <a:ext cx="1201899" cy="93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A0C8CB-B270-4779-8337-214B199F60CD}"/>
              </a:ext>
            </a:extLst>
          </p:cNvPr>
          <p:cNvSpPr txBox="1"/>
          <p:nvPr/>
        </p:nvSpPr>
        <p:spPr>
          <a:xfrm>
            <a:off x="2897400" y="1767554"/>
            <a:ext cx="3789525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  <a:ea typeface="BIZ UDPGothic" panose="020B0400000000000000" pitchFamily="34" charset="-128"/>
                <a:cs typeface="Arial" panose="020B0604020202020204" pitchFamily="34" charset="0"/>
              </a:rPr>
              <a:t>We can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  <a:ea typeface="BIZ UDPGothic" panose="020B0400000000000000" pitchFamily="34" charset="-128"/>
                <a:cs typeface="Arial" panose="020B0604020202020204" pitchFamily="34" charset="0"/>
              </a:rPr>
              <a:t>________.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341259-037C-4C10-9A26-7EE318173FC2}"/>
              </a:ext>
            </a:extLst>
          </p:cNvPr>
          <p:cNvSpPr txBox="1"/>
          <p:nvPr/>
        </p:nvSpPr>
        <p:spPr>
          <a:xfrm>
            <a:off x="3947025" y="4878306"/>
            <a:ext cx="43632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cs typeface="Arial" panose="020B0604020202020204" pitchFamily="34" charset="0"/>
              </a:rPr>
              <a:t>change the password</a:t>
            </a:r>
            <a:endParaRPr lang="vi-VN" sz="5400" b="1" dirty="0">
              <a:solidFill>
                <a:srgbClr val="00206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460" y="6139077"/>
            <a:ext cx="1573894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Ảnh miễn phí của Gọi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313" y="1393996"/>
            <a:ext cx="3154721" cy="231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9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1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17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ảng Mạch, Lai Lịch, Hình Nền, Kết Cấ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7" y="-211862"/>
            <a:ext cx="12192000" cy="73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" name="图片 55">
            <a:extLst>
              <a:ext uri="{FF2B5EF4-FFF2-40B4-BE49-F238E27FC236}">
                <a16:creationId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6040" y="3557657"/>
            <a:ext cx="6873240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3307554" y="4200451"/>
            <a:ext cx="5942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rPr>
              <a:t>Unit 8 - Lesson 3 – Period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9" name="Picture 6" descr="Word design for technology with kids and gadgets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8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469" b="29538"/>
          <a:stretch/>
        </p:blipFill>
        <p:spPr bwMode="auto">
          <a:xfrm>
            <a:off x="2043887" y="411510"/>
            <a:ext cx="9014503" cy="34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7936988"/>
      </p:ext>
    </p:extLst>
  </p:cSld>
  <p:clrMapOvr>
    <a:masterClrMapping/>
  </p:clrMapOvr>
  <p:transition spd="slow">
    <p:randomBar dir="vert"/>
    <p:sndAc>
      <p:stSnd>
        <p:snd r:embed="rId4" name="drumroll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135" y="712345"/>
            <a:ext cx="7957730" cy="391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770" y="4458878"/>
            <a:ext cx="6656459" cy="28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A0C8CB-B270-4779-8337-214B199F60CD}"/>
              </a:ext>
            </a:extLst>
          </p:cNvPr>
          <p:cNvSpPr txBox="1"/>
          <p:nvPr/>
        </p:nvSpPr>
        <p:spPr>
          <a:xfrm>
            <a:off x="1873771" y="0"/>
            <a:ext cx="8754256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  <a:ea typeface="BIZ UDPGothic" panose="020B0400000000000000" pitchFamily="34" charset="-128"/>
                <a:cs typeface="Arial" panose="020B0604020202020204" pitchFamily="34" charset="0"/>
              </a:rPr>
              <a:t>Teacher can use the _____.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7B2513-5593-4950-B3E7-234E45BA2743}"/>
              </a:ext>
            </a:extLst>
          </p:cNvPr>
          <p:cNvSpPr txBox="1"/>
          <p:nvPr/>
        </p:nvSpPr>
        <p:spPr>
          <a:xfrm>
            <a:off x="4642068" y="5039350"/>
            <a:ext cx="3632580" cy="12538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341259-037C-4C10-9A26-7EE318173FC2}"/>
              </a:ext>
            </a:extLst>
          </p:cNvPr>
          <p:cNvSpPr txBox="1"/>
          <p:nvPr/>
        </p:nvSpPr>
        <p:spPr>
          <a:xfrm>
            <a:off x="5230906" y="5098764"/>
            <a:ext cx="4734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cs typeface="Arial" panose="020B0604020202020204" pitchFamily="34" charset="0"/>
              </a:rPr>
              <a:t>speaker</a:t>
            </a:r>
            <a:endParaRPr lang="vi-VN" sz="5400" b="1" dirty="0">
              <a:solidFill>
                <a:srgbClr val="00206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C:\Users\ADMIN\Desktop\Tai nguyen thiet ke tro choi\Bảng gỗ\Picture1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460" y="6139077"/>
            <a:ext cx="1573894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F4FDAEE-0734-4B56-AC22-185C1074003D}"/>
              </a:ext>
            </a:extLst>
          </p:cNvPr>
          <p:cNvSpPr txBox="1"/>
          <p:nvPr/>
        </p:nvSpPr>
        <p:spPr>
          <a:xfrm>
            <a:off x="3128197" y="1463041"/>
            <a:ext cx="5935606" cy="19024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2" descr="Ảnh miễn phí của Techlan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63041"/>
            <a:ext cx="3645283" cy="207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80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14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3" grpId="0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254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30" y="1033966"/>
            <a:ext cx="8545733" cy="437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073" y="4538901"/>
            <a:ext cx="6813854" cy="250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4FDAEE-0734-4B56-AC22-185C1074003D}"/>
              </a:ext>
            </a:extLst>
          </p:cNvPr>
          <p:cNvSpPr txBox="1"/>
          <p:nvPr/>
        </p:nvSpPr>
        <p:spPr>
          <a:xfrm>
            <a:off x="2979794" y="1798321"/>
            <a:ext cx="6523133" cy="22021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4595F5-061F-458D-BE77-90F2A1566051}"/>
              </a:ext>
            </a:extLst>
          </p:cNvPr>
          <p:cNvSpPr txBox="1"/>
          <p:nvPr/>
        </p:nvSpPr>
        <p:spPr>
          <a:xfrm>
            <a:off x="3535052" y="5081047"/>
            <a:ext cx="5156461" cy="11133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D3511B-67D1-4792-874B-B35B7BD2F008}"/>
              </a:ext>
            </a:extLst>
          </p:cNvPr>
          <p:cNvSpPr txBox="1"/>
          <p:nvPr/>
        </p:nvSpPr>
        <p:spPr>
          <a:xfrm>
            <a:off x="3750766" y="5172202"/>
            <a:ext cx="17981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Comic Sans MS" pitchFamily="66" charset="0"/>
              </a:rPr>
              <a:t>A.can</a:t>
            </a:r>
            <a:endParaRPr lang="vi-VN" sz="4400" b="1" dirty="0">
              <a:solidFill>
                <a:srgbClr val="00206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3F0096-F0F3-4EF1-8D11-0FBBCB9110A8}"/>
              </a:ext>
            </a:extLst>
          </p:cNvPr>
          <p:cNvSpPr txBox="1"/>
          <p:nvPr/>
        </p:nvSpPr>
        <p:spPr>
          <a:xfrm>
            <a:off x="6045200" y="5170099"/>
            <a:ext cx="25586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omic Sans MS" pitchFamily="66" charset="0"/>
                <a:ea typeface="BIZ UDPGothic" panose="020B0400000000000000" pitchFamily="34" charset="-128"/>
              </a:rPr>
              <a:t>B. can’t</a:t>
            </a:r>
            <a:endParaRPr lang="vi-VN" sz="4400" b="1" dirty="0">
              <a:solidFill>
                <a:srgbClr val="00206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1BEC9C-3861-4D99-9880-0F67135B14A2}"/>
              </a:ext>
            </a:extLst>
          </p:cNvPr>
          <p:cNvSpPr txBox="1"/>
          <p:nvPr/>
        </p:nvSpPr>
        <p:spPr>
          <a:xfrm>
            <a:off x="4525538" y="5170099"/>
            <a:ext cx="3016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Comic Sans MS" pitchFamily="66" charset="0"/>
                <a:ea typeface="BIZ UDPGothic" panose="020B0400000000000000" pitchFamily="34" charset="-128"/>
              </a:rPr>
              <a:t>A.can</a:t>
            </a:r>
            <a:endParaRPr lang="vi-VN" sz="5400" b="1" dirty="0">
              <a:solidFill>
                <a:srgbClr val="FF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A0C8CB-B270-4779-8337-214B199F60CD}"/>
              </a:ext>
            </a:extLst>
          </p:cNvPr>
          <p:cNvSpPr txBox="1"/>
          <p:nvPr/>
        </p:nvSpPr>
        <p:spPr>
          <a:xfrm>
            <a:off x="1079292" y="2305"/>
            <a:ext cx="9908498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  <a:ea typeface="BIZ UDPGothic" panose="020B0400000000000000" pitchFamily="34" charset="-128"/>
                <a:cs typeface="Arial" panose="020B0604020202020204" pitchFamily="34" charset="0"/>
              </a:rPr>
              <a:t>Students __ use the computer.</a:t>
            </a:r>
          </a:p>
        </p:txBody>
      </p:sp>
      <p:pic>
        <p:nvPicPr>
          <p:cNvPr id="18" name="Picture 2" descr="C:\Users\ADMIN\Desktop\Tai nguyen thiet ke tro choi\Bảng gỗ\Picture1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460" y="6139077"/>
            <a:ext cx="1573894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6146" name="Picture 2" descr="Ảnh miễn phí của Sinh viê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405" y="1798321"/>
            <a:ext cx="5200802" cy="22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18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14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/>
      <p:bldP spid="14" grpId="1"/>
      <p:bldP spid="15" grpId="0"/>
      <p:bldP spid="15" grpId="1"/>
      <p:bldP spid="13" grpId="0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60;p36"/>
          <p:cNvGrpSpPr/>
          <p:nvPr/>
        </p:nvGrpSpPr>
        <p:grpSpPr>
          <a:xfrm>
            <a:off x="726141" y="1106958"/>
            <a:ext cx="12230005" cy="5022563"/>
            <a:chOff x="1725162" y="776658"/>
            <a:chExt cx="6298176" cy="3715416"/>
          </a:xfrm>
        </p:grpSpPr>
        <p:grpSp>
          <p:nvGrpSpPr>
            <p:cNvPr id="4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1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4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5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15;p36"/>
          <p:cNvGrpSpPr/>
          <p:nvPr/>
        </p:nvGrpSpPr>
        <p:grpSpPr>
          <a:xfrm flipH="1">
            <a:off x="9258056" y="3225681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464539" y="2441439"/>
            <a:ext cx="839665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itchFamily="66" charset="0"/>
              </a:rPr>
              <a:t>3 Practice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Task 2 Listen and write.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2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 descr="Ảnh miễn phí của Xe đạp">
            <a:extLst>
              <a:ext uri="{FF2B5EF4-FFF2-40B4-BE49-F238E27FC236}">
                <a16:creationId xmlns:a16="http://schemas.microsoft.com/office/drawing/2014/main" id="{F0D45721-C59B-CA31-21DE-12543A98E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" y="-912756"/>
            <a:ext cx="12329160" cy="782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C16C4BB-F80C-D086-A853-7A6BBDEFF6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4953" y="846733"/>
            <a:ext cx="8748246" cy="5824388"/>
          </a:xfrm>
          <a:prstGeom prst="rect">
            <a:avLst/>
          </a:prstGeom>
        </p:spPr>
      </p:pic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10317707" y="2317576"/>
            <a:ext cx="2712939" cy="5033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257" y="2317576"/>
            <a:ext cx="3947894" cy="5255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6086171"/>
            <a:ext cx="1462585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Sam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94983" y="6033983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Andy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3169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write.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249" y="251258"/>
            <a:ext cx="818111" cy="465693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1120968" y="781842"/>
            <a:ext cx="3229337" cy="2014000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7412573" y="465005"/>
            <a:ext cx="3484813" cy="1611676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1300766" y="4262907"/>
            <a:ext cx="3271234" cy="2595093"/>
          </a:xfrm>
          <a:prstGeom prst="wedgeEllipseCallout">
            <a:avLst>
              <a:gd name="adj1" fmla="val -54672"/>
              <a:gd name="adj2" fmla="val -165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120968" y="781842"/>
            <a:ext cx="3145808" cy="21154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All teachers and students can.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33371" y="4653144"/>
            <a:ext cx="2913779" cy="1787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Yes, you can. And you can use the speaker, too.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589761" y="706282"/>
            <a:ext cx="3145808" cy="1105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Teacher Sam, who can use the computer lab?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7877518" y="3452438"/>
            <a:ext cx="3143167" cy="1655299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877518" y="3555995"/>
            <a:ext cx="3143167" cy="1278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Can we use the projector there?</a:t>
            </a:r>
          </a:p>
        </p:txBody>
      </p:sp>
      <p:pic>
        <p:nvPicPr>
          <p:cNvPr id="3" name="track 8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758.950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28047" y="146262"/>
            <a:ext cx="609600" cy="609600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7174540" y="5357611"/>
            <a:ext cx="3143167" cy="1217638"/>
          </a:xfrm>
          <a:prstGeom prst="wedgeEllipseCallout">
            <a:avLst>
              <a:gd name="adj1" fmla="val 48340"/>
              <a:gd name="adj2" fmla="val 4904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174540" y="5357611"/>
            <a:ext cx="3143167" cy="1217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That’s great!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Thank you.</a:t>
            </a:r>
          </a:p>
        </p:txBody>
      </p:sp>
      <p:pic>
        <p:nvPicPr>
          <p:cNvPr id="25" name="track 8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97.852" end="14248.20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84471" y="143319"/>
            <a:ext cx="609600" cy="609600"/>
          </a:xfrm>
          <a:prstGeom prst="rect">
            <a:avLst/>
          </a:prstGeom>
        </p:spPr>
      </p:pic>
      <p:pic>
        <p:nvPicPr>
          <p:cNvPr id="26" name="track 8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24.5824" end="10238.66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84471" y="172242"/>
            <a:ext cx="609600" cy="609600"/>
          </a:xfrm>
          <a:prstGeom prst="rect">
            <a:avLst/>
          </a:prstGeom>
        </p:spPr>
      </p:pic>
      <p:pic>
        <p:nvPicPr>
          <p:cNvPr id="27" name="track 8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03.3408" end="4439.140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84471" y="172242"/>
            <a:ext cx="609600" cy="609600"/>
          </a:xfrm>
          <a:prstGeom prst="rect">
            <a:avLst/>
          </a:prstGeom>
        </p:spPr>
      </p:pic>
      <p:pic>
        <p:nvPicPr>
          <p:cNvPr id="28" name="track 8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90.452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84471" y="1602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67534"/>
      </p:ext>
    </p:extLst>
  </p:cSld>
  <p:clrMapOvr>
    <a:masterClrMapping/>
  </p:clrMapOvr>
  <p:transition spd="slow">
    <p:push dir="u"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2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65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43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15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00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8" grpId="0"/>
      <p:bldP spid="20" grpId="0"/>
      <p:bldP spid="21" grpId="0"/>
      <p:bldP spid="22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ên Lửa, Khoa Học, Tàu Không Gi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2824"/>
            <a:ext cx="12192000" cy="80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60A4B3-F18D-F99E-CB21-4E224FE657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1996" y="402179"/>
            <a:ext cx="8207721" cy="5464518"/>
          </a:xfrm>
          <a:prstGeom prst="rect">
            <a:avLst/>
          </a:prstGeom>
        </p:spPr>
      </p:pic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071" t="15662" r="38691" b="14074"/>
          <a:stretch/>
        </p:blipFill>
        <p:spPr>
          <a:xfrm>
            <a:off x="10317707" y="2317576"/>
            <a:ext cx="2712939" cy="5033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257" y="2317576"/>
            <a:ext cx="3947894" cy="5255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6086171"/>
            <a:ext cx="1462585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Sam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94983" y="6033983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Andy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3169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write.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249" y="251258"/>
            <a:ext cx="818111" cy="4656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3" name="track 8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890.214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28047" y="146262"/>
            <a:ext cx="609600" cy="6096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699409" y="5883583"/>
            <a:ext cx="8618298" cy="82401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1. Teachers and ______ can use the computer lab.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4359390" y="6021562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students</a:t>
            </a:r>
          </a:p>
        </p:txBody>
      </p:sp>
    </p:spTree>
    <p:extLst>
      <p:ext uri="{BB962C8B-B14F-4D97-AF65-F5344CB8AC3E}">
        <p14:creationId xmlns:p14="http://schemas.microsoft.com/office/powerpoint/2010/main" val="122675674"/>
      </p:ext>
    </p:extLst>
  </p:cSld>
  <p:clrMapOvr>
    <a:masterClrMapping/>
  </p:clrMapOvr>
  <p:transition spd="slow">
    <p:push dir="u"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1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Tên Lửa, Khoa Học, Tàu Không Gi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2824"/>
            <a:ext cx="12192000" cy="80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Ảnh miễn phí của Lớ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834" y="1146220"/>
            <a:ext cx="9144000" cy="455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071" t="15662" r="38691" b="14074"/>
          <a:stretch/>
        </p:blipFill>
        <p:spPr>
          <a:xfrm>
            <a:off x="10317707" y="2317576"/>
            <a:ext cx="2712939" cy="5033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257" y="2317576"/>
            <a:ext cx="3947894" cy="52559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3169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write.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249" y="251258"/>
            <a:ext cx="818111" cy="4656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3" name="track 8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38.185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28047" y="146262"/>
            <a:ext cx="609600" cy="6096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9230" y="5883583"/>
            <a:ext cx="10762916" cy="82401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2. They can use the ________and speaker in the computer lab.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3941249" y="6033981"/>
            <a:ext cx="1797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projector</a:t>
            </a:r>
          </a:p>
        </p:txBody>
      </p:sp>
    </p:spTree>
    <p:extLst>
      <p:ext uri="{BB962C8B-B14F-4D97-AF65-F5344CB8AC3E}">
        <p14:creationId xmlns:p14="http://schemas.microsoft.com/office/powerpoint/2010/main" val="937522188"/>
      </p:ext>
    </p:extLst>
  </p:cSld>
  <p:clrMapOvr>
    <a:masterClrMapping/>
  </p:clrMapOvr>
  <p:transition spd="slow">
    <p:push dir="u"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60;p36"/>
          <p:cNvGrpSpPr/>
          <p:nvPr/>
        </p:nvGrpSpPr>
        <p:grpSpPr>
          <a:xfrm>
            <a:off x="726141" y="1106958"/>
            <a:ext cx="11268635" cy="5022563"/>
            <a:chOff x="1725162" y="776658"/>
            <a:chExt cx="6298176" cy="3715416"/>
          </a:xfrm>
        </p:grpSpPr>
        <p:grpSp>
          <p:nvGrpSpPr>
            <p:cNvPr id="4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1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4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5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15;p36"/>
          <p:cNvGrpSpPr/>
          <p:nvPr/>
        </p:nvGrpSpPr>
        <p:grpSpPr>
          <a:xfrm flipH="1">
            <a:off x="9258056" y="3225681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464539" y="2441439"/>
            <a:ext cx="72560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itchFamily="66" charset="0"/>
              </a:rPr>
              <a:t>3 Practice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Task 3 Look and say.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6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, Flower, Vintage, Flo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2040" y="-1586654"/>
            <a:ext cx="13274040" cy="853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629403" y="3539340"/>
            <a:ext cx="2068408" cy="26122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9903101" y="3320300"/>
            <a:ext cx="1831151" cy="26122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232541"/>
            <a:ext cx="3374961" cy="707886"/>
            <a:chOff x="397164" y="360218"/>
            <a:chExt cx="3374961" cy="7078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60218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446384"/>
              <a:ext cx="29370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 and say.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66869" y="846500"/>
            <a:ext cx="3408315" cy="10818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8153785" y="1096562"/>
            <a:ext cx="2505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Yes, they can.</a:t>
            </a:r>
          </a:p>
        </p:txBody>
      </p: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5720"/>
            <a:ext cx="3242323" cy="18636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456015" y="1878296"/>
            <a:ext cx="29781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Can students </a:t>
            </a: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use the computer lab?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3723014" y="304766"/>
            <a:ext cx="5786269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Students/ use the computer lab</a:t>
            </a:r>
          </a:p>
        </p:txBody>
      </p:sp>
      <p:pic>
        <p:nvPicPr>
          <p:cNvPr id="15" name="Picture 2" descr="Ảnh miễn phí của Sinh viê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323" y="2003887"/>
            <a:ext cx="6857888" cy="434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099422" y="286252"/>
            <a:ext cx="471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287671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 animBg="1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ackground, Flower, Vintage, Flora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8736" y="-507539"/>
            <a:ext cx="14830735" cy="907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5837" y="129896"/>
            <a:ext cx="854642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Click to the picture to get the dialogue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9945" y="0"/>
            <a:ext cx="1564144" cy="74997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96000" y="3260010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itchFamily="66" charset="0"/>
              </a:rPr>
              <a:t>2</a:t>
            </a:r>
          </a:p>
        </p:txBody>
      </p:sp>
      <p:pic>
        <p:nvPicPr>
          <p:cNvPr id="11266" name="Picture 2" descr="Ảnh miễn phí của Trường đại h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6" y="748382"/>
            <a:ext cx="4279167" cy="305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93541" y="3101622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omic Sans MS" pitchFamily="66" charset="0"/>
              </a:rPr>
              <a:t>1</a:t>
            </a:r>
          </a:p>
        </p:txBody>
      </p:sp>
      <p:pic>
        <p:nvPicPr>
          <p:cNvPr id="11" name="Picture 2" descr="Ảnh miễn phí của Gọi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901" y="707072"/>
            <a:ext cx="4216386" cy="309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167054" y="6004289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omic Sans MS" pitchFamily="66" charset="0"/>
              </a:rPr>
              <a:t>3</a:t>
            </a:r>
          </a:p>
        </p:txBody>
      </p:sp>
      <p:pic>
        <p:nvPicPr>
          <p:cNvPr id="11268" name="Picture 4" descr="Ảnh miễn phí của Bàn làm việc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5" y="4047761"/>
            <a:ext cx="4279167" cy="278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Ảnh miễn phí của Máy chiếu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901" y="4031124"/>
            <a:ext cx="4216386" cy="282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095999" y="6033983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omic Sans MS" pitchFamily="66" charset="0"/>
              </a:rPr>
              <a:t>4</a:t>
            </a:r>
          </a:p>
        </p:txBody>
      </p:sp>
      <p:pic>
        <p:nvPicPr>
          <p:cNvPr id="1028" name="Picture 4" descr="Màu Xanh Lá, Mũi Tên, Đú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5175" y="5478766"/>
            <a:ext cx="602475" cy="92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6958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Ảnh miễn phí của Trường đại họ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51"/>
          <a:stretch/>
        </p:blipFill>
        <p:spPr bwMode="auto">
          <a:xfrm>
            <a:off x="2209221" y="1696915"/>
            <a:ext cx="6776420" cy="471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6" name="Right Arrow 5">
            <a:hlinkClick r:id="rId8" action="ppaction://hlinksldjump"/>
          </p:cNvPr>
          <p:cNvSpPr/>
          <p:nvPr/>
        </p:nvSpPr>
        <p:spPr>
          <a:xfrm>
            <a:off x="10675257" y="1027550"/>
            <a:ext cx="1210906" cy="609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-140224" y="3798751"/>
            <a:ext cx="2068408" cy="26122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055012" y="3725688"/>
            <a:ext cx="1831151" cy="2612290"/>
          </a:xfrm>
          <a:prstGeom prst="rect">
            <a:avLst/>
          </a:prstGeom>
        </p:spPr>
      </p:pic>
      <p:pic>
        <p:nvPicPr>
          <p:cNvPr id="25" name="Picture 2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C8B4E4A-A199-4E1C-8937-47DB2AB2C3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63" y="5419085"/>
            <a:ext cx="2873014" cy="957671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605119" y="1294448"/>
            <a:ext cx="3268266" cy="1863751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985961" y="1480923"/>
            <a:ext cx="3008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Can students use the speaker?</a:t>
            </a:r>
          </a:p>
        </p:txBody>
      </p:sp>
      <p:sp>
        <p:nvSpPr>
          <p:cNvPr id="27" name="Oval Callout 26"/>
          <p:cNvSpPr/>
          <p:nvPr/>
        </p:nvSpPr>
        <p:spPr>
          <a:xfrm>
            <a:off x="7972436" y="1632122"/>
            <a:ext cx="2998151" cy="1161978"/>
          </a:xfrm>
          <a:prstGeom prst="wedgeEllipseCallout">
            <a:avLst>
              <a:gd name="adj1" fmla="val 28062"/>
              <a:gd name="adj2" fmla="val 638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8144626" y="2045518"/>
            <a:ext cx="2616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No, they can’t.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2888056" y="443110"/>
            <a:ext cx="5418750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1. Students/use the speaker</a:t>
            </a:r>
          </a:p>
        </p:txBody>
      </p:sp>
      <p:sp>
        <p:nvSpPr>
          <p:cNvPr id="3" name="Rectangle 2"/>
          <p:cNvSpPr/>
          <p:nvPr/>
        </p:nvSpPr>
        <p:spPr>
          <a:xfrm>
            <a:off x="7836181" y="412332"/>
            <a:ext cx="458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X</a:t>
            </a:r>
          </a:p>
        </p:txBody>
      </p:sp>
      <p:sp>
        <p:nvSpPr>
          <p:cNvPr id="4" name="Down Arrow 3"/>
          <p:cNvSpPr/>
          <p:nvPr/>
        </p:nvSpPr>
        <p:spPr>
          <a:xfrm flipH="1">
            <a:off x="6170652" y="2640926"/>
            <a:ext cx="45719" cy="3063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3" name="suction.wav"/>
          </p:stSnd>
        </p:sndAc>
      </p:transition>
    </mc:Choice>
    <mc:Fallback xmlns="">
      <p:transition spd="slow">
        <p:fade/>
        <p:sndAc>
          <p:stSnd>
            <p:snd r:embed="rId15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7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9" name="Google Shape;4059;p51"/>
          <p:cNvGrpSpPr/>
          <p:nvPr/>
        </p:nvGrpSpPr>
        <p:grpSpPr>
          <a:xfrm>
            <a:off x="1191126" y="1913020"/>
            <a:ext cx="9896961" cy="4181324"/>
            <a:chOff x="713227" y="1034594"/>
            <a:chExt cx="7884718" cy="3533829"/>
          </a:xfrm>
        </p:grpSpPr>
        <p:grpSp>
          <p:nvGrpSpPr>
            <p:cNvPr id="4060" name="Google Shape;4060;p51"/>
            <p:cNvGrpSpPr/>
            <p:nvPr/>
          </p:nvGrpSpPr>
          <p:grpSpPr>
            <a:xfrm rot="815345">
              <a:off x="1045572" y="1449655"/>
              <a:ext cx="1318375" cy="1005271"/>
              <a:chOff x="5913226" y="4077344"/>
              <a:chExt cx="914289" cy="694967"/>
            </a:xfrm>
          </p:grpSpPr>
          <p:sp>
            <p:nvSpPr>
              <p:cNvPr id="4061" name="Google Shape;4061;p51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2" name="Google Shape;4062;p51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3" name="Google Shape;4063;p51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4" name="Google Shape;4064;p51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5" name="Google Shape;4065;p51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6" name="Google Shape;4066;p51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7" name="Google Shape;4067;p51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068" name="Google Shape;4068;p51"/>
            <p:cNvGrpSpPr/>
            <p:nvPr/>
          </p:nvGrpSpPr>
          <p:grpSpPr>
            <a:xfrm rot="344346">
              <a:off x="1771931" y="1089247"/>
              <a:ext cx="545286" cy="773116"/>
              <a:chOff x="6055204" y="4369368"/>
              <a:chExt cx="545279" cy="773107"/>
            </a:xfrm>
          </p:grpSpPr>
          <p:sp>
            <p:nvSpPr>
              <p:cNvPr id="4069" name="Google Shape;4069;p51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0" name="Google Shape;4070;p51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1" name="Google Shape;4071;p51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2" name="Google Shape;4072;p51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3" name="Google Shape;4073;p51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4" name="Google Shape;4074;p51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4075" name="Google Shape;4075;p51"/>
            <p:cNvSpPr/>
            <p:nvPr/>
          </p:nvSpPr>
          <p:spPr>
            <a:xfrm rot="980768">
              <a:off x="1934596" y="1034594"/>
              <a:ext cx="4594152" cy="3533829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4076" name="Google Shape;4076;p51"/>
            <p:cNvGrpSpPr/>
            <p:nvPr/>
          </p:nvGrpSpPr>
          <p:grpSpPr>
            <a:xfrm rot="5400000">
              <a:off x="7829384" y="3080233"/>
              <a:ext cx="864149" cy="672973"/>
              <a:chOff x="1530147" y="3725108"/>
              <a:chExt cx="864149" cy="672973"/>
            </a:xfrm>
          </p:grpSpPr>
          <p:sp>
            <p:nvSpPr>
              <p:cNvPr id="4077" name="Google Shape;4077;p51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8" name="Google Shape;4078;p51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9" name="Google Shape;4079;p51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0" name="Google Shape;4080;p51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1" name="Google Shape;4081;p51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082" name="Google Shape;4082;p51"/>
            <p:cNvGrpSpPr/>
            <p:nvPr/>
          </p:nvGrpSpPr>
          <p:grpSpPr>
            <a:xfrm rot="5400000">
              <a:off x="610768" y="3373189"/>
              <a:ext cx="890274" cy="685355"/>
              <a:chOff x="8267893" y="1920039"/>
              <a:chExt cx="890274" cy="685355"/>
            </a:xfrm>
          </p:grpSpPr>
          <p:sp>
            <p:nvSpPr>
              <p:cNvPr id="4083" name="Google Shape;4083;p51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4" name="Google Shape;4084;p51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5" name="Google Shape;4085;p51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6" name="Google Shape;4086;p51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7" name="Google Shape;4087;p51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4092" name="Google Shape;4092;p51"/>
          <p:cNvGrpSpPr/>
          <p:nvPr/>
        </p:nvGrpSpPr>
        <p:grpSpPr>
          <a:xfrm>
            <a:off x="6490261" y="2838944"/>
            <a:ext cx="3066565" cy="4048577"/>
            <a:chOff x="5526162" y="1469176"/>
            <a:chExt cx="2443073" cy="3421638"/>
          </a:xfrm>
        </p:grpSpPr>
        <p:grpSp>
          <p:nvGrpSpPr>
            <p:cNvPr id="4093" name="Google Shape;4093;p51"/>
            <p:cNvGrpSpPr/>
            <p:nvPr/>
          </p:nvGrpSpPr>
          <p:grpSpPr>
            <a:xfrm rot="-1789426" flipH="1">
              <a:off x="5964270" y="1535381"/>
              <a:ext cx="579625" cy="1176806"/>
              <a:chOff x="6358918" y="3044707"/>
              <a:chExt cx="579665" cy="1176886"/>
            </a:xfrm>
          </p:grpSpPr>
          <p:sp>
            <p:nvSpPr>
              <p:cNvPr id="4094" name="Google Shape;4094;p51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5" name="Google Shape;4095;p51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6" name="Google Shape;4096;p51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7" name="Google Shape;4097;p51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8" name="Google Shape;4098;p51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9" name="Google Shape;4099;p51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0" name="Google Shape;4100;p51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1" name="Google Shape;4101;p51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2" name="Google Shape;4102;p51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103" name="Google Shape;4103;p51"/>
            <p:cNvGrpSpPr/>
            <p:nvPr/>
          </p:nvGrpSpPr>
          <p:grpSpPr>
            <a:xfrm rot="-4352739">
              <a:off x="5481206" y="2391263"/>
              <a:ext cx="2532986" cy="1764488"/>
              <a:chOff x="482875" y="2377725"/>
              <a:chExt cx="1432425" cy="1000425"/>
            </a:xfrm>
          </p:grpSpPr>
          <p:sp>
            <p:nvSpPr>
              <p:cNvPr id="4104" name="Google Shape;4104;p51"/>
              <p:cNvSpPr/>
              <p:nvPr/>
            </p:nvSpPr>
            <p:spPr>
              <a:xfrm>
                <a:off x="1154300" y="2522925"/>
                <a:ext cx="269325" cy="478025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9121" extrusionOk="0">
                    <a:moveTo>
                      <a:pt x="8968" y="1"/>
                    </a:moveTo>
                    <a:cubicBezTo>
                      <a:pt x="7025" y="1"/>
                      <a:pt x="0" y="9287"/>
                      <a:pt x="1497" y="17100"/>
                    </a:cubicBezTo>
                    <a:cubicBezTo>
                      <a:pt x="1723" y="17927"/>
                      <a:pt x="3794" y="19120"/>
                      <a:pt x="5661" y="19120"/>
                    </a:cubicBezTo>
                    <a:cubicBezTo>
                      <a:pt x="6103" y="19120"/>
                      <a:pt x="6534" y="19053"/>
                      <a:pt x="6926" y="18899"/>
                    </a:cubicBezTo>
                    <a:cubicBezTo>
                      <a:pt x="6926" y="18899"/>
                      <a:pt x="4227" y="11361"/>
                      <a:pt x="9190" y="3295"/>
                    </a:cubicBezTo>
                    <a:cubicBezTo>
                      <a:pt x="9904" y="2582"/>
                      <a:pt x="10772" y="751"/>
                      <a:pt x="9159" y="38"/>
                    </a:cubicBezTo>
                    <a:cubicBezTo>
                      <a:pt x="9103" y="13"/>
                      <a:pt x="9039" y="1"/>
                      <a:pt x="8968" y="1"/>
                    </a:cubicBezTo>
                    <a:close/>
                  </a:path>
                </a:pathLst>
              </a:custGeom>
              <a:solidFill>
                <a:srgbClr val="A85C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5" name="Google Shape;4105;p51"/>
              <p:cNvSpPr/>
              <p:nvPr/>
            </p:nvSpPr>
            <p:spPr>
              <a:xfrm>
                <a:off x="840400" y="2446725"/>
                <a:ext cx="281075" cy="446225"/>
              </a:xfrm>
              <a:custGeom>
                <a:avLst/>
                <a:gdLst/>
                <a:ahLst/>
                <a:cxnLst/>
                <a:rect l="l" t="t" r="r" b="b"/>
                <a:pathLst>
                  <a:path w="11243" h="17849" extrusionOk="0">
                    <a:moveTo>
                      <a:pt x="8995" y="0"/>
                    </a:moveTo>
                    <a:cubicBezTo>
                      <a:pt x="8341" y="0"/>
                      <a:pt x="7576" y="229"/>
                      <a:pt x="6763" y="821"/>
                    </a:cubicBezTo>
                    <a:cubicBezTo>
                      <a:pt x="0" y="7646"/>
                      <a:pt x="93" y="16673"/>
                      <a:pt x="93" y="16673"/>
                    </a:cubicBezTo>
                    <a:cubicBezTo>
                      <a:pt x="1321" y="17445"/>
                      <a:pt x="3196" y="17849"/>
                      <a:pt x="4797" y="17849"/>
                    </a:cubicBezTo>
                    <a:cubicBezTo>
                      <a:pt x="6352" y="17849"/>
                      <a:pt x="7650" y="17468"/>
                      <a:pt x="7848" y="16673"/>
                    </a:cubicBezTo>
                    <a:cubicBezTo>
                      <a:pt x="6111" y="10717"/>
                      <a:pt x="10827" y="2900"/>
                      <a:pt x="11075" y="1752"/>
                    </a:cubicBezTo>
                    <a:cubicBezTo>
                      <a:pt x="11243" y="997"/>
                      <a:pt x="10361" y="0"/>
                      <a:pt x="8995" y="0"/>
                    </a:cubicBezTo>
                    <a:close/>
                  </a:path>
                </a:pathLst>
              </a:custGeom>
              <a:solidFill>
                <a:srgbClr val="A85C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6" name="Google Shape;4106;p51"/>
              <p:cNvSpPr/>
              <p:nvPr/>
            </p:nvSpPr>
            <p:spPr>
              <a:xfrm>
                <a:off x="482875" y="2377725"/>
                <a:ext cx="1252500" cy="298850"/>
              </a:xfrm>
              <a:custGeom>
                <a:avLst/>
                <a:gdLst/>
                <a:ahLst/>
                <a:cxnLst/>
                <a:rect l="l" t="t" r="r" b="b"/>
                <a:pathLst>
                  <a:path w="50100" h="11954" extrusionOk="0">
                    <a:moveTo>
                      <a:pt x="2289" y="1"/>
                    </a:moveTo>
                    <a:cubicBezTo>
                      <a:pt x="1732" y="1"/>
                      <a:pt x="1182" y="227"/>
                      <a:pt x="776" y="665"/>
                    </a:cubicBezTo>
                    <a:cubicBezTo>
                      <a:pt x="0" y="1534"/>
                      <a:pt x="62" y="2837"/>
                      <a:pt x="900" y="3612"/>
                    </a:cubicBezTo>
                    <a:cubicBezTo>
                      <a:pt x="2668" y="5256"/>
                      <a:pt x="4777" y="6249"/>
                      <a:pt x="6856" y="6932"/>
                    </a:cubicBezTo>
                    <a:cubicBezTo>
                      <a:pt x="8934" y="7583"/>
                      <a:pt x="11013" y="7924"/>
                      <a:pt x="13060" y="8141"/>
                    </a:cubicBezTo>
                    <a:cubicBezTo>
                      <a:pt x="14115" y="8266"/>
                      <a:pt x="15139" y="8328"/>
                      <a:pt x="16162" y="8359"/>
                    </a:cubicBezTo>
                    <a:cubicBezTo>
                      <a:pt x="16889" y="8404"/>
                      <a:pt x="17666" y="8433"/>
                      <a:pt x="18419" y="8433"/>
                    </a:cubicBezTo>
                    <a:cubicBezTo>
                      <a:pt x="18695" y="8433"/>
                      <a:pt x="18967" y="8429"/>
                      <a:pt x="19233" y="8421"/>
                    </a:cubicBezTo>
                    <a:cubicBezTo>
                      <a:pt x="21312" y="8390"/>
                      <a:pt x="23297" y="8235"/>
                      <a:pt x="25252" y="8173"/>
                    </a:cubicBezTo>
                    <a:cubicBezTo>
                      <a:pt x="26061" y="8134"/>
                      <a:pt x="26849" y="8111"/>
                      <a:pt x="27632" y="8111"/>
                    </a:cubicBezTo>
                    <a:cubicBezTo>
                      <a:pt x="28738" y="8111"/>
                      <a:pt x="29833" y="8157"/>
                      <a:pt x="30960" y="8266"/>
                    </a:cubicBezTo>
                    <a:cubicBezTo>
                      <a:pt x="32883" y="8452"/>
                      <a:pt x="34775" y="8762"/>
                      <a:pt x="36730" y="9103"/>
                    </a:cubicBezTo>
                    <a:cubicBezTo>
                      <a:pt x="40576" y="9848"/>
                      <a:pt x="44392" y="10778"/>
                      <a:pt x="48145" y="11895"/>
                    </a:cubicBezTo>
                    <a:cubicBezTo>
                      <a:pt x="48276" y="11935"/>
                      <a:pt x="48408" y="11954"/>
                      <a:pt x="48538" y="11954"/>
                    </a:cubicBezTo>
                    <a:cubicBezTo>
                      <a:pt x="49115" y="11954"/>
                      <a:pt x="49649" y="11578"/>
                      <a:pt x="49852" y="10995"/>
                    </a:cubicBezTo>
                    <a:cubicBezTo>
                      <a:pt x="50100" y="10282"/>
                      <a:pt x="49697" y="9506"/>
                      <a:pt x="48983" y="9258"/>
                    </a:cubicBezTo>
                    <a:cubicBezTo>
                      <a:pt x="45167" y="7986"/>
                      <a:pt x="41259" y="6901"/>
                      <a:pt x="37350" y="6063"/>
                    </a:cubicBezTo>
                    <a:cubicBezTo>
                      <a:pt x="35365" y="5629"/>
                      <a:pt x="33379" y="5256"/>
                      <a:pt x="31332" y="5008"/>
                    </a:cubicBezTo>
                    <a:cubicBezTo>
                      <a:pt x="30308" y="4884"/>
                      <a:pt x="29284" y="4791"/>
                      <a:pt x="28230" y="4729"/>
                    </a:cubicBezTo>
                    <a:cubicBezTo>
                      <a:pt x="27702" y="4698"/>
                      <a:pt x="27183" y="4690"/>
                      <a:pt x="26671" y="4690"/>
                    </a:cubicBezTo>
                    <a:cubicBezTo>
                      <a:pt x="26159" y="4690"/>
                      <a:pt x="25655" y="4698"/>
                      <a:pt x="25159" y="4698"/>
                    </a:cubicBezTo>
                    <a:cubicBezTo>
                      <a:pt x="23142" y="4729"/>
                      <a:pt x="21157" y="4791"/>
                      <a:pt x="19233" y="4791"/>
                    </a:cubicBezTo>
                    <a:cubicBezTo>
                      <a:pt x="18272" y="4760"/>
                      <a:pt x="17341" y="4729"/>
                      <a:pt x="16380" y="4667"/>
                    </a:cubicBezTo>
                    <a:cubicBezTo>
                      <a:pt x="15418" y="4574"/>
                      <a:pt x="14456" y="4481"/>
                      <a:pt x="13526" y="4357"/>
                    </a:cubicBezTo>
                    <a:cubicBezTo>
                      <a:pt x="11633" y="4109"/>
                      <a:pt x="9803" y="3736"/>
                      <a:pt x="8097" y="3147"/>
                    </a:cubicBezTo>
                    <a:cubicBezTo>
                      <a:pt x="6422" y="2558"/>
                      <a:pt x="4902" y="1720"/>
                      <a:pt x="3785" y="634"/>
                    </a:cubicBezTo>
                    <a:lnTo>
                      <a:pt x="3754" y="603"/>
                    </a:lnTo>
                    <a:lnTo>
                      <a:pt x="3723" y="572"/>
                    </a:lnTo>
                    <a:cubicBezTo>
                      <a:pt x="3309" y="188"/>
                      <a:pt x="2796" y="1"/>
                      <a:pt x="22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7" name="Google Shape;4107;p51"/>
              <p:cNvSpPr/>
              <p:nvPr/>
            </p:nvSpPr>
            <p:spPr>
              <a:xfrm>
                <a:off x="1116475" y="2580475"/>
                <a:ext cx="573925" cy="95425"/>
              </a:xfrm>
              <a:custGeom>
                <a:avLst/>
                <a:gdLst/>
                <a:ahLst/>
                <a:cxnLst/>
                <a:rect l="l" t="t" r="r" b="b"/>
                <a:pathLst>
                  <a:path w="22957" h="3817" extrusionOk="0">
                    <a:moveTo>
                      <a:pt x="22957" y="3816"/>
                    </a:moveTo>
                    <a:cubicBezTo>
                      <a:pt x="22895" y="3816"/>
                      <a:pt x="22832" y="3816"/>
                      <a:pt x="22801" y="3785"/>
                    </a:cubicBezTo>
                    <a:cubicBezTo>
                      <a:pt x="19048" y="2668"/>
                      <a:pt x="15232" y="1738"/>
                      <a:pt x="11386" y="993"/>
                    </a:cubicBezTo>
                    <a:cubicBezTo>
                      <a:pt x="11199" y="962"/>
                      <a:pt x="11013" y="931"/>
                      <a:pt x="10827" y="900"/>
                    </a:cubicBezTo>
                    <a:lnTo>
                      <a:pt x="10827" y="900"/>
                    </a:lnTo>
                    <a:cubicBezTo>
                      <a:pt x="11013" y="931"/>
                      <a:pt x="11199" y="962"/>
                      <a:pt x="11386" y="993"/>
                    </a:cubicBezTo>
                    <a:cubicBezTo>
                      <a:pt x="15232" y="1738"/>
                      <a:pt x="19048" y="2668"/>
                      <a:pt x="22801" y="3785"/>
                    </a:cubicBezTo>
                    <a:cubicBezTo>
                      <a:pt x="22832" y="3816"/>
                      <a:pt x="22895" y="3816"/>
                      <a:pt x="22957" y="3816"/>
                    </a:cubicBezTo>
                    <a:close/>
                    <a:moveTo>
                      <a:pt x="7384" y="342"/>
                    </a:moveTo>
                    <a:cubicBezTo>
                      <a:pt x="6794" y="280"/>
                      <a:pt x="6205" y="218"/>
                      <a:pt x="5616" y="156"/>
                    </a:cubicBezTo>
                    <a:cubicBezTo>
                      <a:pt x="5585" y="156"/>
                      <a:pt x="5585" y="156"/>
                      <a:pt x="5554" y="156"/>
                    </a:cubicBezTo>
                    <a:cubicBezTo>
                      <a:pt x="5585" y="156"/>
                      <a:pt x="5585" y="156"/>
                      <a:pt x="5616" y="156"/>
                    </a:cubicBezTo>
                    <a:cubicBezTo>
                      <a:pt x="6205" y="218"/>
                      <a:pt x="6794" y="280"/>
                      <a:pt x="7384" y="342"/>
                    </a:cubicBezTo>
                    <a:lnTo>
                      <a:pt x="7384" y="342"/>
                    </a:lnTo>
                    <a:close/>
                    <a:moveTo>
                      <a:pt x="5554" y="156"/>
                    </a:moveTo>
                    <a:cubicBezTo>
                      <a:pt x="5523" y="156"/>
                      <a:pt x="5523" y="156"/>
                      <a:pt x="5491" y="156"/>
                    </a:cubicBezTo>
                    <a:cubicBezTo>
                      <a:pt x="5523" y="156"/>
                      <a:pt x="5523" y="156"/>
                      <a:pt x="5554" y="156"/>
                    </a:cubicBezTo>
                    <a:close/>
                    <a:moveTo>
                      <a:pt x="5460" y="156"/>
                    </a:moveTo>
                    <a:cubicBezTo>
                      <a:pt x="5460" y="156"/>
                      <a:pt x="5429" y="156"/>
                      <a:pt x="5398" y="125"/>
                    </a:cubicBezTo>
                    <a:cubicBezTo>
                      <a:pt x="5429" y="156"/>
                      <a:pt x="5460" y="156"/>
                      <a:pt x="5460" y="156"/>
                    </a:cubicBezTo>
                    <a:close/>
                    <a:moveTo>
                      <a:pt x="5367" y="125"/>
                    </a:moveTo>
                    <a:cubicBezTo>
                      <a:pt x="5336" y="125"/>
                      <a:pt x="5336" y="125"/>
                      <a:pt x="5336" y="125"/>
                    </a:cubicBezTo>
                    <a:cubicBezTo>
                      <a:pt x="5336" y="125"/>
                      <a:pt x="5336" y="125"/>
                      <a:pt x="5367" y="125"/>
                    </a:cubicBezTo>
                    <a:close/>
                    <a:moveTo>
                      <a:pt x="1" y="31"/>
                    </a:moveTo>
                    <a:cubicBezTo>
                      <a:pt x="714" y="0"/>
                      <a:pt x="1397" y="0"/>
                      <a:pt x="2110" y="0"/>
                    </a:cubicBezTo>
                    <a:cubicBezTo>
                      <a:pt x="1397" y="0"/>
                      <a:pt x="714" y="0"/>
                      <a:pt x="1" y="31"/>
                    </a:cubicBezTo>
                    <a:close/>
                    <a:moveTo>
                      <a:pt x="2110" y="0"/>
                    </a:moveTo>
                    <a:lnTo>
                      <a:pt x="2110" y="0"/>
                    </a:lnTo>
                    <a:lnTo>
                      <a:pt x="2110" y="0"/>
                    </a:lnTo>
                    <a:lnTo>
                      <a:pt x="2110" y="0"/>
                    </a:lnTo>
                    <a:close/>
                  </a:path>
                </a:pathLst>
              </a:custGeom>
              <a:solidFill>
                <a:srgbClr val="A5C7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8" name="Google Shape;4108;p51"/>
              <p:cNvSpPr/>
              <p:nvPr/>
            </p:nvSpPr>
            <p:spPr>
              <a:xfrm>
                <a:off x="952850" y="2583575"/>
                <a:ext cx="124100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187" extrusionOk="0">
                    <a:moveTo>
                      <a:pt x="0" y="187"/>
                    </a:moveTo>
                    <a:lnTo>
                      <a:pt x="0" y="187"/>
                    </a:lnTo>
                    <a:lnTo>
                      <a:pt x="0" y="187"/>
                    </a:lnTo>
                    <a:close/>
                    <a:moveTo>
                      <a:pt x="31" y="187"/>
                    </a:moveTo>
                    <a:lnTo>
                      <a:pt x="62" y="187"/>
                    </a:lnTo>
                    <a:lnTo>
                      <a:pt x="31" y="187"/>
                    </a:lnTo>
                    <a:close/>
                    <a:moveTo>
                      <a:pt x="62" y="187"/>
                    </a:moveTo>
                    <a:cubicBezTo>
                      <a:pt x="186" y="187"/>
                      <a:pt x="310" y="187"/>
                      <a:pt x="434" y="187"/>
                    </a:cubicBezTo>
                    <a:cubicBezTo>
                      <a:pt x="1986" y="156"/>
                      <a:pt x="3475" y="63"/>
                      <a:pt x="4964" y="1"/>
                    </a:cubicBezTo>
                    <a:lnTo>
                      <a:pt x="4964" y="1"/>
                    </a:lnTo>
                    <a:cubicBezTo>
                      <a:pt x="3475" y="63"/>
                      <a:pt x="1986" y="156"/>
                      <a:pt x="434" y="187"/>
                    </a:cubicBezTo>
                    <a:cubicBezTo>
                      <a:pt x="310" y="187"/>
                      <a:pt x="186" y="187"/>
                      <a:pt x="62" y="187"/>
                    </a:cubicBezTo>
                    <a:close/>
                  </a:path>
                </a:pathLst>
              </a:custGeom>
              <a:solidFill>
                <a:srgbClr val="6D48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9" name="Google Shape;4109;p51"/>
              <p:cNvSpPr/>
              <p:nvPr/>
            </p:nvSpPr>
            <p:spPr>
              <a:xfrm>
                <a:off x="802400" y="2547125"/>
                <a:ext cx="919800" cy="129550"/>
              </a:xfrm>
              <a:custGeom>
                <a:avLst/>
                <a:gdLst/>
                <a:ahLst/>
                <a:cxnLst/>
                <a:rect l="l" t="t" r="r" b="b"/>
                <a:pathLst>
                  <a:path w="36792" h="5182" extrusionOk="0">
                    <a:moveTo>
                      <a:pt x="12285" y="1"/>
                    </a:moveTo>
                    <a:cubicBezTo>
                      <a:pt x="9368" y="1"/>
                      <a:pt x="6452" y="156"/>
                      <a:pt x="3536" y="373"/>
                    </a:cubicBezTo>
                    <a:cubicBezTo>
                      <a:pt x="3040" y="404"/>
                      <a:pt x="2544" y="404"/>
                      <a:pt x="2078" y="404"/>
                    </a:cubicBezTo>
                    <a:cubicBezTo>
                      <a:pt x="1458" y="404"/>
                      <a:pt x="838" y="373"/>
                      <a:pt x="217" y="342"/>
                    </a:cubicBezTo>
                    <a:cubicBezTo>
                      <a:pt x="155" y="652"/>
                      <a:pt x="62" y="993"/>
                      <a:pt x="0" y="1334"/>
                    </a:cubicBezTo>
                    <a:cubicBezTo>
                      <a:pt x="93" y="1334"/>
                      <a:pt x="186" y="1365"/>
                      <a:pt x="279" y="1365"/>
                    </a:cubicBezTo>
                    <a:lnTo>
                      <a:pt x="341" y="1365"/>
                    </a:lnTo>
                    <a:cubicBezTo>
                      <a:pt x="1365" y="1490"/>
                      <a:pt x="2358" y="1552"/>
                      <a:pt x="3381" y="1583"/>
                    </a:cubicBezTo>
                    <a:cubicBezTo>
                      <a:pt x="4095" y="1645"/>
                      <a:pt x="4870" y="1645"/>
                      <a:pt x="5646" y="1645"/>
                    </a:cubicBezTo>
                    <a:lnTo>
                      <a:pt x="6452" y="1645"/>
                    </a:lnTo>
                    <a:cubicBezTo>
                      <a:pt x="8004" y="1614"/>
                      <a:pt x="9493" y="1521"/>
                      <a:pt x="10982" y="1459"/>
                    </a:cubicBezTo>
                    <a:cubicBezTo>
                      <a:pt x="11478" y="1428"/>
                      <a:pt x="11974" y="1397"/>
                      <a:pt x="12471" y="1397"/>
                    </a:cubicBezTo>
                    <a:cubicBezTo>
                      <a:pt x="12502" y="1397"/>
                      <a:pt x="12533" y="1397"/>
                      <a:pt x="12564" y="1365"/>
                    </a:cubicBezTo>
                    <a:cubicBezTo>
                      <a:pt x="13277" y="1334"/>
                      <a:pt x="13960" y="1334"/>
                      <a:pt x="14673" y="1334"/>
                    </a:cubicBezTo>
                    <a:cubicBezTo>
                      <a:pt x="15759" y="1334"/>
                      <a:pt x="16814" y="1365"/>
                      <a:pt x="17899" y="1459"/>
                    </a:cubicBezTo>
                    <a:lnTo>
                      <a:pt x="17961" y="1459"/>
                    </a:lnTo>
                    <a:cubicBezTo>
                      <a:pt x="17992" y="1490"/>
                      <a:pt x="18023" y="1490"/>
                      <a:pt x="18023" y="1490"/>
                    </a:cubicBezTo>
                    <a:lnTo>
                      <a:pt x="18179" y="1490"/>
                    </a:lnTo>
                    <a:cubicBezTo>
                      <a:pt x="18768" y="1552"/>
                      <a:pt x="19357" y="1614"/>
                      <a:pt x="19947" y="1676"/>
                    </a:cubicBezTo>
                    <a:cubicBezTo>
                      <a:pt x="21095" y="1831"/>
                      <a:pt x="22211" y="2017"/>
                      <a:pt x="23390" y="2234"/>
                    </a:cubicBezTo>
                    <a:cubicBezTo>
                      <a:pt x="23576" y="2265"/>
                      <a:pt x="23762" y="2296"/>
                      <a:pt x="23949" y="2327"/>
                    </a:cubicBezTo>
                    <a:cubicBezTo>
                      <a:pt x="27795" y="3072"/>
                      <a:pt x="31611" y="4002"/>
                      <a:pt x="35364" y="5119"/>
                    </a:cubicBezTo>
                    <a:cubicBezTo>
                      <a:pt x="35395" y="5150"/>
                      <a:pt x="35458" y="5150"/>
                      <a:pt x="35520" y="5150"/>
                    </a:cubicBezTo>
                    <a:cubicBezTo>
                      <a:pt x="35582" y="5181"/>
                      <a:pt x="35675" y="5181"/>
                      <a:pt x="35737" y="5181"/>
                    </a:cubicBezTo>
                    <a:cubicBezTo>
                      <a:pt x="36140" y="5181"/>
                      <a:pt x="36512" y="4995"/>
                      <a:pt x="36791" y="4716"/>
                    </a:cubicBezTo>
                    <a:cubicBezTo>
                      <a:pt x="27330" y="993"/>
                      <a:pt x="19668" y="1"/>
                      <a:pt x="122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0" name="Google Shape;4110;p51"/>
              <p:cNvSpPr/>
              <p:nvPr/>
            </p:nvSpPr>
            <p:spPr>
              <a:xfrm>
                <a:off x="502250" y="2465700"/>
                <a:ext cx="171425" cy="90750"/>
              </a:xfrm>
              <a:custGeom>
                <a:avLst/>
                <a:gdLst/>
                <a:ahLst/>
                <a:cxnLst/>
                <a:rect l="l" t="t" r="r" b="b"/>
                <a:pathLst>
                  <a:path w="6857" h="3630" extrusionOk="0">
                    <a:moveTo>
                      <a:pt x="6856" y="3630"/>
                    </a:moveTo>
                    <a:cubicBezTo>
                      <a:pt x="6608" y="3568"/>
                      <a:pt x="6329" y="3475"/>
                      <a:pt x="6081" y="3413"/>
                    </a:cubicBezTo>
                    <a:cubicBezTo>
                      <a:pt x="4002" y="2730"/>
                      <a:pt x="1893" y="1737"/>
                      <a:pt x="125" y="93"/>
                    </a:cubicBezTo>
                    <a:lnTo>
                      <a:pt x="125" y="93"/>
                    </a:lnTo>
                    <a:lnTo>
                      <a:pt x="125" y="93"/>
                    </a:lnTo>
                    <a:cubicBezTo>
                      <a:pt x="1893" y="1737"/>
                      <a:pt x="4002" y="2730"/>
                      <a:pt x="6081" y="3413"/>
                    </a:cubicBezTo>
                    <a:cubicBezTo>
                      <a:pt x="6329" y="3475"/>
                      <a:pt x="6608" y="3568"/>
                      <a:pt x="6856" y="3630"/>
                    </a:cubicBezTo>
                    <a:lnTo>
                      <a:pt x="6856" y="3630"/>
                    </a:lnTo>
                    <a:close/>
                    <a:moveTo>
                      <a:pt x="125" y="93"/>
                    </a:moveTo>
                    <a:cubicBezTo>
                      <a:pt x="125" y="93"/>
                      <a:pt x="125" y="93"/>
                      <a:pt x="94" y="93"/>
                    </a:cubicBezTo>
                    <a:cubicBezTo>
                      <a:pt x="125" y="93"/>
                      <a:pt x="125" y="93"/>
                      <a:pt x="125" y="93"/>
                    </a:cubicBezTo>
                    <a:close/>
                    <a:moveTo>
                      <a:pt x="94" y="93"/>
                    </a:moveTo>
                    <a:cubicBezTo>
                      <a:pt x="63" y="62"/>
                      <a:pt x="32" y="31"/>
                      <a:pt x="32" y="0"/>
                    </a:cubicBezTo>
                    <a:cubicBezTo>
                      <a:pt x="32" y="31"/>
                      <a:pt x="63" y="62"/>
                      <a:pt x="94" y="93"/>
                    </a:cubicBezTo>
                    <a:close/>
                    <a:moveTo>
                      <a:pt x="3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32" y="0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5C7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1" name="Google Shape;4111;p51"/>
              <p:cNvSpPr/>
              <p:nvPr/>
            </p:nvSpPr>
            <p:spPr>
              <a:xfrm>
                <a:off x="486750" y="2420725"/>
                <a:ext cx="198550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7942" h="5429" extrusionOk="0">
                    <a:moveTo>
                      <a:pt x="93" y="0"/>
                    </a:moveTo>
                    <a:cubicBezTo>
                      <a:pt x="0" y="620"/>
                      <a:pt x="155" y="1303"/>
                      <a:pt x="621" y="1799"/>
                    </a:cubicBezTo>
                    <a:lnTo>
                      <a:pt x="652" y="1799"/>
                    </a:lnTo>
                    <a:cubicBezTo>
                      <a:pt x="652" y="1830"/>
                      <a:pt x="683" y="1861"/>
                      <a:pt x="714" y="1892"/>
                    </a:cubicBezTo>
                    <a:lnTo>
                      <a:pt x="745" y="1892"/>
                    </a:lnTo>
                    <a:cubicBezTo>
                      <a:pt x="2513" y="3536"/>
                      <a:pt x="4622" y="4529"/>
                      <a:pt x="6701" y="5212"/>
                    </a:cubicBezTo>
                    <a:cubicBezTo>
                      <a:pt x="6949" y="5274"/>
                      <a:pt x="7228" y="5367"/>
                      <a:pt x="7476" y="5429"/>
                    </a:cubicBezTo>
                    <a:cubicBezTo>
                      <a:pt x="7632" y="5088"/>
                      <a:pt x="7787" y="4746"/>
                      <a:pt x="7942" y="4374"/>
                    </a:cubicBezTo>
                    <a:cubicBezTo>
                      <a:pt x="4188" y="3164"/>
                      <a:pt x="1489" y="1210"/>
                      <a:pt x="9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2" name="Google Shape;4112;p51"/>
              <p:cNvSpPr/>
              <p:nvPr/>
            </p:nvSpPr>
            <p:spPr>
              <a:xfrm>
                <a:off x="1306475" y="2738675"/>
                <a:ext cx="20200" cy="18382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7353" extrusionOk="0">
                    <a:moveTo>
                      <a:pt x="776" y="1"/>
                    </a:moveTo>
                    <a:cubicBezTo>
                      <a:pt x="1" y="2917"/>
                      <a:pt x="32" y="5492"/>
                      <a:pt x="249" y="7353"/>
                    </a:cubicBezTo>
                    <a:cubicBezTo>
                      <a:pt x="32" y="5492"/>
                      <a:pt x="1" y="2917"/>
                      <a:pt x="808" y="1"/>
                    </a:cubicBezTo>
                    <a:close/>
                  </a:path>
                </a:pathLst>
              </a:custGeom>
              <a:solidFill>
                <a:srgbClr val="D3AD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3" name="Google Shape;4113;p51"/>
              <p:cNvSpPr/>
              <p:nvPr/>
            </p:nvSpPr>
            <p:spPr>
              <a:xfrm>
                <a:off x="1186275" y="2738675"/>
                <a:ext cx="139625" cy="18382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7353" extrusionOk="0">
                    <a:moveTo>
                      <a:pt x="5584" y="1"/>
                    </a:moveTo>
                    <a:cubicBezTo>
                      <a:pt x="4747" y="745"/>
                      <a:pt x="4033" y="2079"/>
                      <a:pt x="3599" y="3165"/>
                    </a:cubicBezTo>
                    <a:cubicBezTo>
                      <a:pt x="3258" y="3972"/>
                      <a:pt x="2451" y="4499"/>
                      <a:pt x="1583" y="4499"/>
                    </a:cubicBezTo>
                    <a:lnTo>
                      <a:pt x="1397" y="4499"/>
                    </a:lnTo>
                    <a:cubicBezTo>
                      <a:pt x="962" y="4468"/>
                      <a:pt x="497" y="4437"/>
                      <a:pt x="125" y="4437"/>
                    </a:cubicBezTo>
                    <a:cubicBezTo>
                      <a:pt x="32" y="5212"/>
                      <a:pt x="1" y="5957"/>
                      <a:pt x="32" y="6733"/>
                    </a:cubicBezTo>
                    <a:cubicBezTo>
                      <a:pt x="2048" y="7074"/>
                      <a:pt x="3723" y="7260"/>
                      <a:pt x="5057" y="7353"/>
                    </a:cubicBezTo>
                    <a:cubicBezTo>
                      <a:pt x="4840" y="5492"/>
                      <a:pt x="4809" y="2917"/>
                      <a:pt x="5584" y="1"/>
                    </a:cubicBezTo>
                    <a:close/>
                  </a:path>
                </a:pathLst>
              </a:custGeom>
              <a:solidFill>
                <a:srgbClr val="8B3E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4" name="Google Shape;4114;p51"/>
              <p:cNvSpPr/>
              <p:nvPr/>
            </p:nvSpPr>
            <p:spPr>
              <a:xfrm>
                <a:off x="1025750" y="2744900"/>
                <a:ext cx="46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3351" extrusionOk="0">
                    <a:moveTo>
                      <a:pt x="155" y="3350"/>
                    </a:moveTo>
                    <a:lnTo>
                      <a:pt x="155" y="3350"/>
                    </a:lnTo>
                    <a:cubicBezTo>
                      <a:pt x="0" y="2265"/>
                      <a:pt x="31" y="1117"/>
                      <a:pt x="186" y="0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31" y="1117"/>
                      <a:pt x="0" y="2265"/>
                      <a:pt x="155" y="3350"/>
                    </a:cubicBezTo>
                    <a:close/>
                  </a:path>
                </a:pathLst>
              </a:custGeom>
              <a:solidFill>
                <a:srgbClr val="D3AD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5" name="Google Shape;4115;p51"/>
              <p:cNvSpPr/>
              <p:nvPr/>
            </p:nvSpPr>
            <p:spPr>
              <a:xfrm>
                <a:off x="859775" y="2682075"/>
                <a:ext cx="1706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5864" extrusionOk="0">
                    <a:moveTo>
                      <a:pt x="683" y="0"/>
                    </a:moveTo>
                    <a:cubicBezTo>
                      <a:pt x="404" y="807"/>
                      <a:pt x="156" y="1613"/>
                      <a:pt x="1" y="2358"/>
                    </a:cubicBezTo>
                    <a:cubicBezTo>
                      <a:pt x="2637" y="2699"/>
                      <a:pt x="5026" y="4343"/>
                      <a:pt x="6794" y="5863"/>
                    </a:cubicBezTo>
                    <a:cubicBezTo>
                      <a:pt x="6639" y="4778"/>
                      <a:pt x="6670" y="3630"/>
                      <a:pt x="6825" y="2513"/>
                    </a:cubicBezTo>
                    <a:cubicBezTo>
                      <a:pt x="4809" y="900"/>
                      <a:pt x="2234" y="217"/>
                      <a:pt x="683" y="0"/>
                    </a:cubicBezTo>
                    <a:close/>
                  </a:path>
                </a:pathLst>
              </a:custGeom>
              <a:solidFill>
                <a:srgbClr val="8B3E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6" name="Google Shape;4116;p51"/>
              <p:cNvSpPr/>
              <p:nvPr/>
            </p:nvSpPr>
            <p:spPr>
              <a:xfrm>
                <a:off x="1629100" y="3249750"/>
                <a:ext cx="17902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7161" h="3331" extrusionOk="0">
                    <a:moveTo>
                      <a:pt x="7074" y="1"/>
                    </a:moveTo>
                    <a:cubicBezTo>
                      <a:pt x="4441" y="1931"/>
                      <a:pt x="706" y="1987"/>
                      <a:pt x="288" y="1987"/>
                    </a:cubicBezTo>
                    <a:cubicBezTo>
                      <a:pt x="262" y="1987"/>
                      <a:pt x="249" y="1986"/>
                      <a:pt x="249" y="1986"/>
                    </a:cubicBezTo>
                    <a:lnTo>
                      <a:pt x="249" y="1986"/>
                    </a:lnTo>
                    <a:cubicBezTo>
                      <a:pt x="249" y="1986"/>
                      <a:pt x="1" y="3103"/>
                      <a:pt x="1149" y="3289"/>
                    </a:cubicBezTo>
                    <a:cubicBezTo>
                      <a:pt x="1291" y="3317"/>
                      <a:pt x="1443" y="3330"/>
                      <a:pt x="1601" y="3330"/>
                    </a:cubicBezTo>
                    <a:cubicBezTo>
                      <a:pt x="3749" y="3330"/>
                      <a:pt x="7160" y="926"/>
                      <a:pt x="7074" y="1"/>
                    </a:cubicBez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7" name="Google Shape;4117;p51"/>
              <p:cNvSpPr/>
              <p:nvPr/>
            </p:nvSpPr>
            <p:spPr>
              <a:xfrm>
                <a:off x="1623675" y="3315675"/>
                <a:ext cx="221050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8842" h="2499" extrusionOk="0">
                    <a:moveTo>
                      <a:pt x="8842" y="1"/>
                    </a:moveTo>
                    <a:lnTo>
                      <a:pt x="8842" y="1"/>
                    </a:lnTo>
                    <a:cubicBezTo>
                      <a:pt x="7173" y="724"/>
                      <a:pt x="5349" y="923"/>
                      <a:pt x="3843" y="923"/>
                    </a:cubicBezTo>
                    <a:cubicBezTo>
                      <a:pt x="1990" y="923"/>
                      <a:pt x="621" y="621"/>
                      <a:pt x="621" y="621"/>
                    </a:cubicBezTo>
                    <a:lnTo>
                      <a:pt x="621" y="621"/>
                    </a:lnTo>
                    <a:cubicBezTo>
                      <a:pt x="621" y="621"/>
                      <a:pt x="1" y="1831"/>
                      <a:pt x="1211" y="2265"/>
                    </a:cubicBezTo>
                    <a:cubicBezTo>
                      <a:pt x="1596" y="2428"/>
                      <a:pt x="2072" y="2499"/>
                      <a:pt x="2599" y="2499"/>
                    </a:cubicBezTo>
                    <a:cubicBezTo>
                      <a:pt x="5082" y="2499"/>
                      <a:pt x="8663" y="922"/>
                      <a:pt x="8842" y="1"/>
                    </a:cubicBez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8" name="Google Shape;4118;p51"/>
              <p:cNvSpPr/>
              <p:nvPr/>
            </p:nvSpPr>
            <p:spPr>
              <a:xfrm>
                <a:off x="591450" y="2432225"/>
                <a:ext cx="1100500" cy="940400"/>
              </a:xfrm>
              <a:custGeom>
                <a:avLst/>
                <a:gdLst/>
                <a:ahLst/>
                <a:cxnLst/>
                <a:rect l="l" t="t" r="r" b="b"/>
                <a:pathLst>
                  <a:path w="44020" h="37616" extrusionOk="0">
                    <a:moveTo>
                      <a:pt x="7729" y="1"/>
                    </a:moveTo>
                    <a:cubicBezTo>
                      <a:pt x="6951" y="1"/>
                      <a:pt x="6026" y="359"/>
                      <a:pt x="5150" y="1339"/>
                    </a:cubicBezTo>
                    <a:cubicBezTo>
                      <a:pt x="0" y="9436"/>
                      <a:pt x="1986" y="18246"/>
                      <a:pt x="1986" y="18246"/>
                    </a:cubicBezTo>
                    <a:lnTo>
                      <a:pt x="2017" y="18246"/>
                    </a:lnTo>
                    <a:cubicBezTo>
                      <a:pt x="1924" y="18742"/>
                      <a:pt x="1924" y="19208"/>
                      <a:pt x="1986" y="19704"/>
                    </a:cubicBezTo>
                    <a:cubicBezTo>
                      <a:pt x="2389" y="23271"/>
                      <a:pt x="4902" y="29228"/>
                      <a:pt x="14270" y="30903"/>
                    </a:cubicBezTo>
                    <a:cubicBezTo>
                      <a:pt x="15416" y="31102"/>
                      <a:pt x="16556" y="31190"/>
                      <a:pt x="17676" y="31190"/>
                    </a:cubicBezTo>
                    <a:cubicBezTo>
                      <a:pt x="20558" y="31190"/>
                      <a:pt x="23300" y="30608"/>
                      <a:pt x="25624" y="29848"/>
                    </a:cubicBezTo>
                    <a:cubicBezTo>
                      <a:pt x="29032" y="35935"/>
                      <a:pt x="38568" y="37616"/>
                      <a:pt x="41870" y="37616"/>
                    </a:cubicBezTo>
                    <a:cubicBezTo>
                      <a:pt x="42506" y="37616"/>
                      <a:pt x="42911" y="37553"/>
                      <a:pt x="42996" y="37448"/>
                    </a:cubicBezTo>
                    <a:cubicBezTo>
                      <a:pt x="43585" y="36766"/>
                      <a:pt x="44020" y="34842"/>
                      <a:pt x="41755" y="34253"/>
                    </a:cubicBezTo>
                    <a:cubicBezTo>
                      <a:pt x="35675" y="33260"/>
                      <a:pt x="32325" y="30003"/>
                      <a:pt x="30680" y="27770"/>
                    </a:cubicBezTo>
                    <a:cubicBezTo>
                      <a:pt x="31952" y="27118"/>
                      <a:pt x="32697" y="26622"/>
                      <a:pt x="32697" y="26622"/>
                    </a:cubicBezTo>
                    <a:cubicBezTo>
                      <a:pt x="32697" y="26622"/>
                      <a:pt x="31115" y="23923"/>
                      <a:pt x="31797" y="19704"/>
                    </a:cubicBezTo>
                    <a:lnTo>
                      <a:pt x="31797" y="19704"/>
                    </a:lnTo>
                    <a:cubicBezTo>
                      <a:pt x="31797" y="19704"/>
                      <a:pt x="31636" y="19710"/>
                      <a:pt x="31330" y="19710"/>
                    </a:cubicBezTo>
                    <a:cubicBezTo>
                      <a:pt x="29978" y="19710"/>
                      <a:pt x="25788" y="19587"/>
                      <a:pt x="20071" y="18246"/>
                    </a:cubicBezTo>
                    <a:cubicBezTo>
                      <a:pt x="18658" y="16925"/>
                      <a:pt x="14507" y="12289"/>
                      <a:pt x="9727" y="12289"/>
                    </a:cubicBezTo>
                    <a:cubicBezTo>
                      <a:pt x="9680" y="12289"/>
                      <a:pt x="9633" y="12289"/>
                      <a:pt x="9586" y="12290"/>
                    </a:cubicBezTo>
                    <a:cubicBezTo>
                      <a:pt x="9152" y="12290"/>
                      <a:pt x="8717" y="12321"/>
                      <a:pt x="8314" y="12414"/>
                    </a:cubicBezTo>
                    <a:cubicBezTo>
                      <a:pt x="7259" y="7513"/>
                      <a:pt x="9586" y="2332"/>
                      <a:pt x="9586" y="1339"/>
                    </a:cubicBezTo>
                    <a:cubicBezTo>
                      <a:pt x="9586" y="675"/>
                      <a:pt x="8797" y="1"/>
                      <a:pt x="7729" y="1"/>
                    </a:cubicBezTo>
                    <a:close/>
                  </a:path>
                </a:pathLst>
              </a:custGeom>
              <a:solidFill>
                <a:srgbClr val="BE6F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9" name="Google Shape;4119;p51"/>
              <p:cNvSpPr/>
              <p:nvPr/>
            </p:nvSpPr>
            <p:spPr>
              <a:xfrm>
                <a:off x="705450" y="2941100"/>
                <a:ext cx="76800" cy="20087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8035" extrusionOk="0">
                    <a:moveTo>
                      <a:pt x="3071" y="0"/>
                    </a:moveTo>
                    <a:lnTo>
                      <a:pt x="3071" y="0"/>
                    </a:lnTo>
                    <a:cubicBezTo>
                      <a:pt x="1086" y="1583"/>
                      <a:pt x="311" y="3754"/>
                      <a:pt x="0" y="5398"/>
                    </a:cubicBezTo>
                    <a:cubicBezTo>
                      <a:pt x="776" y="6329"/>
                      <a:pt x="1769" y="7259"/>
                      <a:pt x="2978" y="8035"/>
                    </a:cubicBezTo>
                    <a:cubicBezTo>
                      <a:pt x="2451" y="5584"/>
                      <a:pt x="2513" y="1676"/>
                      <a:pt x="3071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0" name="Google Shape;4120;p51"/>
              <p:cNvSpPr/>
              <p:nvPr/>
            </p:nvSpPr>
            <p:spPr>
              <a:xfrm>
                <a:off x="1129675" y="3036500"/>
                <a:ext cx="93850" cy="162875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6515" extrusionOk="0">
                    <a:moveTo>
                      <a:pt x="1086" y="0"/>
                    </a:moveTo>
                    <a:cubicBezTo>
                      <a:pt x="0" y="2482"/>
                      <a:pt x="434" y="4933"/>
                      <a:pt x="993" y="6515"/>
                    </a:cubicBezTo>
                    <a:cubicBezTo>
                      <a:pt x="1954" y="6297"/>
                      <a:pt x="2885" y="6080"/>
                      <a:pt x="3754" y="5801"/>
                    </a:cubicBezTo>
                    <a:cubicBezTo>
                      <a:pt x="2482" y="3878"/>
                      <a:pt x="1334" y="1396"/>
                      <a:pt x="1086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1" name="Google Shape;4121;p51"/>
              <p:cNvSpPr/>
              <p:nvPr/>
            </p:nvSpPr>
            <p:spPr>
              <a:xfrm>
                <a:off x="905525" y="2969800"/>
                <a:ext cx="11715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9679" extrusionOk="0">
                    <a:moveTo>
                      <a:pt x="2607" y="0"/>
                    </a:moveTo>
                    <a:lnTo>
                      <a:pt x="2607" y="0"/>
                    </a:lnTo>
                    <a:cubicBezTo>
                      <a:pt x="1" y="3289"/>
                      <a:pt x="249" y="7259"/>
                      <a:pt x="559" y="9152"/>
                    </a:cubicBezTo>
                    <a:cubicBezTo>
                      <a:pt x="932" y="9245"/>
                      <a:pt x="1304" y="9307"/>
                      <a:pt x="1707" y="9400"/>
                    </a:cubicBezTo>
                    <a:cubicBezTo>
                      <a:pt x="2731" y="9555"/>
                      <a:pt x="3723" y="9648"/>
                      <a:pt x="4685" y="9679"/>
                    </a:cubicBezTo>
                    <a:cubicBezTo>
                      <a:pt x="3382" y="6825"/>
                      <a:pt x="2421" y="2172"/>
                      <a:pt x="2607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2" name="Google Shape;4122;p51"/>
              <p:cNvSpPr/>
              <p:nvPr/>
            </p:nvSpPr>
            <p:spPr>
              <a:xfrm>
                <a:off x="1328975" y="2680250"/>
                <a:ext cx="586325" cy="542150"/>
              </a:xfrm>
              <a:custGeom>
                <a:avLst/>
                <a:gdLst/>
                <a:ahLst/>
                <a:cxnLst/>
                <a:rect l="l" t="t" r="r" b="b"/>
                <a:pathLst>
                  <a:path w="23453" h="21686" extrusionOk="0">
                    <a:moveTo>
                      <a:pt x="9587" y="1"/>
                    </a:moveTo>
                    <a:cubicBezTo>
                      <a:pt x="8266" y="1"/>
                      <a:pt x="6898" y="280"/>
                      <a:pt x="5522" y="911"/>
                    </a:cubicBezTo>
                    <a:cubicBezTo>
                      <a:pt x="2079" y="2524"/>
                      <a:pt x="683" y="6588"/>
                      <a:pt x="125" y="10093"/>
                    </a:cubicBezTo>
                    <a:cubicBezTo>
                      <a:pt x="1" y="10931"/>
                      <a:pt x="1" y="11768"/>
                      <a:pt x="63" y="12575"/>
                    </a:cubicBezTo>
                    <a:cubicBezTo>
                      <a:pt x="590" y="17476"/>
                      <a:pt x="4592" y="20703"/>
                      <a:pt x="9245" y="21509"/>
                    </a:cubicBezTo>
                    <a:cubicBezTo>
                      <a:pt x="9948" y="21623"/>
                      <a:pt x="10682" y="21685"/>
                      <a:pt x="11423" y="21685"/>
                    </a:cubicBezTo>
                    <a:cubicBezTo>
                      <a:pt x="14698" y="21685"/>
                      <a:pt x="18096" y="20478"/>
                      <a:pt x="19513" y="17290"/>
                    </a:cubicBezTo>
                    <a:cubicBezTo>
                      <a:pt x="20351" y="15367"/>
                      <a:pt x="20785" y="12885"/>
                      <a:pt x="20599" y="10528"/>
                    </a:cubicBezTo>
                    <a:cubicBezTo>
                      <a:pt x="21219" y="9535"/>
                      <a:pt x="21964" y="8604"/>
                      <a:pt x="22739" y="7736"/>
                    </a:cubicBezTo>
                    <a:cubicBezTo>
                      <a:pt x="22460" y="7674"/>
                      <a:pt x="22212" y="7580"/>
                      <a:pt x="21995" y="7425"/>
                    </a:cubicBezTo>
                    <a:cubicBezTo>
                      <a:pt x="22522" y="7084"/>
                      <a:pt x="23018" y="6681"/>
                      <a:pt x="23453" y="6185"/>
                    </a:cubicBezTo>
                    <a:cubicBezTo>
                      <a:pt x="22677" y="6185"/>
                      <a:pt x="21871" y="5967"/>
                      <a:pt x="21157" y="5595"/>
                    </a:cubicBezTo>
                    <a:cubicBezTo>
                      <a:pt x="21374" y="5440"/>
                      <a:pt x="21591" y="5285"/>
                      <a:pt x="21840" y="5130"/>
                    </a:cubicBezTo>
                    <a:cubicBezTo>
                      <a:pt x="20537" y="5006"/>
                      <a:pt x="19265" y="4695"/>
                      <a:pt x="18055" y="4230"/>
                    </a:cubicBezTo>
                    <a:cubicBezTo>
                      <a:pt x="15985" y="1804"/>
                      <a:pt x="12941" y="1"/>
                      <a:pt x="9587" y="1"/>
                    </a:cubicBezTo>
                    <a:close/>
                  </a:path>
                </a:pathLst>
              </a:custGeom>
              <a:solidFill>
                <a:srgbClr val="BE6F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3" name="Google Shape;4123;p51"/>
              <p:cNvSpPr/>
              <p:nvPr/>
            </p:nvSpPr>
            <p:spPr>
              <a:xfrm>
                <a:off x="1384825" y="2750575"/>
                <a:ext cx="382350" cy="409350"/>
              </a:xfrm>
              <a:custGeom>
                <a:avLst/>
                <a:gdLst/>
                <a:ahLst/>
                <a:cxnLst/>
                <a:rect l="l" t="t" r="r" b="b"/>
                <a:pathLst>
                  <a:path w="15294" h="16374" extrusionOk="0">
                    <a:moveTo>
                      <a:pt x="7241" y="1"/>
                    </a:moveTo>
                    <a:cubicBezTo>
                      <a:pt x="6231" y="1"/>
                      <a:pt x="5078" y="323"/>
                      <a:pt x="3754" y="1076"/>
                    </a:cubicBezTo>
                    <a:cubicBezTo>
                      <a:pt x="1024" y="2627"/>
                      <a:pt x="0" y="6070"/>
                      <a:pt x="155" y="9048"/>
                    </a:cubicBezTo>
                    <a:cubicBezTo>
                      <a:pt x="217" y="10010"/>
                      <a:pt x="434" y="10910"/>
                      <a:pt x="838" y="11747"/>
                    </a:cubicBezTo>
                    <a:cubicBezTo>
                      <a:pt x="1706" y="13640"/>
                      <a:pt x="3319" y="15098"/>
                      <a:pt x="5367" y="15842"/>
                    </a:cubicBezTo>
                    <a:cubicBezTo>
                      <a:pt x="6286" y="16182"/>
                      <a:pt x="7370" y="16374"/>
                      <a:pt x="8466" y="16374"/>
                    </a:cubicBezTo>
                    <a:cubicBezTo>
                      <a:pt x="10773" y="16374"/>
                      <a:pt x="13137" y="15525"/>
                      <a:pt x="14146" y="13422"/>
                    </a:cubicBezTo>
                    <a:cubicBezTo>
                      <a:pt x="15294" y="11003"/>
                      <a:pt x="14270" y="7994"/>
                      <a:pt x="13246" y="5698"/>
                    </a:cubicBezTo>
                    <a:cubicBezTo>
                      <a:pt x="11971" y="2823"/>
                      <a:pt x="10228" y="1"/>
                      <a:pt x="7241" y="1"/>
                    </a:cubicBezTo>
                    <a:close/>
                  </a:path>
                </a:pathLst>
              </a:custGeom>
              <a:solidFill>
                <a:srgbClr val="FDCF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4" name="Google Shape;4124;p51"/>
              <p:cNvSpPr/>
              <p:nvPr/>
            </p:nvSpPr>
            <p:spPr>
              <a:xfrm>
                <a:off x="1556700" y="2982025"/>
                <a:ext cx="132150" cy="177875"/>
              </a:xfrm>
              <a:custGeom>
                <a:avLst/>
                <a:gdLst/>
                <a:ahLst/>
                <a:cxnLst/>
                <a:rect l="l" t="t" r="r" b="b"/>
                <a:pathLst>
                  <a:path w="5286" h="7115" extrusionOk="0">
                    <a:moveTo>
                      <a:pt x="3181" y="1"/>
                    </a:moveTo>
                    <a:cubicBezTo>
                      <a:pt x="1587" y="1"/>
                      <a:pt x="1" y="3764"/>
                      <a:pt x="260" y="7018"/>
                    </a:cubicBezTo>
                    <a:cubicBezTo>
                      <a:pt x="696" y="7082"/>
                      <a:pt x="1145" y="7115"/>
                      <a:pt x="1595" y="7115"/>
                    </a:cubicBezTo>
                    <a:cubicBezTo>
                      <a:pt x="2904" y="7115"/>
                      <a:pt x="4224" y="6835"/>
                      <a:pt x="5286" y="6212"/>
                    </a:cubicBezTo>
                    <a:cubicBezTo>
                      <a:pt x="5192" y="4009"/>
                      <a:pt x="4820" y="566"/>
                      <a:pt x="3548" y="70"/>
                    </a:cubicBezTo>
                    <a:cubicBezTo>
                      <a:pt x="3426" y="23"/>
                      <a:pt x="3304" y="1"/>
                      <a:pt x="3181" y="1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5" name="Google Shape;4125;p51"/>
              <p:cNvSpPr/>
              <p:nvPr/>
            </p:nvSpPr>
            <p:spPr>
              <a:xfrm>
                <a:off x="1415825" y="2761175"/>
                <a:ext cx="2009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5900" extrusionOk="0">
                    <a:moveTo>
                      <a:pt x="3941" y="0"/>
                    </a:moveTo>
                    <a:cubicBezTo>
                      <a:pt x="3475" y="187"/>
                      <a:pt x="3010" y="373"/>
                      <a:pt x="2514" y="652"/>
                    </a:cubicBezTo>
                    <a:cubicBezTo>
                      <a:pt x="1428" y="1303"/>
                      <a:pt x="590" y="2234"/>
                      <a:pt x="1" y="3320"/>
                    </a:cubicBezTo>
                    <a:cubicBezTo>
                      <a:pt x="1704" y="4901"/>
                      <a:pt x="4228" y="5899"/>
                      <a:pt x="5920" y="5899"/>
                    </a:cubicBezTo>
                    <a:cubicBezTo>
                      <a:pt x="6817" y="5899"/>
                      <a:pt x="7481" y="5618"/>
                      <a:pt x="7663" y="4995"/>
                    </a:cubicBezTo>
                    <a:cubicBezTo>
                      <a:pt x="8036" y="3754"/>
                      <a:pt x="5616" y="1427"/>
                      <a:pt x="3941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6" name="Google Shape;4126;p51"/>
              <p:cNvSpPr/>
              <p:nvPr/>
            </p:nvSpPr>
            <p:spPr>
              <a:xfrm>
                <a:off x="1489525" y="2923100"/>
                <a:ext cx="93125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3725" h="4345" extrusionOk="0">
                    <a:moveTo>
                      <a:pt x="1254" y="1"/>
                    </a:moveTo>
                    <a:cubicBezTo>
                      <a:pt x="1166" y="1"/>
                      <a:pt x="1079" y="13"/>
                      <a:pt x="993" y="38"/>
                    </a:cubicBezTo>
                    <a:cubicBezTo>
                      <a:pt x="0" y="348"/>
                      <a:pt x="31" y="1899"/>
                      <a:pt x="93" y="2644"/>
                    </a:cubicBezTo>
                    <a:cubicBezTo>
                      <a:pt x="124" y="2892"/>
                      <a:pt x="248" y="3109"/>
                      <a:pt x="434" y="3295"/>
                    </a:cubicBezTo>
                    <a:cubicBezTo>
                      <a:pt x="1248" y="3995"/>
                      <a:pt x="1890" y="4344"/>
                      <a:pt x="2376" y="4344"/>
                    </a:cubicBezTo>
                    <a:cubicBezTo>
                      <a:pt x="2816" y="4344"/>
                      <a:pt x="3128" y="4057"/>
                      <a:pt x="3319" y="3481"/>
                    </a:cubicBezTo>
                    <a:cubicBezTo>
                      <a:pt x="3724" y="2267"/>
                      <a:pt x="2458" y="1"/>
                      <a:pt x="1254" y="1"/>
                    </a:cubicBezTo>
                    <a:close/>
                  </a:path>
                </a:pathLst>
              </a:custGeom>
              <a:solidFill>
                <a:srgbClr val="3C24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7" name="Google Shape;4127;p51"/>
              <p:cNvSpPr/>
              <p:nvPr/>
            </p:nvSpPr>
            <p:spPr>
              <a:xfrm>
                <a:off x="1593425" y="3026375"/>
                <a:ext cx="88450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478" extrusionOk="0">
                    <a:moveTo>
                      <a:pt x="1792" y="1"/>
                    </a:moveTo>
                    <a:cubicBezTo>
                      <a:pt x="1774" y="1"/>
                      <a:pt x="1756" y="1"/>
                      <a:pt x="1738" y="2"/>
                    </a:cubicBezTo>
                    <a:cubicBezTo>
                      <a:pt x="776" y="33"/>
                      <a:pt x="1" y="839"/>
                      <a:pt x="32" y="1801"/>
                    </a:cubicBezTo>
                    <a:cubicBezTo>
                      <a:pt x="62" y="2714"/>
                      <a:pt x="839" y="3477"/>
                      <a:pt x="1775" y="3477"/>
                    </a:cubicBezTo>
                    <a:cubicBezTo>
                      <a:pt x="1794" y="3477"/>
                      <a:pt x="1813" y="3477"/>
                      <a:pt x="1831" y="3476"/>
                    </a:cubicBezTo>
                    <a:cubicBezTo>
                      <a:pt x="2793" y="3445"/>
                      <a:pt x="3537" y="2639"/>
                      <a:pt x="3506" y="1677"/>
                    </a:cubicBezTo>
                    <a:cubicBezTo>
                      <a:pt x="3476" y="764"/>
                      <a:pt x="2700" y="1"/>
                      <a:pt x="1792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8" name="Google Shape;4128;p51"/>
              <p:cNvSpPr/>
              <p:nvPr/>
            </p:nvSpPr>
            <p:spPr>
              <a:xfrm>
                <a:off x="1643075" y="3069050"/>
                <a:ext cx="3027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211" extrusionOk="0">
                    <a:moveTo>
                      <a:pt x="590" y="1"/>
                    </a:moveTo>
                    <a:cubicBezTo>
                      <a:pt x="248" y="32"/>
                      <a:pt x="0" y="311"/>
                      <a:pt x="0" y="621"/>
                    </a:cubicBezTo>
                    <a:cubicBezTo>
                      <a:pt x="0" y="963"/>
                      <a:pt x="279" y="1211"/>
                      <a:pt x="621" y="1211"/>
                    </a:cubicBezTo>
                    <a:cubicBezTo>
                      <a:pt x="962" y="1211"/>
                      <a:pt x="1210" y="932"/>
                      <a:pt x="1210" y="590"/>
                    </a:cubicBezTo>
                    <a:cubicBezTo>
                      <a:pt x="1179" y="249"/>
                      <a:pt x="931" y="1"/>
                      <a:pt x="5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9" name="Google Shape;4129;p51"/>
              <p:cNvSpPr/>
              <p:nvPr/>
            </p:nvSpPr>
            <p:spPr>
              <a:xfrm>
                <a:off x="1478650" y="2798400"/>
                <a:ext cx="88450" cy="8690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476" extrusionOk="0">
                    <a:moveTo>
                      <a:pt x="1738" y="1"/>
                    </a:moveTo>
                    <a:cubicBezTo>
                      <a:pt x="776" y="32"/>
                      <a:pt x="1" y="838"/>
                      <a:pt x="32" y="1800"/>
                    </a:cubicBezTo>
                    <a:cubicBezTo>
                      <a:pt x="62" y="2742"/>
                      <a:pt x="837" y="3476"/>
                      <a:pt x="1773" y="3476"/>
                    </a:cubicBezTo>
                    <a:cubicBezTo>
                      <a:pt x="1792" y="3476"/>
                      <a:pt x="1812" y="3476"/>
                      <a:pt x="1831" y="3475"/>
                    </a:cubicBezTo>
                    <a:cubicBezTo>
                      <a:pt x="2793" y="3444"/>
                      <a:pt x="3537" y="2668"/>
                      <a:pt x="3506" y="1707"/>
                    </a:cubicBezTo>
                    <a:cubicBezTo>
                      <a:pt x="3475" y="745"/>
                      <a:pt x="2700" y="1"/>
                      <a:pt x="173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0" name="Google Shape;4130;p51"/>
              <p:cNvSpPr/>
              <p:nvPr/>
            </p:nvSpPr>
            <p:spPr>
              <a:xfrm>
                <a:off x="1528300" y="2841775"/>
                <a:ext cx="30250" cy="29600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184" extrusionOk="0">
                    <a:moveTo>
                      <a:pt x="641" y="0"/>
                    </a:moveTo>
                    <a:cubicBezTo>
                      <a:pt x="624" y="0"/>
                      <a:pt x="607" y="1"/>
                      <a:pt x="589" y="3"/>
                    </a:cubicBezTo>
                    <a:cubicBezTo>
                      <a:pt x="248" y="3"/>
                      <a:pt x="0" y="282"/>
                      <a:pt x="0" y="623"/>
                    </a:cubicBezTo>
                    <a:cubicBezTo>
                      <a:pt x="0" y="917"/>
                      <a:pt x="251" y="1184"/>
                      <a:pt x="569" y="1184"/>
                    </a:cubicBezTo>
                    <a:cubicBezTo>
                      <a:pt x="586" y="1184"/>
                      <a:pt x="603" y="1183"/>
                      <a:pt x="621" y="1182"/>
                    </a:cubicBezTo>
                    <a:cubicBezTo>
                      <a:pt x="962" y="1182"/>
                      <a:pt x="1210" y="902"/>
                      <a:pt x="1210" y="561"/>
                    </a:cubicBezTo>
                    <a:cubicBezTo>
                      <a:pt x="1210" y="267"/>
                      <a:pt x="959" y="0"/>
                      <a:pt x="6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1" name="Google Shape;4131;p51"/>
              <p:cNvSpPr/>
              <p:nvPr/>
            </p:nvSpPr>
            <p:spPr>
              <a:xfrm>
                <a:off x="1392575" y="2941475"/>
                <a:ext cx="131075" cy="157550"/>
              </a:xfrm>
              <a:custGeom>
                <a:avLst/>
                <a:gdLst/>
                <a:ahLst/>
                <a:cxnLst/>
                <a:rect l="l" t="t" r="r" b="b"/>
                <a:pathLst>
                  <a:path w="5243" h="6302" extrusionOk="0">
                    <a:moveTo>
                      <a:pt x="1745" y="1"/>
                    </a:moveTo>
                    <a:cubicBezTo>
                      <a:pt x="1470" y="1"/>
                      <a:pt x="1185" y="101"/>
                      <a:pt x="931" y="327"/>
                    </a:cubicBezTo>
                    <a:cubicBezTo>
                      <a:pt x="0" y="1102"/>
                      <a:pt x="280" y="2560"/>
                      <a:pt x="714" y="3522"/>
                    </a:cubicBezTo>
                    <a:cubicBezTo>
                      <a:pt x="1179" y="4453"/>
                      <a:pt x="1769" y="5476"/>
                      <a:pt x="2668" y="6035"/>
                    </a:cubicBezTo>
                    <a:cubicBezTo>
                      <a:pt x="2954" y="6208"/>
                      <a:pt x="3324" y="6301"/>
                      <a:pt x="3693" y="6301"/>
                    </a:cubicBezTo>
                    <a:cubicBezTo>
                      <a:pt x="4445" y="6301"/>
                      <a:pt x="5191" y="5916"/>
                      <a:pt x="5212" y="5042"/>
                    </a:cubicBezTo>
                    <a:cubicBezTo>
                      <a:pt x="5243" y="4515"/>
                      <a:pt x="4716" y="4173"/>
                      <a:pt x="4374" y="3863"/>
                    </a:cubicBezTo>
                    <a:cubicBezTo>
                      <a:pt x="3971" y="3522"/>
                      <a:pt x="3630" y="3119"/>
                      <a:pt x="3382" y="2653"/>
                    </a:cubicBezTo>
                    <a:cubicBezTo>
                      <a:pt x="3133" y="2219"/>
                      <a:pt x="3009" y="1754"/>
                      <a:pt x="2978" y="1288"/>
                    </a:cubicBezTo>
                    <a:cubicBezTo>
                      <a:pt x="2957" y="532"/>
                      <a:pt x="2378" y="1"/>
                      <a:pt x="1745" y="1"/>
                    </a:cubicBezTo>
                    <a:close/>
                  </a:path>
                </a:pathLst>
              </a:custGeom>
              <a:solidFill>
                <a:srgbClr val="3C24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2" name="Google Shape;4132;p51"/>
              <p:cNvSpPr/>
              <p:nvPr/>
            </p:nvSpPr>
            <p:spPr>
              <a:xfrm>
                <a:off x="1405750" y="3017600"/>
                <a:ext cx="103175" cy="81450"/>
              </a:xfrm>
              <a:custGeom>
                <a:avLst/>
                <a:gdLst/>
                <a:ahLst/>
                <a:cxnLst/>
                <a:rect l="l" t="t" r="r" b="b"/>
                <a:pathLst>
                  <a:path w="4127" h="3258" extrusionOk="0">
                    <a:moveTo>
                      <a:pt x="276" y="1"/>
                    </a:moveTo>
                    <a:cubicBezTo>
                      <a:pt x="186" y="1"/>
                      <a:pt x="94" y="4"/>
                      <a:pt x="1" y="12"/>
                    </a:cubicBezTo>
                    <a:cubicBezTo>
                      <a:pt x="63" y="167"/>
                      <a:pt x="125" y="322"/>
                      <a:pt x="187" y="477"/>
                    </a:cubicBezTo>
                    <a:cubicBezTo>
                      <a:pt x="652" y="1408"/>
                      <a:pt x="1242" y="2431"/>
                      <a:pt x="2141" y="2990"/>
                    </a:cubicBezTo>
                    <a:cubicBezTo>
                      <a:pt x="2411" y="3164"/>
                      <a:pt x="2769" y="3257"/>
                      <a:pt x="3134" y="3257"/>
                    </a:cubicBezTo>
                    <a:cubicBezTo>
                      <a:pt x="3483" y="3257"/>
                      <a:pt x="3838" y="3172"/>
                      <a:pt x="4127" y="2990"/>
                    </a:cubicBezTo>
                    <a:cubicBezTo>
                      <a:pt x="3709" y="2125"/>
                      <a:pt x="2490" y="1"/>
                      <a:pt x="276" y="1"/>
                    </a:cubicBezTo>
                    <a:close/>
                  </a:path>
                </a:pathLst>
              </a:custGeom>
              <a:solidFill>
                <a:srgbClr val="BE1E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3" name="Google Shape;4133;p51"/>
              <p:cNvSpPr/>
              <p:nvPr/>
            </p:nvSpPr>
            <p:spPr>
              <a:xfrm>
                <a:off x="1225825" y="3178425"/>
                <a:ext cx="622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4" extrusionOk="0">
                    <a:moveTo>
                      <a:pt x="1" y="93"/>
                    </a:moveTo>
                    <a:cubicBezTo>
                      <a:pt x="63" y="62"/>
                      <a:pt x="156" y="31"/>
                      <a:pt x="249" y="0"/>
                    </a:cubicBezTo>
                    <a:lnTo>
                      <a:pt x="249" y="0"/>
                    </a:lnTo>
                    <a:cubicBezTo>
                      <a:pt x="156" y="31"/>
                      <a:pt x="63" y="62"/>
                      <a:pt x="1" y="93"/>
                    </a:cubicBezTo>
                    <a:close/>
                  </a:path>
                </a:pathLst>
              </a:custGeom>
              <a:solidFill>
                <a:srgbClr val="DEB7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4" name="Google Shape;4134;p51"/>
              <p:cNvSpPr/>
              <p:nvPr/>
            </p:nvSpPr>
            <p:spPr>
              <a:xfrm>
                <a:off x="950525" y="3138075"/>
                <a:ext cx="582450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23298" h="8874" extrusionOk="0">
                    <a:moveTo>
                      <a:pt x="10917" y="1734"/>
                    </a:moveTo>
                    <a:cubicBezTo>
                      <a:pt x="10752" y="1782"/>
                      <a:pt x="10590" y="1829"/>
                      <a:pt x="10444" y="1876"/>
                    </a:cubicBezTo>
                    <a:lnTo>
                      <a:pt x="10444" y="1876"/>
                    </a:lnTo>
                    <a:cubicBezTo>
                      <a:pt x="10605" y="1830"/>
                      <a:pt x="10766" y="1784"/>
                      <a:pt x="10920" y="1738"/>
                    </a:cubicBezTo>
                    <a:cubicBezTo>
                      <a:pt x="10919" y="1737"/>
                      <a:pt x="10918" y="1736"/>
                      <a:pt x="10917" y="1734"/>
                    </a:cubicBezTo>
                    <a:close/>
                    <a:moveTo>
                      <a:pt x="10444" y="1876"/>
                    </a:moveTo>
                    <a:lnTo>
                      <a:pt x="10444" y="1876"/>
                    </a:lnTo>
                    <a:cubicBezTo>
                      <a:pt x="10328" y="1909"/>
                      <a:pt x="10211" y="1943"/>
                      <a:pt x="10097" y="1976"/>
                    </a:cubicBezTo>
                    <a:lnTo>
                      <a:pt x="10097" y="1976"/>
                    </a:lnTo>
                    <a:cubicBezTo>
                      <a:pt x="10161" y="1959"/>
                      <a:pt x="10230" y="1942"/>
                      <a:pt x="10299" y="1924"/>
                    </a:cubicBezTo>
                    <a:lnTo>
                      <a:pt x="10392" y="1893"/>
                    </a:lnTo>
                    <a:cubicBezTo>
                      <a:pt x="10409" y="1888"/>
                      <a:pt x="10427" y="1882"/>
                      <a:pt x="10444" y="1876"/>
                    </a:cubicBezTo>
                    <a:close/>
                    <a:moveTo>
                      <a:pt x="10097" y="1976"/>
                    </a:moveTo>
                    <a:cubicBezTo>
                      <a:pt x="10047" y="1990"/>
                      <a:pt x="9999" y="2004"/>
                      <a:pt x="9958" y="2017"/>
                    </a:cubicBezTo>
                    <a:cubicBezTo>
                      <a:pt x="10004" y="2004"/>
                      <a:pt x="10050" y="1990"/>
                      <a:pt x="10097" y="1976"/>
                    </a:cubicBezTo>
                    <a:close/>
                    <a:moveTo>
                      <a:pt x="0" y="2669"/>
                    </a:moveTo>
                    <a:lnTo>
                      <a:pt x="0" y="2669"/>
                    </a:lnTo>
                    <a:cubicBezTo>
                      <a:pt x="647" y="2777"/>
                      <a:pt x="1305" y="2853"/>
                      <a:pt x="1955" y="2899"/>
                    </a:cubicBezTo>
                    <a:lnTo>
                      <a:pt x="1955" y="2899"/>
                    </a:lnTo>
                    <a:cubicBezTo>
                      <a:pt x="1303" y="2850"/>
                      <a:pt x="652" y="2774"/>
                      <a:pt x="0" y="2669"/>
                    </a:cubicBezTo>
                    <a:close/>
                    <a:moveTo>
                      <a:pt x="1955" y="2899"/>
                    </a:moveTo>
                    <a:lnTo>
                      <a:pt x="1955" y="2899"/>
                    </a:lnTo>
                    <a:cubicBezTo>
                      <a:pt x="2265" y="2921"/>
                      <a:pt x="2575" y="2938"/>
                      <a:pt x="2885" y="2948"/>
                    </a:cubicBezTo>
                    <a:cubicBezTo>
                      <a:pt x="2884" y="2946"/>
                      <a:pt x="2883" y="2944"/>
                      <a:pt x="2883" y="2942"/>
                    </a:cubicBezTo>
                    <a:lnTo>
                      <a:pt x="2883" y="2942"/>
                    </a:lnTo>
                    <a:cubicBezTo>
                      <a:pt x="2576" y="2935"/>
                      <a:pt x="2266" y="2920"/>
                      <a:pt x="1955" y="2899"/>
                    </a:cubicBezTo>
                    <a:close/>
                    <a:moveTo>
                      <a:pt x="7724" y="652"/>
                    </a:moveTo>
                    <a:cubicBezTo>
                      <a:pt x="6546" y="807"/>
                      <a:pt x="5460" y="901"/>
                      <a:pt x="4436" y="901"/>
                    </a:cubicBezTo>
                    <a:cubicBezTo>
                      <a:pt x="3599" y="901"/>
                      <a:pt x="2823" y="838"/>
                      <a:pt x="2048" y="745"/>
                    </a:cubicBezTo>
                    <a:lnTo>
                      <a:pt x="2048" y="745"/>
                    </a:lnTo>
                    <a:cubicBezTo>
                      <a:pt x="2326" y="1550"/>
                      <a:pt x="2604" y="2292"/>
                      <a:pt x="2883" y="2942"/>
                    </a:cubicBezTo>
                    <a:lnTo>
                      <a:pt x="2883" y="2942"/>
                    </a:lnTo>
                    <a:cubicBezTo>
                      <a:pt x="3040" y="2946"/>
                      <a:pt x="3196" y="2948"/>
                      <a:pt x="3350" y="2948"/>
                    </a:cubicBezTo>
                    <a:cubicBezTo>
                      <a:pt x="5026" y="2948"/>
                      <a:pt x="6639" y="2762"/>
                      <a:pt x="8159" y="2452"/>
                    </a:cubicBezTo>
                    <a:cubicBezTo>
                      <a:pt x="7973" y="1924"/>
                      <a:pt x="7818" y="1335"/>
                      <a:pt x="7724" y="652"/>
                    </a:cubicBezTo>
                    <a:close/>
                    <a:moveTo>
                      <a:pt x="11478" y="1"/>
                    </a:moveTo>
                    <a:cubicBezTo>
                      <a:pt x="11292" y="1"/>
                      <a:pt x="11106" y="32"/>
                      <a:pt x="10920" y="94"/>
                    </a:cubicBezTo>
                    <a:cubicBezTo>
                      <a:pt x="10609" y="156"/>
                      <a:pt x="10330" y="218"/>
                      <a:pt x="10051" y="280"/>
                    </a:cubicBezTo>
                    <a:cubicBezTo>
                      <a:pt x="10330" y="775"/>
                      <a:pt x="10608" y="1270"/>
                      <a:pt x="10917" y="1734"/>
                    </a:cubicBezTo>
                    <a:lnTo>
                      <a:pt x="10917" y="1734"/>
                    </a:lnTo>
                    <a:cubicBezTo>
                      <a:pt x="10949" y="1725"/>
                      <a:pt x="10981" y="1716"/>
                      <a:pt x="11013" y="1707"/>
                    </a:cubicBezTo>
                    <a:cubicBezTo>
                      <a:pt x="11075" y="1676"/>
                      <a:pt x="11168" y="1645"/>
                      <a:pt x="11261" y="1614"/>
                    </a:cubicBezTo>
                    <a:cubicBezTo>
                      <a:pt x="13681" y="5926"/>
                      <a:pt x="19140" y="8004"/>
                      <a:pt x="23297" y="8873"/>
                    </a:cubicBezTo>
                    <a:cubicBezTo>
                      <a:pt x="17775" y="7136"/>
                      <a:pt x="13370" y="870"/>
                      <a:pt x="13370" y="870"/>
                    </a:cubicBezTo>
                    <a:lnTo>
                      <a:pt x="13339" y="870"/>
                    </a:lnTo>
                    <a:cubicBezTo>
                      <a:pt x="12874" y="311"/>
                      <a:pt x="12161" y="1"/>
                      <a:pt x="11478" y="1"/>
                    </a:cubicBezTo>
                    <a:close/>
                  </a:path>
                </a:pathLst>
              </a:custGeom>
              <a:solidFill>
                <a:srgbClr val="A64F1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5" name="Google Shape;4135;p51"/>
              <p:cNvSpPr/>
              <p:nvPr/>
            </p:nvSpPr>
            <p:spPr>
              <a:xfrm>
                <a:off x="641075" y="2927150"/>
                <a:ext cx="304800" cy="276875"/>
              </a:xfrm>
              <a:custGeom>
                <a:avLst/>
                <a:gdLst/>
                <a:ahLst/>
                <a:cxnLst/>
                <a:rect l="l" t="t" r="r" b="b"/>
                <a:pathLst>
                  <a:path w="12192" h="11075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31"/>
                    </a:cubicBezTo>
                    <a:cubicBezTo>
                      <a:pt x="33" y="278"/>
                      <a:pt x="76" y="536"/>
                      <a:pt x="130" y="803"/>
                    </a:cubicBezTo>
                    <a:lnTo>
                      <a:pt x="130" y="803"/>
                    </a:lnTo>
                    <a:cubicBezTo>
                      <a:pt x="75" y="525"/>
                      <a:pt x="32" y="256"/>
                      <a:pt x="1" y="0"/>
                    </a:cubicBezTo>
                    <a:close/>
                    <a:moveTo>
                      <a:pt x="130" y="803"/>
                    </a:moveTo>
                    <a:cubicBezTo>
                      <a:pt x="839" y="4364"/>
                      <a:pt x="3646" y="9521"/>
                      <a:pt x="12192" y="11075"/>
                    </a:cubicBezTo>
                    <a:cubicBezTo>
                      <a:pt x="3651" y="9516"/>
                      <a:pt x="853" y="4361"/>
                      <a:pt x="130" y="803"/>
                    </a:cubicBezTo>
                    <a:close/>
                  </a:path>
                </a:pathLst>
              </a:custGeom>
              <a:solidFill>
                <a:srgbClr val="DEB7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6" name="Google Shape;4136;p51"/>
              <p:cNvSpPr/>
              <p:nvPr/>
            </p:nvSpPr>
            <p:spPr>
              <a:xfrm>
                <a:off x="618575" y="2660350"/>
                <a:ext cx="327300" cy="543675"/>
              </a:xfrm>
              <a:custGeom>
                <a:avLst/>
                <a:gdLst/>
                <a:ahLst/>
                <a:cxnLst/>
                <a:rect l="l" t="t" r="r" b="b"/>
                <a:pathLst>
                  <a:path w="13092" h="21747" extrusionOk="0">
                    <a:moveTo>
                      <a:pt x="994" y="1"/>
                    </a:moveTo>
                    <a:cubicBezTo>
                      <a:pt x="1" y="5057"/>
                      <a:pt x="870" y="9059"/>
                      <a:pt x="901" y="9090"/>
                    </a:cubicBezTo>
                    <a:lnTo>
                      <a:pt x="901" y="9121"/>
                    </a:lnTo>
                    <a:lnTo>
                      <a:pt x="932" y="9121"/>
                    </a:lnTo>
                    <a:cubicBezTo>
                      <a:pt x="870" y="9369"/>
                      <a:pt x="870" y="9648"/>
                      <a:pt x="870" y="9897"/>
                    </a:cubicBezTo>
                    <a:cubicBezTo>
                      <a:pt x="870" y="10145"/>
                      <a:pt x="870" y="10424"/>
                      <a:pt x="901" y="10672"/>
                    </a:cubicBezTo>
                    <a:cubicBezTo>
                      <a:pt x="1331" y="14173"/>
                      <a:pt x="3828" y="19954"/>
                      <a:pt x="12816" y="21695"/>
                    </a:cubicBezTo>
                    <a:lnTo>
                      <a:pt x="12816" y="21695"/>
                    </a:lnTo>
                    <a:cubicBezTo>
                      <a:pt x="12548" y="21640"/>
                      <a:pt x="12293" y="21576"/>
                      <a:pt x="12037" y="21530"/>
                    </a:cubicBezTo>
                    <a:cubicBezTo>
                      <a:pt x="11944" y="20909"/>
                      <a:pt x="11820" y="20041"/>
                      <a:pt x="11851" y="19048"/>
                    </a:cubicBezTo>
                    <a:cubicBezTo>
                      <a:pt x="10889" y="18707"/>
                      <a:pt x="9959" y="18303"/>
                      <a:pt x="9028" y="17869"/>
                    </a:cubicBezTo>
                    <a:cubicBezTo>
                      <a:pt x="7849" y="17311"/>
                      <a:pt x="6888" y="16535"/>
                      <a:pt x="6112" y="15635"/>
                    </a:cubicBezTo>
                    <a:lnTo>
                      <a:pt x="6112" y="15635"/>
                    </a:lnTo>
                    <a:cubicBezTo>
                      <a:pt x="6112" y="16938"/>
                      <a:pt x="6236" y="18241"/>
                      <a:pt x="6453" y="19265"/>
                    </a:cubicBezTo>
                    <a:cubicBezTo>
                      <a:pt x="5244" y="18489"/>
                      <a:pt x="4251" y="17559"/>
                      <a:pt x="3475" y="16628"/>
                    </a:cubicBezTo>
                    <a:cubicBezTo>
                      <a:pt x="3661" y="15698"/>
                      <a:pt x="3972" y="14581"/>
                      <a:pt x="4592" y="13526"/>
                    </a:cubicBezTo>
                    <a:cubicBezTo>
                      <a:pt x="3568" y="11634"/>
                      <a:pt x="3010" y="9648"/>
                      <a:pt x="2731" y="8190"/>
                    </a:cubicBezTo>
                    <a:cubicBezTo>
                      <a:pt x="2514" y="7043"/>
                      <a:pt x="2917" y="5833"/>
                      <a:pt x="3848" y="5088"/>
                    </a:cubicBezTo>
                    <a:lnTo>
                      <a:pt x="3879" y="5088"/>
                    </a:lnTo>
                    <a:cubicBezTo>
                      <a:pt x="2669" y="4158"/>
                      <a:pt x="1490" y="2669"/>
                      <a:pt x="994" y="1"/>
                    </a:cubicBezTo>
                    <a:close/>
                    <a:moveTo>
                      <a:pt x="12816" y="21695"/>
                    </a:moveTo>
                    <a:cubicBezTo>
                      <a:pt x="12907" y="21714"/>
                      <a:pt x="12998" y="21731"/>
                      <a:pt x="13092" y="21747"/>
                    </a:cubicBezTo>
                    <a:cubicBezTo>
                      <a:pt x="12999" y="21730"/>
                      <a:pt x="12908" y="21713"/>
                      <a:pt x="12816" y="21695"/>
                    </a:cubicBezTo>
                    <a:close/>
                  </a:path>
                </a:pathLst>
              </a:custGeom>
              <a:solidFill>
                <a:srgbClr val="A64F1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7" name="Google Shape;4137;p51"/>
              <p:cNvSpPr/>
              <p:nvPr/>
            </p:nvSpPr>
            <p:spPr>
              <a:xfrm>
                <a:off x="705450" y="2998500"/>
                <a:ext cx="74475" cy="143475"/>
              </a:xfrm>
              <a:custGeom>
                <a:avLst/>
                <a:gdLst/>
                <a:ahLst/>
                <a:cxnLst/>
                <a:rect l="l" t="t" r="r" b="b"/>
                <a:pathLst>
                  <a:path w="2979" h="5739" extrusionOk="0">
                    <a:moveTo>
                      <a:pt x="1117" y="0"/>
                    </a:moveTo>
                    <a:cubicBezTo>
                      <a:pt x="497" y="1055"/>
                      <a:pt x="186" y="2172"/>
                      <a:pt x="0" y="3102"/>
                    </a:cubicBezTo>
                    <a:cubicBezTo>
                      <a:pt x="776" y="4033"/>
                      <a:pt x="1769" y="4963"/>
                      <a:pt x="2978" y="5739"/>
                    </a:cubicBezTo>
                    <a:cubicBezTo>
                      <a:pt x="2761" y="4715"/>
                      <a:pt x="2637" y="3412"/>
                      <a:pt x="2637" y="2109"/>
                    </a:cubicBezTo>
                    <a:cubicBezTo>
                      <a:pt x="2048" y="1458"/>
                      <a:pt x="1551" y="745"/>
                      <a:pt x="1117" y="0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8" name="Google Shape;4138;p51"/>
              <p:cNvSpPr/>
              <p:nvPr/>
            </p:nvSpPr>
            <p:spPr>
              <a:xfrm>
                <a:off x="1143625" y="3145075"/>
                <a:ext cx="79900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2172" extrusionOk="0">
                    <a:moveTo>
                      <a:pt x="2327" y="0"/>
                    </a:moveTo>
                    <a:cubicBezTo>
                      <a:pt x="1489" y="155"/>
                      <a:pt x="714" y="279"/>
                      <a:pt x="0" y="372"/>
                    </a:cubicBezTo>
                    <a:cubicBezTo>
                      <a:pt x="94" y="1055"/>
                      <a:pt x="249" y="1644"/>
                      <a:pt x="435" y="2172"/>
                    </a:cubicBezTo>
                    <a:cubicBezTo>
                      <a:pt x="528" y="2141"/>
                      <a:pt x="621" y="2141"/>
                      <a:pt x="714" y="2110"/>
                    </a:cubicBezTo>
                    <a:lnTo>
                      <a:pt x="745" y="2110"/>
                    </a:lnTo>
                    <a:cubicBezTo>
                      <a:pt x="1055" y="2048"/>
                      <a:pt x="1334" y="1954"/>
                      <a:pt x="1645" y="1892"/>
                    </a:cubicBezTo>
                    <a:lnTo>
                      <a:pt x="1738" y="1861"/>
                    </a:lnTo>
                    <a:cubicBezTo>
                      <a:pt x="1893" y="1830"/>
                      <a:pt x="2048" y="1768"/>
                      <a:pt x="2234" y="1737"/>
                    </a:cubicBezTo>
                    <a:cubicBezTo>
                      <a:pt x="2544" y="1644"/>
                      <a:pt x="2885" y="1551"/>
                      <a:pt x="3196" y="1458"/>
                    </a:cubicBezTo>
                    <a:cubicBezTo>
                      <a:pt x="2885" y="993"/>
                      <a:pt x="2606" y="496"/>
                      <a:pt x="2327" y="0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9" name="Google Shape;4139;p51"/>
              <p:cNvSpPr/>
              <p:nvPr/>
            </p:nvSpPr>
            <p:spPr>
              <a:xfrm>
                <a:off x="914075" y="3136525"/>
                <a:ext cx="108600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4344" h="3010" extrusionOk="0">
                    <a:moveTo>
                      <a:pt x="31" y="1"/>
                    </a:moveTo>
                    <a:lnTo>
                      <a:pt x="31" y="1"/>
                    </a:lnTo>
                    <a:cubicBezTo>
                      <a:pt x="0" y="994"/>
                      <a:pt x="124" y="1862"/>
                      <a:pt x="217" y="2483"/>
                    </a:cubicBezTo>
                    <a:cubicBezTo>
                      <a:pt x="558" y="2545"/>
                      <a:pt x="900" y="2638"/>
                      <a:pt x="1272" y="2700"/>
                    </a:cubicBezTo>
                    <a:cubicBezTo>
                      <a:pt x="1303" y="2700"/>
                      <a:pt x="1334" y="2700"/>
                      <a:pt x="1365" y="2731"/>
                    </a:cubicBezTo>
                    <a:lnTo>
                      <a:pt x="1458" y="2731"/>
                    </a:lnTo>
                    <a:cubicBezTo>
                      <a:pt x="2420" y="2886"/>
                      <a:pt x="3381" y="2979"/>
                      <a:pt x="4343" y="3010"/>
                    </a:cubicBezTo>
                    <a:cubicBezTo>
                      <a:pt x="4064" y="2358"/>
                      <a:pt x="3785" y="1614"/>
                      <a:pt x="3506" y="807"/>
                    </a:cubicBezTo>
                    <a:cubicBezTo>
                      <a:pt x="2296" y="652"/>
                      <a:pt x="1148" y="373"/>
                      <a:pt x="31" y="1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140" name="Google Shape;4140;p51"/>
            <p:cNvGrpSpPr/>
            <p:nvPr/>
          </p:nvGrpSpPr>
          <p:grpSpPr>
            <a:xfrm rot="1982718" flipH="1">
              <a:off x="5692120" y="3650613"/>
              <a:ext cx="1270913" cy="972383"/>
              <a:chOff x="5913226" y="4077344"/>
              <a:chExt cx="914289" cy="694967"/>
            </a:xfrm>
          </p:grpSpPr>
          <p:sp>
            <p:nvSpPr>
              <p:cNvPr id="4141" name="Google Shape;4141;p51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2" name="Google Shape;4142;p51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3" name="Google Shape;4143;p51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4" name="Google Shape;4144;p51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5" name="Google Shape;4145;p51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6" name="Google Shape;4146;p51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7" name="Google Shape;4147;p51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4006" y="719336"/>
            <a:ext cx="529664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1 WARM UP</a:t>
            </a:r>
          </a:p>
        </p:txBody>
      </p:sp>
      <p:sp>
        <p:nvSpPr>
          <p:cNvPr id="101" name="Google Shape;609;p26"/>
          <p:cNvSpPr txBox="1">
            <a:spLocks noGrp="1"/>
          </p:cNvSpPr>
          <p:nvPr>
            <p:ph type="title" idx="4294967295"/>
          </p:nvPr>
        </p:nvSpPr>
        <p:spPr>
          <a:xfrm>
            <a:off x="2401525" y="3269828"/>
            <a:ext cx="5605015" cy="27791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Racing game.</a:t>
            </a:r>
            <a:endParaRPr sz="5400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glow rad="101600">
                  <a:schemeClr val="accent1">
                    <a:lumMod val="60000"/>
                    <a:lumOff val="40000"/>
                    <a:alpha val="6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7504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Ảnh miễn phí của Đặt m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700" y="1250579"/>
            <a:ext cx="7734562" cy="539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6" name="Right Arrow 5">
            <a:hlinkClick r:id="rId7" action="ppaction://hlinksldjump"/>
          </p:cNvPr>
          <p:cNvSpPr/>
          <p:nvPr/>
        </p:nvSpPr>
        <p:spPr>
          <a:xfrm>
            <a:off x="10675258" y="1471926"/>
            <a:ext cx="1210906" cy="609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-140224" y="3798751"/>
            <a:ext cx="2068408" cy="26122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055012" y="3725688"/>
            <a:ext cx="1831151" cy="2612290"/>
          </a:xfrm>
          <a:prstGeom prst="rect">
            <a:avLst/>
          </a:prstGeom>
        </p:spPr>
      </p:pic>
      <p:pic>
        <p:nvPicPr>
          <p:cNvPr id="25" name="Picture 2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C8B4E4A-A199-4E1C-8937-47DB2AB2C3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63" y="5419085"/>
            <a:ext cx="2873014" cy="957671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277906" y="1901135"/>
            <a:ext cx="3396164" cy="1695861"/>
          </a:xfrm>
          <a:prstGeom prst="wedgeEllipseCallout">
            <a:avLst>
              <a:gd name="adj1" fmla="val -25318"/>
              <a:gd name="adj2" fmla="val 7756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902165" y="1964235"/>
            <a:ext cx="31307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Can teacher change the password?</a:t>
            </a:r>
          </a:p>
        </p:txBody>
      </p:sp>
      <p:sp>
        <p:nvSpPr>
          <p:cNvPr id="27" name="Oval Callout 26"/>
          <p:cNvSpPr/>
          <p:nvPr/>
        </p:nvSpPr>
        <p:spPr>
          <a:xfrm>
            <a:off x="7972436" y="2081526"/>
            <a:ext cx="2998151" cy="1022159"/>
          </a:xfrm>
          <a:prstGeom prst="wedgeEllipseCallout">
            <a:avLst>
              <a:gd name="adj1" fmla="val 28062"/>
              <a:gd name="adj2" fmla="val 638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8245053" y="2356475"/>
            <a:ext cx="2632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Yes, she can.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3185160" y="234673"/>
            <a:ext cx="5883001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2.Teacher/change the password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651438" y="268374"/>
            <a:ext cx="6602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186775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3" name="suction.wav"/>
          </p:stSnd>
        </p:sndAc>
      </p:transition>
    </mc:Choice>
    <mc:Fallback xmlns="">
      <p:transition spd="slow">
        <p:fade/>
        <p:sndAc>
          <p:stSnd>
            <p:snd r:embed="rId14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7" grpId="0" animBg="1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Ảnh miễn phí của Bàn làm việ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744" y="1522111"/>
            <a:ext cx="7796268" cy="485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6" name="Right Arrow 5">
            <a:hlinkClick r:id="rId8" action="ppaction://hlinksldjump"/>
          </p:cNvPr>
          <p:cNvSpPr/>
          <p:nvPr/>
        </p:nvSpPr>
        <p:spPr>
          <a:xfrm>
            <a:off x="10675257" y="1027550"/>
            <a:ext cx="1210906" cy="609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-140224" y="3798751"/>
            <a:ext cx="2068408" cy="26122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055012" y="3725688"/>
            <a:ext cx="1831151" cy="2612290"/>
          </a:xfrm>
          <a:prstGeom prst="rect">
            <a:avLst/>
          </a:prstGeom>
        </p:spPr>
      </p:pic>
      <p:pic>
        <p:nvPicPr>
          <p:cNvPr id="25" name="Picture 2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C8B4E4A-A199-4E1C-8937-47DB2AB2C3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63" y="5419085"/>
            <a:ext cx="2873014" cy="957671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605119" y="1294448"/>
            <a:ext cx="3268266" cy="1863751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985961" y="1480923"/>
            <a:ext cx="3008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Can students use phones in class?</a:t>
            </a:r>
          </a:p>
        </p:txBody>
      </p:sp>
      <p:sp>
        <p:nvSpPr>
          <p:cNvPr id="27" name="Oval Callout 26"/>
          <p:cNvSpPr/>
          <p:nvPr/>
        </p:nvSpPr>
        <p:spPr>
          <a:xfrm>
            <a:off x="7972436" y="1632122"/>
            <a:ext cx="2998151" cy="1161978"/>
          </a:xfrm>
          <a:prstGeom prst="wedgeEllipseCallout">
            <a:avLst>
              <a:gd name="adj1" fmla="val 28062"/>
              <a:gd name="adj2" fmla="val 638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8144626" y="2045518"/>
            <a:ext cx="2616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No, they can’t.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2490072" y="443110"/>
            <a:ext cx="5816734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3. Students/use phones in class</a:t>
            </a:r>
          </a:p>
        </p:txBody>
      </p:sp>
      <p:sp>
        <p:nvSpPr>
          <p:cNvPr id="3" name="Rectangle 2"/>
          <p:cNvSpPr/>
          <p:nvPr/>
        </p:nvSpPr>
        <p:spPr>
          <a:xfrm>
            <a:off x="7810518" y="391796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09935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15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7" grpId="0" animBg="1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Ảnh miễn phí của Máy chiếu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163" y="1170426"/>
            <a:ext cx="7753108" cy="519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6" name="Right Arrow 5">
            <a:hlinkClick r:id="rId8" action="ppaction://hlinksldjump"/>
          </p:cNvPr>
          <p:cNvSpPr/>
          <p:nvPr/>
        </p:nvSpPr>
        <p:spPr>
          <a:xfrm>
            <a:off x="10675258" y="1471926"/>
            <a:ext cx="1210906" cy="609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-140224" y="3798751"/>
            <a:ext cx="2068408" cy="26122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055012" y="3725688"/>
            <a:ext cx="1831151" cy="2612290"/>
          </a:xfrm>
          <a:prstGeom prst="rect">
            <a:avLst/>
          </a:prstGeom>
        </p:spPr>
      </p:pic>
      <p:pic>
        <p:nvPicPr>
          <p:cNvPr id="25" name="Picture 2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C8B4E4A-A199-4E1C-8937-47DB2AB2C3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63" y="5419085"/>
            <a:ext cx="2873014" cy="957671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277906" y="1901135"/>
            <a:ext cx="3396164" cy="1695861"/>
          </a:xfrm>
          <a:prstGeom prst="wedgeEllipseCallout">
            <a:avLst>
              <a:gd name="adj1" fmla="val -25318"/>
              <a:gd name="adj2" fmla="val 7756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706889" y="2027336"/>
            <a:ext cx="31307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Can teachers use the projector?</a:t>
            </a:r>
          </a:p>
        </p:txBody>
      </p:sp>
      <p:sp>
        <p:nvSpPr>
          <p:cNvPr id="27" name="Oval Callout 26"/>
          <p:cNvSpPr/>
          <p:nvPr/>
        </p:nvSpPr>
        <p:spPr>
          <a:xfrm>
            <a:off x="7972436" y="2081526"/>
            <a:ext cx="2998151" cy="1022159"/>
          </a:xfrm>
          <a:prstGeom prst="wedgeEllipseCallout">
            <a:avLst>
              <a:gd name="adj1" fmla="val 28062"/>
              <a:gd name="adj2" fmla="val 638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8131348" y="2356116"/>
            <a:ext cx="2839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Yes, they can.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3352799" y="234673"/>
            <a:ext cx="5715361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4. Teachers/ use the projector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651438" y="268374"/>
            <a:ext cx="4167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381145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15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7" grpId="0" animBg="1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-66552" y="2216319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845077" y="355115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3757286" y="2403466"/>
            <a:ext cx="573105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4 Production</a:t>
            </a:r>
          </a:p>
          <a:p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60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whoosh.wav"/>
          </p:stSnd>
        </p:sndAc>
      </p:transition>
    </mc:Choice>
    <mc:Fallback xmlns="">
      <p:transition spd="slow">
        <p:circle/>
        <p:sndAc>
          <p:stSnd>
            <p:snd r:embed="rId5" name="whoosh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0" y="2289120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845077" y="355115"/>
            <a:ext cx="10743163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3576090" y="2444881"/>
            <a:ext cx="6287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5 Assessment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73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5" name="camera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Background, Flower, Vintage, Floral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6499"/>
            <a:ext cx="14287337" cy="907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17">
            <a:extLst>
              <a:ext uri="{FF2B5EF4-FFF2-40B4-BE49-F238E27FC236}">
                <a16:creationId xmlns:a16="http://schemas.microsoft.com/office/drawing/2014/main" id="{91DF7EC8-D256-4001-A317-4BA1B2FFCB24}"/>
              </a:ext>
            </a:extLst>
          </p:cNvPr>
          <p:cNvSpPr/>
          <p:nvPr/>
        </p:nvSpPr>
        <p:spPr>
          <a:xfrm>
            <a:off x="403411" y="382417"/>
            <a:ext cx="9641541" cy="6227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>
                <a:solidFill>
                  <a:srgbClr val="000000"/>
                </a:solidFill>
                <a:effectLst/>
                <a:latin typeface="Comic Sans MS" pitchFamily="66" charset="0"/>
                <a:ea typeface="Times New Roman" panose="02020603050405020304" pitchFamily="18" charset="0"/>
              </a:rPr>
              <a:t> Look and read. Put tick (</a:t>
            </a:r>
            <a:r>
              <a:rPr lang="en-AU" sz="2800" b="1" dirty="0">
                <a:solidFill>
                  <a:srgbClr val="000000"/>
                </a:solidFill>
                <a:effectLst/>
                <a:latin typeface="Comic Sans MS" pitchFamily="66" charset="0"/>
                <a:ea typeface="Times New Roman" panose="02020603050405020304" pitchFamily="18" charset="0"/>
                <a:sym typeface="Wingdings" panose="05000000000000000000" pitchFamily="2" charset="2"/>
              </a:rPr>
              <a:t>) or cross () in the box.</a:t>
            </a:r>
            <a:endParaRPr lang="en-US" sz="4000" b="1" dirty="0">
              <a:latin typeface="Comic Sans MS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4D3CC9-EE0F-4EA3-B2F9-A6C0114DAF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5774" y="177220"/>
            <a:ext cx="1173108" cy="5624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7020" y="1535867"/>
            <a:ext cx="10379945" cy="109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1.				I can surf the Internet.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7018" y="3478012"/>
            <a:ext cx="10379945" cy="109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rabicPeriod" startAt="2"/>
            </a:pPr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 				Students can’t use </a:t>
            </a:r>
          </a:p>
          <a:p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				the computer lab 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7017" y="5432318"/>
            <a:ext cx="10379945" cy="109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3.				Teacher can use the projector.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4952" y="1734671"/>
            <a:ext cx="376519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214068" y="1734671"/>
            <a:ext cx="376519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044952" y="3722164"/>
            <a:ext cx="376519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1214068" y="3722164"/>
            <a:ext cx="376519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009092" y="5600700"/>
            <a:ext cx="376519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1178208" y="5600700"/>
            <a:ext cx="376519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417975" y="998115"/>
            <a:ext cx="1182234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True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977902" y="1005158"/>
            <a:ext cx="1182234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False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968888" y="1670883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214068" y="3658376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933028" y="5536911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7" name="Picture 4" descr="Ảnh miễn phí của Quán b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97" y="1115431"/>
            <a:ext cx="2915191" cy="193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Ảnh miễn phí của Sinh viê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97" y="3232423"/>
            <a:ext cx="2991073" cy="164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Ảnh miễn phí của Mơ hồ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97" y="5264825"/>
            <a:ext cx="3096702" cy="158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93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10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-2380" y="2336746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845077" y="355115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3864754" y="2444881"/>
            <a:ext cx="49359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6 Wrap up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130804"/>
      </p:ext>
    </p:extLst>
  </p:cSld>
  <p:clrMapOvr>
    <a:masterClrMapping/>
  </p:clrMapOvr>
  <p:transition spd="slow">
    <p:push dir="u"/>
    <p:sndAc>
      <p:stSnd>
        <p:snd r:embed="rId3" name="push.wav"/>
      </p:stSnd>
    </p:sndAc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57507-5B20-4B32-995D-68786EA4F113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71699" y="209000"/>
            <a:ext cx="7886700" cy="1243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itchFamily="66" charset="0"/>
              </a:rPr>
              <a:t>REMEMBER</a:t>
            </a:r>
          </a:p>
        </p:txBody>
      </p:sp>
      <p:pic>
        <p:nvPicPr>
          <p:cNvPr id="1026" name="Picture 2" descr="Sách, Giấy, Sổ Tay, Chữ, Sách Giáo K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178719"/>
            <a:ext cx="12192000" cy="613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965512" y="1800225"/>
            <a:ext cx="5149537" cy="445609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omic Sans MS" pitchFamily="66" charset="0"/>
              </a:rPr>
              <a:t>VOCABULARY: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Change the password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Use the computer lab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Use the speaker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Use the projector</a:t>
            </a:r>
          </a:p>
          <a:p>
            <a:endParaRPr lang="en-US" sz="3600" dirty="0">
              <a:latin typeface="Comic Sans MS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97968" y="1514877"/>
            <a:ext cx="5014912" cy="42576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omic Sans MS" pitchFamily="66" charset="0"/>
              </a:rPr>
              <a:t>STRUCTURE: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latin typeface="Comic Sans MS" pitchFamily="66" charset="0"/>
              </a:rPr>
              <a:t>Teacher, who can use the _____?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latin typeface="Comic Sans MS" pitchFamily="66" charset="0"/>
              </a:rPr>
              <a:t>Can students/ teachers use ____?</a:t>
            </a:r>
          </a:p>
          <a:p>
            <a:r>
              <a:rPr lang="en-US" sz="3200" dirty="0">
                <a:latin typeface="Comic Sans MS" pitchFamily="66" charset="0"/>
              </a:rPr>
              <a:t>-Yes, they can.</a:t>
            </a:r>
          </a:p>
          <a:p>
            <a:r>
              <a:rPr lang="en-US" sz="3200" dirty="0">
                <a:latin typeface="Comic Sans MS" pitchFamily="66" charset="0"/>
              </a:rPr>
              <a:t>-No, they can’t.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4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oin.wav"/>
          </p:stSnd>
        </p:sndAc>
      </p:transition>
    </mc:Choice>
    <mc:Fallback xmlns="">
      <p:transition spd="slow">
        <p:blinds dir="vert"/>
        <p:sndAc>
          <p:stSnd>
            <p:snd r:embed="rId5" name="coin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82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2" y="700865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7" y="3272657"/>
            <a:ext cx="6786995" cy="307776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917" tIns="60959" rIns="121917" bIns="60959">
            <a:spAutoFit/>
          </a:bodyPr>
          <a:lstStyle/>
          <a:p>
            <a:pPr algn="ctr" defTabSz="1447810">
              <a:spcBef>
                <a:spcPct val="50000"/>
              </a:spcBef>
            </a:pPr>
            <a:r>
              <a:rPr lang="en-US" altLang="zh-CN" sz="96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96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8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UONG D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474" y="0"/>
            <a:ext cx="10550266" cy="6858000"/>
          </a:xfrm>
          <a:prstGeom prst="rect">
            <a:avLst/>
          </a:prstGeom>
        </p:spPr>
      </p:pic>
      <p:pic>
        <p:nvPicPr>
          <p:cNvPr id="5" name="dICH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32" y="565305"/>
            <a:ext cx="1651379" cy="1651379"/>
          </a:xfrm>
          <a:prstGeom prst="rect">
            <a:avLst/>
          </a:prstGeom>
        </p:spPr>
      </p:pic>
      <p:pic>
        <p:nvPicPr>
          <p:cNvPr id="6" name="DUAX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14" y="5253418"/>
            <a:ext cx="1375470" cy="12637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39" y="5422"/>
            <a:ext cx="3052176" cy="1177965"/>
          </a:xfrm>
          <a:prstGeom prst="rect">
            <a:avLst/>
          </a:prstGeom>
        </p:spPr>
      </p:pic>
      <p:sp>
        <p:nvSpPr>
          <p:cNvPr id="2" name="Oval 1">
            <a:hlinkClick r:id="rId11" action="ppaction://hlinksldjump"/>
            <a:extLst>
              <a:ext uri="{FF2B5EF4-FFF2-40B4-BE49-F238E27FC236}">
                <a16:creationId xmlns:a16="http://schemas.microsoft.com/office/drawing/2014/main" id="{226D9259-C1BC-442C-A5A1-6D5883F89FE9}"/>
              </a:ext>
            </a:extLst>
          </p:cNvPr>
          <p:cNvSpPr/>
          <p:nvPr/>
        </p:nvSpPr>
        <p:spPr>
          <a:xfrm>
            <a:off x="5294567" y="283149"/>
            <a:ext cx="808383" cy="7229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3" name="Oval 12">
            <a:hlinkClick r:id="rId12" action="ppaction://hlinksldjump"/>
            <a:extLst>
              <a:ext uri="{FF2B5EF4-FFF2-40B4-BE49-F238E27FC236}">
                <a16:creationId xmlns:a16="http://schemas.microsoft.com/office/drawing/2014/main" id="{2ABE9FCE-2AD6-4ABB-B912-835C6A8CFA26}"/>
              </a:ext>
            </a:extLst>
          </p:cNvPr>
          <p:cNvSpPr/>
          <p:nvPr/>
        </p:nvSpPr>
        <p:spPr>
          <a:xfrm>
            <a:off x="7799798" y="3900758"/>
            <a:ext cx="808383" cy="7229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15" name="2">
            <a:hlinkClick r:id="rId13" action="ppaction://hlinksldjump"/>
            <a:extLst>
              <a:ext uri="{FF2B5EF4-FFF2-40B4-BE49-F238E27FC236}">
                <a16:creationId xmlns:a16="http://schemas.microsoft.com/office/drawing/2014/main" id="{B40DDE31-6CED-4F50-A8A2-19C842207FA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567" y="283056"/>
            <a:ext cx="1061314" cy="1136311"/>
          </a:xfrm>
          <a:prstGeom prst="rect">
            <a:avLst/>
          </a:prstGeom>
        </p:spPr>
      </p:pic>
      <p:pic>
        <p:nvPicPr>
          <p:cNvPr id="16" name="3">
            <a:hlinkClick r:id="rId15" action="ppaction://hlinksldjump"/>
            <a:extLst>
              <a:ext uri="{FF2B5EF4-FFF2-40B4-BE49-F238E27FC236}">
                <a16:creationId xmlns:a16="http://schemas.microsoft.com/office/drawing/2014/main" id="{248FD5A9-C1C7-4F3E-8670-AFE1A80C592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154" y="3709461"/>
            <a:ext cx="1181669" cy="1181669"/>
          </a:xfrm>
          <a:prstGeom prst="rect">
            <a:avLst/>
          </a:prstGeom>
        </p:spPr>
      </p:pic>
      <p:sp>
        <p:nvSpPr>
          <p:cNvPr id="18" name="Oval 17">
            <a:hlinkClick r:id="rId17" action="ppaction://hlinksldjump"/>
            <a:extLst>
              <a:ext uri="{FF2B5EF4-FFF2-40B4-BE49-F238E27FC236}">
                <a16:creationId xmlns:a16="http://schemas.microsoft.com/office/drawing/2014/main" id="{93B51B68-0208-4AC4-A6D9-E7F091295F11}"/>
              </a:ext>
            </a:extLst>
          </p:cNvPr>
          <p:cNvSpPr/>
          <p:nvPr/>
        </p:nvSpPr>
        <p:spPr>
          <a:xfrm>
            <a:off x="5825224" y="5253418"/>
            <a:ext cx="808383" cy="7229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pic>
        <p:nvPicPr>
          <p:cNvPr id="19" name="4">
            <a:hlinkClick r:id="rId18" action="ppaction://hlinksldjump"/>
            <a:extLst>
              <a:ext uri="{FF2B5EF4-FFF2-40B4-BE49-F238E27FC236}">
                <a16:creationId xmlns:a16="http://schemas.microsoft.com/office/drawing/2014/main" id="{632DD83A-BFC1-46C5-B497-31E237C7A5A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571" y="4970902"/>
            <a:ext cx="1387688" cy="1378426"/>
          </a:xfrm>
          <a:prstGeom prst="rect">
            <a:avLst/>
          </a:prstGeom>
        </p:spPr>
      </p:pic>
      <p:sp>
        <p:nvSpPr>
          <p:cNvPr id="21" name="Oval 20">
            <a:hlinkClick r:id="rId20" action="ppaction://hlinksldjump"/>
            <a:extLst>
              <a:ext uri="{FF2B5EF4-FFF2-40B4-BE49-F238E27FC236}">
                <a16:creationId xmlns:a16="http://schemas.microsoft.com/office/drawing/2014/main" id="{0C6006BA-DA3D-42D0-8953-9A6BE43ACA2E}"/>
              </a:ext>
            </a:extLst>
          </p:cNvPr>
          <p:cNvSpPr/>
          <p:nvPr/>
        </p:nvSpPr>
        <p:spPr>
          <a:xfrm>
            <a:off x="10069149" y="1029540"/>
            <a:ext cx="808383" cy="7229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pic>
        <p:nvPicPr>
          <p:cNvPr id="22" name="5">
            <a:hlinkClick r:id="rId21" action="ppaction://hlinksldjump"/>
            <a:extLst>
              <a:ext uri="{FF2B5EF4-FFF2-40B4-BE49-F238E27FC236}">
                <a16:creationId xmlns:a16="http://schemas.microsoft.com/office/drawing/2014/main" id="{7337B37C-9692-47A6-9F17-6BFAF1ECBA1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428" y="770861"/>
            <a:ext cx="1445823" cy="1445823"/>
          </a:xfrm>
          <a:prstGeom prst="rect">
            <a:avLst/>
          </a:prstGeom>
        </p:spPr>
      </p:pic>
      <p:sp>
        <p:nvSpPr>
          <p:cNvPr id="3" name="Rectangle: Rounded Corners 2">
            <a:hlinkClick r:id="rId23" action="ppaction://hlinksldjump"/>
            <a:extLst>
              <a:ext uri="{FF2B5EF4-FFF2-40B4-BE49-F238E27FC236}">
                <a16:creationId xmlns:a16="http://schemas.microsoft.com/office/drawing/2014/main" id="{BCB04566-E796-4A1F-B7F7-CB46336BD347}"/>
              </a:ext>
            </a:extLst>
          </p:cNvPr>
          <p:cNvSpPr/>
          <p:nvPr/>
        </p:nvSpPr>
        <p:spPr>
          <a:xfrm>
            <a:off x="10169328" y="6066414"/>
            <a:ext cx="1800943" cy="59221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Next</a:t>
            </a:r>
            <a:endParaRPr lang="vi-VN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Tieng-dong-co-sieu-xe-www_tiengdong_com">
            <a:hlinkClick r:id="" action="ppaction://media"/>
            <a:extLst>
              <a:ext uri="{FF2B5EF4-FFF2-40B4-BE49-F238E27FC236}">
                <a16:creationId xmlns:a16="http://schemas.microsoft.com/office/drawing/2014/main" id="{D3FA8127-E603-4291-A4CB-6128AC1113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752.37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053910" y="2625298"/>
            <a:ext cx="406400" cy="406400"/>
          </a:xfrm>
          <a:prstGeom prst="rect">
            <a:avLst/>
          </a:prstGeom>
        </p:spPr>
      </p:pic>
      <p:pic>
        <p:nvPicPr>
          <p:cNvPr id="17" name="Tieng-dong-co-sieu-xe-www_tiengdong_com">
            <a:hlinkClick r:id="" action="ppaction://media"/>
            <a:extLst>
              <a:ext uri="{FF2B5EF4-FFF2-40B4-BE49-F238E27FC236}">
                <a16:creationId xmlns:a16="http://schemas.microsoft.com/office/drawing/2014/main" id="{FD55C403-48B2-44CD-8EF4-26F10A8F6D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752.37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901510" y="2777698"/>
            <a:ext cx="406400" cy="406400"/>
          </a:xfrm>
          <a:prstGeom prst="rect">
            <a:avLst/>
          </a:prstGeom>
        </p:spPr>
      </p:pic>
      <p:pic>
        <p:nvPicPr>
          <p:cNvPr id="20" name="Tieng-dong-co-sieu-xe-www_tiengdong_com">
            <a:hlinkClick r:id="" action="ppaction://media"/>
            <a:extLst>
              <a:ext uri="{FF2B5EF4-FFF2-40B4-BE49-F238E27FC236}">
                <a16:creationId xmlns:a16="http://schemas.microsoft.com/office/drawing/2014/main" id="{45B16927-E7B2-4C6D-8141-0DBC202EDA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752.37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49110" y="2930098"/>
            <a:ext cx="406400" cy="406400"/>
          </a:xfrm>
          <a:prstGeom prst="rect">
            <a:avLst/>
          </a:prstGeom>
        </p:spPr>
      </p:pic>
      <p:pic>
        <p:nvPicPr>
          <p:cNvPr id="23" name="Tieng-dong-co-sieu-xe-www_tiengdong_com">
            <a:hlinkClick r:id="" action="ppaction://media"/>
            <a:extLst>
              <a:ext uri="{FF2B5EF4-FFF2-40B4-BE49-F238E27FC236}">
                <a16:creationId xmlns:a16="http://schemas.microsoft.com/office/drawing/2014/main" id="{C71BEDD4-478F-4342-9EE1-785900E01D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752.37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596710" y="3082498"/>
            <a:ext cx="406400" cy="406400"/>
          </a:xfrm>
          <a:prstGeom prst="rect">
            <a:avLst/>
          </a:prstGeom>
        </p:spPr>
      </p:pic>
      <p:pic>
        <p:nvPicPr>
          <p:cNvPr id="24" name="Tieng-dong-co-sieu-xe-www_tiengdong_com">
            <a:hlinkClick r:id="" action="ppaction://media"/>
            <a:extLst>
              <a:ext uri="{FF2B5EF4-FFF2-40B4-BE49-F238E27FC236}">
                <a16:creationId xmlns:a16="http://schemas.microsoft.com/office/drawing/2014/main" id="{CB56DE96-D946-476D-80B7-E2CE648201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752.37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444310" y="3234898"/>
            <a:ext cx="406400" cy="406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116687"/>
            <a:ext cx="1564144" cy="749977"/>
          </a:xfrm>
          <a:prstGeom prst="rect">
            <a:avLst/>
          </a:prstGeom>
        </p:spPr>
      </p:pic>
      <p:sp>
        <p:nvSpPr>
          <p:cNvPr id="26" name="Oval 25">
            <a:hlinkClick r:id="rId26" action="ppaction://hlinksldjump"/>
            <a:extLst>
              <a:ext uri="{FF2B5EF4-FFF2-40B4-BE49-F238E27FC236}">
                <a16:creationId xmlns:a16="http://schemas.microsoft.com/office/drawing/2014/main" id="{226D9259-C1BC-442C-A5A1-6D5883F89FE9}"/>
              </a:ext>
            </a:extLst>
          </p:cNvPr>
          <p:cNvSpPr/>
          <p:nvPr/>
        </p:nvSpPr>
        <p:spPr>
          <a:xfrm>
            <a:off x="3661240" y="3591468"/>
            <a:ext cx="808383" cy="7229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1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264" y="3336498"/>
            <a:ext cx="1066202" cy="89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2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0.08164 -2.22222E-6 L 0.11406 -0.05185 L 0.14544 -0.13541 L 0.14427 -0.1810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-90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96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427 -0.18102 L 0.22656 -0.19676 L 0.25755 -0.24398 L 0.26198 -0.31435 L 0.25899 -0.62546 " pathEditMode="relative" ptsTypes="AAA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96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98 -0.62546 L 0.19583 -0.71944 L 0.13555 -0.72986 L 0.08112 -0.69606 L 0.05612 -0.60972 L 0.05026 -0.51805 L 0.08112 -0.41875 L 0.12956 -0.37685 L 0.22969 -0.35069 L 0.35911 -0.35347 L 0.42226 -0.36921 L 0.46354 -0.36134 " pathEditMode="relative" ptsTypes="AAAAAAAAAA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0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96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54 -0.36134 L 0.57539 -0.35879 L 0.64896 -0.35879 L 0.73567 -0.3537 L 0.75182 -0.27523 L 0.75338 -0.18889 L 0.6901 -0.14977 L 0.62383 -0.11042 L 0.59297 -0.13935 L 0.55911 -0.0581 L 0.54453 0.02801 L 0.51067 0.07523 L 0.42539 0.04908 L 0.4151 0.03588 " pathEditMode="relative" ptsTypes="AAAAAAAAAAAAAA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9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96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51 0.03588 L 0.40625 -0.05578 L 0.39453 -0.2206 C 0.39544 -0.22824 0.39635 -0.23611 0.3974 -0.24398 C 0.39779 -0.24676 0.39883 -0.25185 0.39883 -0.25185 L 0.3974 -0.40879 L 0.3974 -0.56574 L 0.41211 -0.68588 L 0.46211 -0.75393 L 0.52982 -0.75902 L 0.56953 -0.69629 L 0.5931 -0.6074 L 0.60182 -0.52384 L 0.62253 -0.53171 " pathEditMode="relative" ptsTypes="AAAAAAAAAAAAAA"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9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96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u hoi"/>
          <p:cNvSpPr txBox="1"/>
          <p:nvPr/>
        </p:nvSpPr>
        <p:spPr>
          <a:xfrm>
            <a:off x="1646350" y="1292567"/>
            <a:ext cx="869003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itchFamily="66" charset="0"/>
              </a:rPr>
              <a:t>Q1: </a:t>
            </a:r>
            <a:r>
              <a:rPr lang="en-US" sz="3800" dirty="0">
                <a:latin typeface="Comic Sans MS" pitchFamily="66" charset="0"/>
              </a:rPr>
              <a:t>We can _______.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6" name="dap an"/>
          <p:cNvSpPr txBox="1"/>
          <p:nvPr/>
        </p:nvSpPr>
        <p:spPr>
          <a:xfrm>
            <a:off x="3459565" y="5058681"/>
            <a:ext cx="4620199" cy="954107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We can surf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 the Internet.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8" name="Tra loi"/>
          <p:cNvSpPr/>
          <p:nvPr/>
        </p:nvSpPr>
        <p:spPr>
          <a:xfrm>
            <a:off x="3459565" y="6014050"/>
            <a:ext cx="1460310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FFFF00"/>
                </a:solidFill>
                <a:latin typeface="Comic Sans MS" pitchFamily="66" charset="0"/>
              </a:rPr>
              <a:t>Check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9" name="di tiep">
            <a:hlinkClick r:id="rId7" action="ppaction://hlinksldjump"/>
          </p:cNvPr>
          <p:cNvSpPr/>
          <p:nvPr/>
        </p:nvSpPr>
        <p:spPr>
          <a:xfrm>
            <a:off x="6810003" y="6014049"/>
            <a:ext cx="1460310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</a:rPr>
              <a:t>Go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08628" cy="2029265"/>
          </a:xfrm>
          <a:prstGeom prst="rect">
            <a:avLst/>
          </a:prstGeom>
        </p:spPr>
      </p:pic>
      <p:pic>
        <p:nvPicPr>
          <p:cNvPr id="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EA5DFF-6F8F-4885-AFC9-A333322C47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99570" y="2937899"/>
            <a:ext cx="406400" cy="40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1" name="Picture 4" descr="Ảnh miễn phí của Khởi độ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104" y="1985226"/>
            <a:ext cx="4665209" cy="269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89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5" name="chimes.wav"/>
          </p:stSnd>
        </p:sndAc>
      </p:transition>
    </mc:Choice>
    <mc:Fallback xmlns="">
      <p:transition spd="slow">
        <p:split orient="vert"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u hoi"/>
          <p:cNvSpPr txBox="1"/>
          <p:nvPr/>
        </p:nvSpPr>
        <p:spPr>
          <a:xfrm>
            <a:off x="1919365" y="2344420"/>
            <a:ext cx="1681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itchFamily="66" charset="0"/>
              </a:rPr>
              <a:t>Q2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1846" cy="22619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168E05-62A0-4068-97A3-5AAFC69B2A96}"/>
              </a:ext>
            </a:extLst>
          </p:cNvPr>
          <p:cNvSpPr txBox="1"/>
          <p:nvPr/>
        </p:nvSpPr>
        <p:spPr>
          <a:xfrm>
            <a:off x="3494623" y="1096456"/>
            <a:ext cx="5957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itchFamily="66" charset="0"/>
                <a:ea typeface="Cambria" panose="02040503050406030204" pitchFamily="18" charset="0"/>
              </a:rPr>
              <a:t>Can we work in groups?</a:t>
            </a:r>
            <a:endParaRPr lang="vi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658716-0D4D-4F85-9C21-6E058FC64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99570" y="2937899"/>
            <a:ext cx="406400" cy="40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9" name="dap an"/>
          <p:cNvSpPr txBox="1"/>
          <p:nvPr/>
        </p:nvSpPr>
        <p:spPr>
          <a:xfrm>
            <a:off x="3494623" y="5212454"/>
            <a:ext cx="4620199" cy="584775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latin typeface="Comic Sans MS" pitchFamily="66" charset="0"/>
              </a:rPr>
              <a:t>Yes, we can.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pic>
        <p:nvPicPr>
          <p:cNvPr id="11" name="Picture 2" descr="Ảnh miễn phí của Sinh viê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82" y="1807084"/>
            <a:ext cx="4638387" cy="266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690582" y="3951894"/>
            <a:ext cx="583987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20" name="Tra loi"/>
          <p:cNvSpPr/>
          <p:nvPr/>
        </p:nvSpPr>
        <p:spPr>
          <a:xfrm>
            <a:off x="3459565" y="6014048"/>
            <a:ext cx="1460310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FFFF00"/>
                </a:solidFill>
                <a:latin typeface="Comic Sans MS" pitchFamily="66" charset="0"/>
              </a:rPr>
              <a:t>Check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21" name="di tiep">
            <a:hlinkClick r:id="rId11" action="ppaction://hlinksldjump"/>
          </p:cNvPr>
          <p:cNvSpPr/>
          <p:nvPr/>
        </p:nvSpPr>
        <p:spPr>
          <a:xfrm>
            <a:off x="6810003" y="6014049"/>
            <a:ext cx="1460310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</a:rPr>
              <a:t>Go </a:t>
            </a:r>
          </a:p>
        </p:txBody>
      </p:sp>
    </p:spTree>
    <p:extLst>
      <p:ext uri="{BB962C8B-B14F-4D97-AF65-F5344CB8AC3E}">
        <p14:creationId xmlns:p14="http://schemas.microsoft.com/office/powerpoint/2010/main" val="21495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 xmlns="">
      <p:transition spd="slow">
        <p:split orient="vert"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29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/>
      <p:bldP spid="15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1846" cy="2261919"/>
          </a:xfrm>
          <a:prstGeom prst="rect">
            <a:avLst/>
          </a:prstGeom>
        </p:spPr>
      </p:pic>
      <p:pic>
        <p:nvPicPr>
          <p:cNvPr id="1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CFAF979-A09A-40B9-A932-9E3770F96D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99570" y="2937899"/>
            <a:ext cx="406400" cy="40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168E05-62A0-4068-97A3-5AAFC69B2A96}"/>
              </a:ext>
            </a:extLst>
          </p:cNvPr>
          <p:cNvSpPr txBox="1"/>
          <p:nvPr/>
        </p:nvSpPr>
        <p:spPr>
          <a:xfrm>
            <a:off x="2341925" y="1273208"/>
            <a:ext cx="86422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Comic Sans MS" pitchFamily="66" charset="0"/>
                <a:ea typeface="Cambria" panose="02040503050406030204" pitchFamily="18" charset="0"/>
              </a:rPr>
              <a:t>Q3: He can use the _____ in class.</a:t>
            </a:r>
            <a:endParaRPr lang="vi-VN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8" name="dap an"/>
          <p:cNvSpPr txBox="1"/>
          <p:nvPr/>
        </p:nvSpPr>
        <p:spPr>
          <a:xfrm>
            <a:off x="3459565" y="5058681"/>
            <a:ext cx="4620199" cy="707886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omic Sans MS" pitchFamily="66" charset="0"/>
              </a:rPr>
              <a:t>tablet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pic>
        <p:nvPicPr>
          <p:cNvPr id="11" name="Picture 4" descr="Ảnh miễn phí của Quán b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732" y="1888761"/>
            <a:ext cx="4182031" cy="27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ra loi"/>
          <p:cNvSpPr/>
          <p:nvPr/>
        </p:nvSpPr>
        <p:spPr>
          <a:xfrm>
            <a:off x="3459565" y="6014050"/>
            <a:ext cx="1460310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FFFF00"/>
                </a:solidFill>
                <a:latin typeface="Comic Sans MS" pitchFamily="66" charset="0"/>
              </a:rPr>
              <a:t>Check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9" name="di tiep">
            <a:hlinkClick r:id="rId10" action="ppaction://hlinksldjump"/>
          </p:cNvPr>
          <p:cNvSpPr/>
          <p:nvPr/>
        </p:nvSpPr>
        <p:spPr>
          <a:xfrm>
            <a:off x="6810003" y="6014049"/>
            <a:ext cx="1460310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</a:rPr>
              <a:t>Go </a:t>
            </a:r>
          </a:p>
        </p:txBody>
      </p:sp>
    </p:spTree>
    <p:extLst>
      <p:ext uri="{BB962C8B-B14F-4D97-AF65-F5344CB8AC3E}">
        <p14:creationId xmlns:p14="http://schemas.microsoft.com/office/powerpoint/2010/main" val="184134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 xmlns="">
      <p:transition spd="slow">
        <p:split orient="vert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29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1846" cy="2261919"/>
          </a:xfrm>
          <a:prstGeom prst="rect">
            <a:avLst/>
          </a:prstGeom>
        </p:spPr>
      </p:pic>
      <p:pic>
        <p:nvPicPr>
          <p:cNvPr id="1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0956ECE-63C1-487C-8869-EBDE59B07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99570" y="2937899"/>
            <a:ext cx="406400" cy="40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C168E05-62A0-4068-97A3-5AAFC69B2A96}"/>
              </a:ext>
            </a:extLst>
          </p:cNvPr>
          <p:cNvSpPr txBox="1"/>
          <p:nvPr/>
        </p:nvSpPr>
        <p:spPr>
          <a:xfrm>
            <a:off x="2158552" y="1388126"/>
            <a:ext cx="8163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itchFamily="66" charset="0"/>
                <a:ea typeface="Cambria" panose="02040503050406030204" pitchFamily="18" charset="0"/>
              </a:rPr>
              <a:t>Q4: Anna ____writes emails on phone.</a:t>
            </a:r>
            <a:endParaRPr lang="vi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8" name="dap an"/>
          <p:cNvSpPr txBox="1"/>
          <p:nvPr/>
        </p:nvSpPr>
        <p:spPr>
          <a:xfrm>
            <a:off x="3459565" y="5058681"/>
            <a:ext cx="4620199" cy="707886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noProof="0" dirty="0">
                <a:solidFill>
                  <a:schemeClr val="bg1"/>
                </a:solidFill>
                <a:latin typeface="Comic Sans MS" pitchFamily="66" charset="0"/>
              </a:rPr>
              <a:t>always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pic>
        <p:nvPicPr>
          <p:cNvPr id="11" name="Picture 2" descr="Ảnh miễn phí của E-mai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761" y="1993693"/>
            <a:ext cx="3839829" cy="262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5616996" y="4411935"/>
            <a:ext cx="2163669" cy="285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708355" y="4261916"/>
            <a:ext cx="342900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94343" y="4261916"/>
            <a:ext cx="342900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270069" y="4261916"/>
            <a:ext cx="342900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801332" y="4263533"/>
            <a:ext cx="342900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a loi"/>
          <p:cNvSpPr/>
          <p:nvPr/>
        </p:nvSpPr>
        <p:spPr>
          <a:xfrm>
            <a:off x="3459565" y="6014050"/>
            <a:ext cx="1460310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FFFF00"/>
                </a:solidFill>
                <a:latin typeface="Comic Sans MS" pitchFamily="66" charset="0"/>
              </a:rPr>
              <a:t>Check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22" name="di tiep">
            <a:hlinkClick r:id="rId10" action="ppaction://hlinksldjump"/>
          </p:cNvPr>
          <p:cNvSpPr/>
          <p:nvPr/>
        </p:nvSpPr>
        <p:spPr>
          <a:xfrm>
            <a:off x="6810003" y="6014049"/>
            <a:ext cx="1460310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</a:rPr>
              <a:t>Go </a:t>
            </a:r>
          </a:p>
        </p:txBody>
      </p:sp>
    </p:spTree>
    <p:extLst>
      <p:ext uri="{BB962C8B-B14F-4D97-AF65-F5344CB8AC3E}">
        <p14:creationId xmlns:p14="http://schemas.microsoft.com/office/powerpoint/2010/main" val="400211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 xmlns="">
      <p:transition spd="slow">
        <p:split orient="vert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29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1846" cy="2261919"/>
          </a:xfrm>
          <a:prstGeom prst="rect">
            <a:avLst/>
          </a:prstGeom>
        </p:spPr>
      </p:pic>
      <p:pic>
        <p:nvPicPr>
          <p:cNvPr id="1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6852142-84FF-4597-8EB1-C6FFAA86F7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99570" y="2937899"/>
            <a:ext cx="406400" cy="40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C168E05-62A0-4068-97A3-5AAFC69B2A96}"/>
              </a:ext>
            </a:extLst>
          </p:cNvPr>
          <p:cNvSpPr txBox="1"/>
          <p:nvPr/>
        </p:nvSpPr>
        <p:spPr>
          <a:xfrm>
            <a:off x="2461846" y="1257821"/>
            <a:ext cx="7650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itchFamily="66" charset="0"/>
                <a:ea typeface="Cambria" panose="02040503050406030204" pitchFamily="18" charset="0"/>
              </a:rPr>
              <a:t>Q5: You have a new _________.</a:t>
            </a:r>
            <a:endParaRPr lang="vi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8" name="dap an"/>
          <p:cNvSpPr txBox="1"/>
          <p:nvPr/>
        </p:nvSpPr>
        <p:spPr>
          <a:xfrm>
            <a:off x="3459565" y="5220046"/>
            <a:ext cx="4620199" cy="707886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omic Sans MS" pitchFamily="66" charset="0"/>
              </a:rPr>
              <a:t>smartphone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pic>
        <p:nvPicPr>
          <p:cNvPr id="10" name="Picture 2" descr="Ảnh miễn phí của Điện thoại iphon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1" t="24735" r="5830" b="20729"/>
          <a:stretch/>
        </p:blipFill>
        <p:spPr bwMode="auto">
          <a:xfrm>
            <a:off x="3599137" y="2038662"/>
            <a:ext cx="4341054" cy="261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ra loi"/>
          <p:cNvSpPr/>
          <p:nvPr/>
        </p:nvSpPr>
        <p:spPr>
          <a:xfrm>
            <a:off x="3459565" y="6014050"/>
            <a:ext cx="1460310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FFFF00"/>
                </a:solidFill>
                <a:latin typeface="Comic Sans MS" pitchFamily="66" charset="0"/>
              </a:rPr>
              <a:t>Check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2" name="di tiep">
            <a:hlinkClick r:id="rId10" action="ppaction://hlinksldjump"/>
          </p:cNvPr>
          <p:cNvSpPr/>
          <p:nvPr/>
        </p:nvSpPr>
        <p:spPr>
          <a:xfrm>
            <a:off x="6810003" y="6014049"/>
            <a:ext cx="1460310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</a:rPr>
              <a:t>Go </a:t>
            </a:r>
          </a:p>
        </p:txBody>
      </p:sp>
    </p:spTree>
    <p:extLst>
      <p:ext uri="{BB962C8B-B14F-4D97-AF65-F5344CB8AC3E}">
        <p14:creationId xmlns:p14="http://schemas.microsoft.com/office/powerpoint/2010/main" val="255593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 xmlns="">
      <p:transition spd="slow">
        <p:split orient="vert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29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9B17F4-ADF8-4885-BD0F-5E8D0A982F74}: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85F44C-E410-48E7-9D69-0DB32134E1DB}:295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7409</TotalTime>
  <Words>673</Words>
  <Application>Microsoft Office PowerPoint</Application>
  <PresentationFormat>Widescreen</PresentationFormat>
  <Paragraphs>176</Paragraphs>
  <Slides>38</Slides>
  <Notes>20</Notes>
  <HiddenSlides>0</HiddenSlides>
  <MMClips>25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59" baseType="lpstr">
      <vt:lpstr>.VnBlack</vt:lpstr>
      <vt:lpstr>Arial</vt:lpstr>
      <vt:lpstr>Bangers</vt:lpstr>
      <vt:lpstr>Barlow</vt:lpstr>
      <vt:lpstr>Barlow Medium</vt:lpstr>
      <vt:lpstr>Bebas Neue</vt:lpstr>
      <vt:lpstr>Calibri</vt:lpstr>
      <vt:lpstr>Cambria</vt:lpstr>
      <vt:lpstr>Comic Sans MS</vt:lpstr>
      <vt:lpstr>Life Savers</vt:lpstr>
      <vt:lpstr>Life Savers ExtraBold</vt:lpstr>
      <vt:lpstr>Nunito</vt:lpstr>
      <vt:lpstr>PT Sans</vt:lpstr>
      <vt:lpstr>Quicksand</vt:lpstr>
      <vt:lpstr>Quicksand SemiBold</vt:lpstr>
      <vt:lpstr>Roboto</vt:lpstr>
      <vt:lpstr>Sriracha</vt:lpstr>
      <vt:lpstr>Science Subject for Elementary - 3rd Grade: Physical, Life, and Earth by Slidesgo</vt:lpstr>
      <vt:lpstr>P.E. Subject for Middle School - 6th Grade: Sports &amp; Games by Slidesgo</vt:lpstr>
      <vt:lpstr>Who's Who Game by Slidesgo</vt:lpstr>
      <vt:lpstr>1_Who's Who Game by Slidesgo</vt:lpstr>
      <vt:lpstr>PowerPoint Presentation</vt:lpstr>
      <vt:lpstr>PowerPoint Presentation</vt:lpstr>
      <vt:lpstr>Racing game.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Phep</dc:creator>
  <cp:lastModifiedBy>Kim Chi</cp:lastModifiedBy>
  <cp:revision>207</cp:revision>
  <dcterms:created xsi:type="dcterms:W3CDTF">2022-06-04T05:30:59Z</dcterms:created>
  <dcterms:modified xsi:type="dcterms:W3CDTF">2025-03-14T02:38:21Z</dcterms:modified>
</cp:coreProperties>
</file>