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x-wav"/>
  <Override PartName="/ppt/notesSlides/notesSlide4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9"/>
  </p:notesMasterIdLst>
  <p:sldIdLst>
    <p:sldId id="349" r:id="rId3"/>
    <p:sldId id="259" r:id="rId4"/>
    <p:sldId id="295" r:id="rId5"/>
    <p:sldId id="301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04" r:id="rId15"/>
    <p:sldId id="307" r:id="rId16"/>
    <p:sldId id="382" r:id="rId17"/>
    <p:sldId id="383" r:id="rId18"/>
    <p:sldId id="359" r:id="rId19"/>
    <p:sldId id="363" r:id="rId20"/>
    <p:sldId id="370" r:id="rId21"/>
    <p:sldId id="360" r:id="rId22"/>
    <p:sldId id="368" r:id="rId23"/>
    <p:sldId id="369" r:id="rId24"/>
    <p:sldId id="384" r:id="rId25"/>
    <p:sldId id="371" r:id="rId26"/>
    <p:sldId id="372" r:id="rId27"/>
    <p:sldId id="300" r:id="rId28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Inter" panose="020B0604020202020204" charset="0"/>
      <p:regular r:id="rId39"/>
      <p:bold r:id="rId40"/>
    </p:embeddedFont>
    <p:embeddedFont>
      <p:font typeface="Orelega One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209" autoAdjust="0"/>
  </p:normalViewPr>
  <p:slideViewPr>
    <p:cSldViewPr snapToGrid="0">
      <p:cViewPr varScale="1">
        <p:scale>
          <a:sx n="96" d="100"/>
          <a:sy n="96" d="100"/>
        </p:scale>
        <p:origin x="52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2/2/2024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5.xml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50.jpe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3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0.png"/><Relationship Id="rId7" Type="http://schemas.openxmlformats.org/officeDocument/2006/relationships/image" Target="../media/image5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slide" Target="slide25.xml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8.wdp"/><Relationship Id="rId5" Type="http://schemas.openxmlformats.org/officeDocument/2006/relationships/audio" Target="../media/audio9.wav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6.wav"/><Relationship Id="rId7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audio" Target="../media/audio1.wav"/><Relationship Id="rId5" Type="http://schemas.openxmlformats.org/officeDocument/2006/relationships/image" Target="../media/image61.png"/><Relationship Id="rId10" Type="http://schemas.openxmlformats.org/officeDocument/2006/relationships/image" Target="../media/image64.jpeg"/><Relationship Id="rId4" Type="http://schemas.openxmlformats.org/officeDocument/2006/relationships/image" Target="../media/image20.pn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2.jpe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slide" Target="slide25.xml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12.wav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4.jpe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12.wav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3.jpe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audio" Target="../media/audio2.wav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8.jpeg"/><Relationship Id="rId7" Type="http://schemas.openxmlformats.org/officeDocument/2006/relationships/slide" Target="slide2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1.wdp"/><Relationship Id="rId4" Type="http://schemas.openxmlformats.org/officeDocument/2006/relationships/image" Target="../media/image69.pn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microsoft.com/office/2007/relationships/hdphoto" Target="../media/hdphoto15.wdp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microsoft.com/office/2007/relationships/hdphoto" Target="../media/hdphoto17.wdp"/><Relationship Id="rId3" Type="http://schemas.openxmlformats.org/officeDocument/2006/relationships/audio" Target="../media/audio6.wav"/><Relationship Id="rId21" Type="http://schemas.openxmlformats.org/officeDocument/2006/relationships/image" Target="../media/image20.png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audio" Target="../media/audio5.wav"/><Relationship Id="rId16" Type="http://schemas.openxmlformats.org/officeDocument/2006/relationships/image" Target="../media/image31.gif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30.png"/><Relationship Id="rId10" Type="http://schemas.openxmlformats.org/officeDocument/2006/relationships/slide" Target="slide12.xml"/><Relationship Id="rId19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slide" Target="slide9.xml"/><Relationship Id="rId14" Type="http://schemas.openxmlformats.org/officeDocument/2006/relationships/slide" Target="slide11.xml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12" Type="http://schemas.openxmlformats.org/officeDocument/2006/relationships/image" Target="../media/image38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37.png"/><Relationship Id="rId5" Type="http://schemas.openxmlformats.org/officeDocument/2006/relationships/audio" Target="../media/audio7.wav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5.xml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45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41" y="2644"/>
            <a:ext cx="6121797" cy="365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13987" y="707080"/>
            <a:ext cx="333937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Unit 8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and project</a:t>
            </a:r>
            <a:endParaRPr kumimoji="0" lang="en-US" sz="44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11242" cy="1523629"/>
            <a:chOff x="2120889" y="4993482"/>
            <a:chExt cx="1355779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03934" y="5160340"/>
              <a:ext cx="972734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255733"/>
              <a:ext cx="866851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pairs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3" y="1973809"/>
            <a:ext cx="4040907" cy="1523627"/>
            <a:chOff x="8668624" y="4993479"/>
            <a:chExt cx="1425394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83735" y="5234554"/>
              <a:ext cx="1010283" cy="559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latin typeface="Comic Sans MS" pitchFamily="66" charset="0"/>
                  <a:ea typeface="Cambria" pitchFamily="18" charset="0"/>
                </a:rPr>
                <a:t>Wrok</a:t>
              </a:r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 in </a:t>
              </a:r>
            </a:p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920410" y="3168255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Work in groups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4" name="Left Arrow 23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B2FEC-0E16-FBCB-6EEE-B25B5777C5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Mọi ngườ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0" y="1259500"/>
            <a:ext cx="3132269" cy="19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03 0.14585 C -0.38125 0.1551 -0.38281 0.16435 -0.3842 0.1736 C -0.38455 0.17576 -0.38489 0.17823 -0.38507 0.18039 C -0.38541 0.18347 -0.38611 0.19272 -0.38611 0.18964 C -0.38611 0.18656 -0.38385 0.15664 -0.38211 0.15294 C -0.38038 0.14894 -0.37604 0.14369 -0.37604 0.144 C -0.37187 0.14647 -0.37048 0.15048 -0.36892 0.15973 C -0.36961 0.16805 -0.36805 0.17946 -0.371 0.18501 C -0.37291 0.18871 -0.375 0.17885 -0.37708 0.17576 C -0.38038 0.17052 -0.38715 0.16898 -0.39097 0.16651 C -0.38316 0.1659 -0.375 0.16374 -0.36684 0.16435 C -0.3585 0.16497 -0.36059 0.16775 -0.36302 0.17576 C -0.35816 0.18686 -0.35816 0.1881 -0.35086 0.18501 C -0.35052 0.18286 -0.35086 0.17915 -0.34982 0.17823 C -0.34566 0.1736 -0.34687 0.19118 -0.34288 0.19426 C -0.34184 0.19519 -0.3408 0.19581 -0.33975 0.19673 C -0.33611 0.19118 -0.33628 0.18748 -0.33472 0.17823 C -0.33229 0.18656 -0.33246 0.19118 -0.32864 0.19673 C -0.3243 0.19303 -0.32326 0.19611 -0.3217 0.18501 C -0.32274 0.18347 -0.32604 0.17545 -0.32777 0.18286 C -0.32812 0.18501 -0.32482 0.19642 -0.32465 0.19673 C -0.32291 0.1992 -0.31857 0.20136 -0.31857 0.20166 C -0.31128 0.1992 -0.3092 0.20043 -0.30555 0.18748 C -0.30677 0.17422 -0.30694 0.17175 -0.31267 0.17576 C -0.31076 0.19611 -0.3085 0.19457 -0.30052 0.19889 C -0.29809 0.21523 -0.30052 0.21431 -0.29548 0.21061 C -0.29132 0.20413 -0.2908 0.19426 -0.28646 0.18748 C -0.27882 0.18964 -0.27864 0.18871 -0.27639 0.20352 C -0.27482 0.19272 -0.27066 0.19149 -0.27639 0.18748 C -0.28194 0.19149 -0.28229 0.20382 -0.27639 0.20814 C -0.27465 0.20752 -0.27274 0.20814 -0.27135 0.20598 C -0.27031 0.20444 -0.27014 0.19642 -0.27031 0.19889 C -0.27152 0.23928 -0.26771 0.23127 -0.27534 0.24268 C -0.27864 0.2325 -0.28489 0.2214 -0.27639 0.21523 C -0.27309 0.2103 -0.26961 0.20752 -0.26614 0.20352 C -0.26458 0.19241 -0.25955 0.18378 -0.26736 0.17823 C -0.26823 0.17977 -0.26996 0.18008 -0.27031 0.18286 C -0.27135 0.19272 -0.26753 0.20537 -0.26423 0.21061 C -0.26232 0.21338 -0.26024 0.21369 -0.25833 0.21523 C -0.25451 0.21431 -0.25052 0.21554 -0.24705 0.21277 C -0.24496 0.21122 -0.24687 0.19735 -0.24705 0.19673 C -0.24774 0.19488 -0.24913 0.19519 -0.25017 0.19426 C -0.25694 0.22541 -0.24774 0.21462 -0.23593 0.21277 C -0.23489 0.20444 -0.23576 0.20814 -0.23385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379530" y="5365278"/>
              <a:ext cx="1056134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967811" y="5351890"/>
              <a:ext cx="1193412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50" y="2530643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2292" y="3235826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Write emails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71301" y="3953052"/>
            <a:ext cx="279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Take photos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C2B1-7B37-F6E6-DA94-99005D853F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4" descr="Ảnh miễn phí của Học sin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60" y="1102738"/>
            <a:ext cx="3162510" cy="20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2458 C -0.34045 0.13414 -0.34184 0.14339 -0.34305 0.15264 C -0.3434 0.1548 -0.34375 0.15727 -0.34392 0.15942 C -0.34427 0.16251 -0.34496 0.17176 -0.34496 0.16867 C -0.34496 0.16559 -0.3427 0.13568 -0.34114 0.13198 C -0.33958 0.12766 -0.33559 0.12242 -0.33559 0.12273 C -0.33177 0.1252 -0.33055 0.12951 -0.32916 0.13876 C -0.32968 0.14709 -0.32847 0.1585 -0.3309 0.16405 C -0.33264 0.16775 -0.33472 0.15788 -0.33663 0.1548 C -0.33958 0.14956 -0.34583 0.14801 -0.3493 0.14555 C -0.34201 0.14493 -0.33472 0.14277 -0.32725 0.14339 C -0.31927 0.14401 -0.32135 0.14678 -0.32361 0.1548 C -0.31909 0.1659 -0.31909 0.16713 -0.3125 0.16405 C -0.31215 0.16189 -0.31232 0.15819 -0.31163 0.15727 C -0.30746 0.15264 -0.30868 0.17022 -0.30503 0.1733 C -0.30399 0.17423 -0.30312 0.17484 -0.30225 0.17577 C -0.29878 0.17022 -0.29895 0.16652 -0.29757 0.15727 C -0.29531 0.16559 -0.29548 0.17022 -0.29201 0.17577 C -0.28784 0.17207 -0.28698 0.17515 -0.28541 0.16405 C -0.28645 0.16251 -0.28975 0.15449 -0.29114 0.16189 C -0.29149 0.16405 -0.28854 0.17546 -0.28819 0.17577 C -0.28663 0.17823 -0.28281 0.18039 -0.28281 0.1807 C -0.27604 0.17823 -0.27413 0.17947 -0.27066 0.16652 C -0.2717 0.15326 -0.27204 0.15079 -0.27708 0.1548 C -0.27534 0.17515 -0.27343 0.17361 -0.26614 0.17793 C -0.26389 0.19427 -0.26614 0.19334 -0.26128 0.18964 C -0.25746 0.18317 -0.25711 0.1733 -0.25295 0.16652 C -0.246 0.16867 -0.246 0.16775 -0.24375 0.18255 C -0.24236 0.17176 -0.23836 0.17052 -0.24375 0.16652 C -0.24895 0.17052 -0.24913 0.18286 -0.24375 0.18718 C -0.24218 0.18656 -0.24027 0.18718 -0.23923 0.18502 C -0.23819 0.18348 -0.23802 0.17546 -0.23819 0.17793 C -0.23923 0.21832 -0.23576 0.2103 -0.2427 0.22171 C -0.246 0.21154 -0.25173 0.20044 -0.24375 0.19427 C -0.24079 0.18933 -0.23767 0.18656 -0.23437 0.18255 C -0.23298 0.17145 -0.22829 0.16282 -0.23541 0.15727 C -0.23628 0.15881 -0.23784 0.15912 -0.23819 0.16189 C -0.23923 0.17176 -0.23559 0.1844 -0.23246 0.18964 C -0.2309 0.19242 -0.22899 0.19273 -0.22708 0.19427 C -0.22361 0.19334 -0.21996 0.19458 -0.21684 0.1918 C -0.21475 0.19026 -0.21649 0.17638 -0.21684 0.17577 C -0.21736 0.17392 -0.21875 0.17423 -0.21961 0.1733 C -0.22569 0.20444 -0.21736 0.19365 -0.20659 0.1918 C -0.20555 0.18348 -0.20625 0.18718 -0.20451 0.18039 " pathEditMode="relative" rAng="0" ptsTypes="fffffffffffffffffffffffffffffffffffffffffffA">
                                      <p:cBhvr>
                                        <p:cTn id="5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50786" y="5124271"/>
              <a:ext cx="807240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20"/>
            <a:ext cx="3948150" cy="1523629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34610" y="5162094"/>
              <a:ext cx="832975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speaker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30180" y="3245166"/>
            <a:ext cx="351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3029" y="3768386"/>
            <a:ext cx="2321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1" name="Left Arrow 20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4EF07-6CDC-CD56-A50B-76AE5E48FD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Mơ hồ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95" y="1120326"/>
            <a:ext cx="2747840" cy="20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-361643" y="2323474"/>
            <a:ext cx="10239022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Comic Sans MS" pitchFamily="66" charset="0"/>
              </a:rPr>
              <a:t>Technology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10" y="1084867"/>
            <a:ext cx="7146900" cy="1134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GAME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phone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tablet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94800" y="646403"/>
            <a:ext cx="242953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computer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21611" y="1887620"/>
            <a:ext cx="2134711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make 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videos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write emails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93340" y="3187296"/>
            <a:ext cx="220259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projector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915676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speaker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24330" y="3111394"/>
            <a:ext cx="2690014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microphone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30872" y="4376422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text message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69642" y="43361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56322" y="4376421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learn English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59857" y="3269511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66472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42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2" y="4052710"/>
            <a:ext cx="1590063" cy="11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Ảnh miễn phí của Mơ hồ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22725"/>
            <a:ext cx="1621460" cy="11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42374" y="-263891"/>
            <a:ext cx="1879258" cy="182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196641" y="1455461"/>
            <a:ext cx="1580394" cy="11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pic>
        <p:nvPicPr>
          <p:cNvPr id="2" name="Uses of computer for kids, Basics of Computer, What is computer, Computer for kids-Grade 1, Computer">
            <a:hlinkClick r:id="" action="ppaction://media"/>
            <a:extLst>
              <a:ext uri="{FF2B5EF4-FFF2-40B4-BE49-F238E27FC236}">
                <a16:creationId xmlns:a16="http://schemas.microsoft.com/office/drawing/2014/main" id="{64A1E268-959C-9020-6551-5CB6138F44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52" y="106939"/>
            <a:ext cx="8615494" cy="530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push.wav"/>
          </p:stSnd>
        </p:sndAc>
      </p:transition>
    </mc:Choice>
    <mc:Fallback xmlns="">
      <p:transition spd="slow">
        <p:circl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…. ✔</a:t>
            </a:r>
          </a:p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…. ✘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18967" y="0"/>
            <a:ext cx="5631699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Dos and Don’ts at school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8" name="Picture 2" descr="Sách, Giấy, Sổ Tay, Chữ, Sách Giáo K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5" y="530942"/>
            <a:ext cx="9431546" cy="47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55576" y="790223"/>
            <a:ext cx="4043892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 do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15272" y="790223"/>
            <a:ext cx="4242174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can’t do</a:t>
            </a:r>
          </a:p>
        </p:txBody>
      </p:sp>
      <p:sp>
        <p:nvSpPr>
          <p:cNvPr id="2" name="Rectangle 1"/>
          <p:cNvSpPr/>
          <p:nvPr/>
        </p:nvSpPr>
        <p:spPr>
          <a:xfrm>
            <a:off x="7970892" y="79022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3165" y="855639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2" descr="Ảnh miễn phí của Học sinh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82" y="3064652"/>
            <a:ext cx="2102617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Sinh vi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3" y="1398788"/>
            <a:ext cx="2219476" cy="13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3064653"/>
            <a:ext cx="2247425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Ảnh miễn phí của Quán b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1313443"/>
            <a:ext cx="2427965" cy="15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11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use the computer lab.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 do in class.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1" name="Picture 2" descr="Ảnh miễn phí của Sinh viê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5" y="1827766"/>
            <a:ext cx="4402666" cy="27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111760"/>
            <a:ext cx="5466744" cy="503174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69545" y="617667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learn English in class.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2979" y="638539"/>
            <a:ext cx="2293646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 do in class.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8129C-EEFB-2E2F-887B-10ECBA42C3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2" descr="Ảnh miễn phí của Học sinh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23" y="1578778"/>
            <a:ext cx="4240651" cy="32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use the tablet in class.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can’t do in class.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4" descr="Ảnh miễn phí của Quán b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39" y="1463547"/>
            <a:ext cx="4595176" cy="30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play video games </a:t>
            </a:r>
          </a:p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in class.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 can’t we do?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4" descr="Ảnh miễn phí của Pokem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84" y="1579989"/>
            <a:ext cx="4693273" cy="28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Your Technology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ackground, Flower, Vintage, Flo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0713"/>
            <a:ext cx="9144000" cy="61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3" y="160338"/>
            <a:ext cx="8760177" cy="62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2352400"/>
          </a:xfrm>
        </p:spPr>
        <p:txBody>
          <a:bodyPr/>
          <a:lstStyle/>
          <a:p>
            <a:r>
              <a:rPr lang="en-US" sz="6000" dirty="0">
                <a:latin typeface="Comic Sans MS" pitchFamily="66" charset="0"/>
              </a:rPr>
              <a:t>Drawing and Presenting</a:t>
            </a:r>
          </a:p>
        </p:txBody>
      </p: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1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7" y="2696093"/>
            <a:ext cx="2872158" cy="1875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90587" y="2696093"/>
            <a:ext cx="44275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16" y="626796"/>
            <a:ext cx="2743036" cy="167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46613" y="1768425"/>
            <a:ext cx="54373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921956" cy="347417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A Robot Dance</a:t>
            </a:r>
          </a:p>
        </p:txBody>
      </p:sp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8267700" y="4486275"/>
            <a:ext cx="6477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echnology Song (The Robot Dance) - Rockin' English">
            <a:hlinkClick r:id="" action="ppaction://media"/>
            <a:extLst>
              <a:ext uri="{FF2B5EF4-FFF2-40B4-BE49-F238E27FC236}">
                <a16:creationId xmlns:a16="http://schemas.microsoft.com/office/drawing/2014/main" id="{67DA1FC5-2D67-C649-B3D6-FE19CB6699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03" end="61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6503" y="453006"/>
            <a:ext cx="9924176" cy="4404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push.wav"/>
          </p:stSnd>
        </p:sndAc>
      </p:transition>
    </mc:Choice>
    <mc:Fallback xmlns="">
      <p:transition spd="slow">
        <p:split orient="vert"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rId10" action="ppaction://hlinksldjump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1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3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4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62" y="535307"/>
            <a:ext cx="2050589" cy="205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28" y="3466798"/>
            <a:ext cx="1758991" cy="1924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6" y="3915057"/>
            <a:ext cx="1451014" cy="1451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9" y="3617850"/>
            <a:ext cx="1620918" cy="1773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450515"/>
            <a:ext cx="1207480" cy="11370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3" y="3466798"/>
            <a:ext cx="1099711" cy="10997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85" y="772310"/>
            <a:ext cx="2050589" cy="20505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38" y="3543088"/>
            <a:ext cx="1620918" cy="17732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2" y="3543088"/>
            <a:ext cx="1620918" cy="17732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34" y="3575084"/>
            <a:ext cx="1620918" cy="17732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82" y="3524998"/>
            <a:ext cx="1068034" cy="10057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80" y="3600162"/>
            <a:ext cx="1022410" cy="10224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7" y="3561181"/>
            <a:ext cx="1006924" cy="948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8" y="3602827"/>
            <a:ext cx="1620918" cy="1773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64" y="3450515"/>
            <a:ext cx="1156893" cy="10894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ight Arrow 1">
            <a:hlinkClick r:id="rId22" action="ppaction://hlinksldjump"/>
          </p:cNvPr>
          <p:cNvSpPr/>
          <p:nvPr/>
        </p:nvSpPr>
        <p:spPr>
          <a:xfrm>
            <a:off x="8014945" y="4428974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16307" y="5368288"/>
              <a:ext cx="807240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Take photos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071395" y="5351890"/>
              <a:ext cx="832975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Make videos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89397" y="3235833"/>
            <a:ext cx="324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2491" y="4089394"/>
            <a:ext cx="34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Di độ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03" y="1228439"/>
            <a:ext cx="2968224" cy="19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24103" cy="1523629"/>
            <a:chOff x="2120889" y="4993482"/>
            <a:chExt cx="1360354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5260" y="5210723"/>
              <a:ext cx="1045983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Change the password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8" y="1973815"/>
            <a:ext cx="3693928" cy="1523628"/>
            <a:chOff x="8668624" y="4993479"/>
            <a:chExt cx="1303000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867825" y="5351890"/>
              <a:ext cx="10829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Do homework</a:t>
              </a: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07522" y="3308755"/>
            <a:ext cx="289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Change the password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5" name="Left Arrow 24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6" name="Picture 2" descr="Ảnh miễn phí của Gọ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36" y="1102738"/>
            <a:ext cx="3093157" cy="22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14797" y="-57044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SAI1"/>
          <p:cNvGrpSpPr/>
          <p:nvPr/>
        </p:nvGrpSpPr>
        <p:grpSpPr>
          <a:xfrm>
            <a:off x="4944190" y="497686"/>
            <a:ext cx="4144246" cy="1523629"/>
            <a:chOff x="2120889" y="4993482"/>
            <a:chExt cx="1474239" cy="8927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553977" y="5238979"/>
              <a:ext cx="924290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Surf the Internet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3" name="DUNG"/>
          <p:cNvGrpSpPr/>
          <p:nvPr/>
        </p:nvGrpSpPr>
        <p:grpSpPr>
          <a:xfrm>
            <a:off x="4844158" y="3462187"/>
            <a:ext cx="4085112" cy="1523629"/>
            <a:chOff x="5451650" y="5026829"/>
            <a:chExt cx="1451902" cy="8927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919903" y="5375595"/>
              <a:ext cx="8446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Read books</a:t>
              </a:r>
            </a:p>
          </p:txBody>
        </p:sp>
      </p:grpSp>
      <p:grpSp>
        <p:nvGrpSpPr>
          <p:cNvPr id="56" name="SAI2"/>
          <p:cNvGrpSpPr/>
          <p:nvPr/>
        </p:nvGrpSpPr>
        <p:grpSpPr>
          <a:xfrm>
            <a:off x="4844158" y="1973815"/>
            <a:ext cx="4244278" cy="1523628"/>
            <a:chOff x="8668624" y="4993479"/>
            <a:chExt cx="1497131" cy="8927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9184006" y="5351890"/>
              <a:ext cx="977216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Watch TV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2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0" y="919498"/>
            <a:ext cx="653851" cy="680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2987" y="3339071"/>
            <a:ext cx="270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Surf the Internet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7" name="Left Arrow 26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D81D8-5EF3-5379-94A1-0698825105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1">
            <a:off x="2644585" y="2296589"/>
            <a:ext cx="1441949" cy="144194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 descr="Ảnh miễn phí của Khởi độ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7" y="1234110"/>
            <a:ext cx="3433855" cy="20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81 0.14215 C -0.2632 0.1514 -0.26476 0.16065 -0.26632 0.1699 C -0.26667 0.17206 -0.26702 0.17453 -0.26737 0.17668 C -0.26789 0.17977 -0.26858 0.18902 -0.26858 0.18593 C -0.26858 0.18285 -0.2658 0.15294 -0.26407 0.14924 C -0.26198 0.14523 -0.25712 0.13999 -0.25712 0.1403 C -0.25243 0.14276 -0.25087 0.14677 -0.24914 0.15602 C -0.24983 0.16435 -0.24827 0.17576 -0.25139 0.18131 C -0.25365 0.18501 -0.25591 0.17514 -0.25834 0.17206 C -0.26198 0.16682 -0.26962 0.16527 -0.27396 0.16281 C -0.26511 0.16219 -0.25591 0.16003 -0.24688 0.16065 C -0.23733 0.16127 -0.23976 0.16404 -0.24254 0.17206 C -0.23698 0.18316 -0.23698 0.18439 -0.22865 0.18131 C -0.2283 0.17915 -0.22865 0.17545 -0.22761 0.17453 C -0.22292 0.1699 -0.22431 0.18748 -0.2198 0.19056 C -0.21841 0.19148 -0.21737 0.1921 -0.21615 0.19303 C -0.21198 0.18748 -0.21216 0.18378 -0.21042 0.17453 C -0.20782 0.18285 -0.20782 0.18748 -0.20365 0.19303 C -0.19862 0.18933 -0.1974 0.19241 -0.19584 0.18131 C -0.19705 0.17977 -0.2007 0.17175 -0.20261 0.17915 C -0.20313 0.18131 -0.19931 0.19272 -0.19914 0.19303 C -0.19723 0.19549 -0.19237 0.19765 -0.19237 0.19796 C -0.18403 0.19549 -0.18178 0.19673 -0.17761 0.18378 C -0.17882 0.17052 -0.17917 0.16805 -0.18559 0.17206 C -0.18334 0.19241 -0.18091 0.19087 -0.17188 0.19519 C -0.1691 0.21153 -0.17188 0.2106 -0.16615 0.2069 C -0.16146 0.20043 -0.16094 0.19056 -0.15573 0.18378 C -0.1474 0.18593 -0.14723 0.18501 -0.14462 0.19981 C -0.14289 0.18902 -0.13803 0.18778 -0.14462 0.18378 C -0.15105 0.18778 -0.15122 0.20012 -0.14462 0.20444 C -0.14271 0.20382 -0.14046 0.20444 -0.13889 0.20228 C -0.13785 0.20074 -0.1375 0.19272 -0.13768 0.19519 C -0.13907 0.23558 -0.13473 0.22756 -0.14341 0.23897 C -0.14723 0.2288 -0.15434 0.2177 -0.14462 0.21153 C -0.1408 0.20659 -0.13698 0.20382 -0.13316 0.19981 C -0.13125 0.18871 -0.12553 0.18008 -0.13438 0.17453 C -0.13542 0.17607 -0.1375 0.17638 -0.13768 0.17915 C -0.13889 0.18902 -0.13455 0.20166 -0.13091 0.2069 C -0.12882 0.20968 -0.12639 0.20999 -0.12414 0.21153 C -0.11997 0.2106 -0.11563 0.21184 -0.11146 0.20906 C -0.10903 0.20752 -0.11129 0.19364 -0.11146 0.19303 C -0.11216 0.19118 -0.11389 0.19148 -0.11493 0.19056 C -0.12275 0.2217 -0.11216 0.21091 -0.09896 0.20906 C -0.09775 0.20074 -0.09862 0.20444 -0.09653 0.19765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93743" y="5160340"/>
              <a:ext cx="986622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computer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19701" y="5207373"/>
              <a:ext cx="832975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7522" y="3266610"/>
            <a:ext cx="24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061986" y="3768386"/>
            <a:ext cx="2168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5" name="AutoShape 2" descr="Đồ hoạ vector miễn phí của Tủ s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795A0-43B9-4960-EFF4-2EF4662289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Ta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8" y="1125990"/>
            <a:ext cx="3656074" cy="21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85 0.12473 C -0.33559 0.13399 -0.33767 0.14325 -0.33958 0.15251 C -0.3401 0.15467 -0.34062 0.15714 -0.34097 0.1593 C -0.34149 0.16239 -0.34236 0.17165 -0.34236 0.16857 C -0.34236 0.16548 -0.33906 0.13553 -0.33663 0.13183 C -0.3342 0.12781 -0.32812 0.12256 -0.32812 0.12287 C -0.32204 0.12534 -0.32014 0.12936 -0.31805 0.13862 C -0.31892 0.14695 -0.31701 0.15838 -0.32083 0.16394 C -0.32343 0.16764 -0.32656 0.15776 -0.32951 0.15467 C -0.3342 0.14942 -0.34392 0.14788 -0.3493 0.14541 C -0.33802 0.14479 -0.32656 0.14263 -0.3151 0.14325 C -0.30295 0.14387 -0.30607 0.14665 -0.30954 0.15467 C -0.3026 0.16579 -0.3026 0.16702 -0.29236 0.16394 C -0.29184 0.16177 -0.29218 0.15807 -0.29097 0.15714 C -0.28472 0.15251 -0.28663 0.17011 -0.2809 0.1732 C -0.27934 0.17412 -0.27795 0.17474 -0.27656 0.17567 C -0.27135 0.17011 -0.27152 0.16641 -0.26927 0.15714 C -0.26597 0.16548 -0.26614 0.17011 -0.26076 0.17567 C -0.25451 0.17196 -0.25295 0.17505 -0.25069 0.16394 C -0.25225 0.16239 -0.25729 0.15436 -0.25937 0.16177 C -0.25989 0.16394 -0.25538 0.17536 -0.25486 0.17567 C -0.2526 0.17814 -0.24652 0.1803 -0.24652 0.18061 C -0.23611 0.17814 -0.23316 0.17937 -0.22795 0.16641 C -0.22951 0.15313 -0.23003 0.15066 -0.23784 0.15467 C -0.23524 0.17505 -0.23229 0.17351 -0.22083 0.17783 C -0.21736 0.19419 -0.22083 0.19327 -0.21354 0.18956 C -0.20764 0.18308 -0.20694 0.1732 -0.20069 0.16641 C -0.18993 0.16857 -0.18975 0.16764 -0.18645 0.18246 C -0.1842 0.17165 -0.17812 0.17042 -0.18645 0.16641 C -0.19444 0.17042 -0.19479 0.18277 -0.18645 0.18709 C -0.18402 0.18647 -0.18107 0.18709 -0.17934 0.18493 C -0.17795 0.18339 -0.1776 0.17536 -0.17777 0.17783 C -0.17934 0.21827 -0.17413 0.21025 -0.18489 0.22167 C -0.18975 0.21148 -0.19861 0.20037 -0.18645 0.19419 C -0.18177 0.18925 -0.17691 0.18647 -0.17204 0.18246 C -0.16979 0.17134 -0.1625 0.1627 -0.17361 0.15714 C -0.17482 0.15869 -0.17743 0.159 -0.17777 0.16177 C -0.17934 0.17165 -0.17395 0.18431 -0.16909 0.18956 C -0.16649 0.19234 -0.16371 0.19265 -0.16076 0.19419 C -0.15538 0.19327 -0.14982 0.1945 -0.14479 0.19172 C -0.14166 0.19018 -0.14444 0.17628 -0.14479 0.17567 C -0.14566 0.17381 -0.14774 0.17412 -0.1493 0.1732 C -0.15868 0.20438 -0.14566 0.19357 -0.12899 0.19172 C -0.12743 0.18339 -0.12864 0.18709 -0.12604 0.1803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4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6701</TotalTime>
  <Words>255</Words>
  <Application>Microsoft Office PowerPoint</Application>
  <PresentationFormat>On-screen Show (16:9)</PresentationFormat>
  <Paragraphs>114</Paragraphs>
  <Slides>26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Inter</vt:lpstr>
      <vt:lpstr>Cambria</vt:lpstr>
      <vt:lpstr>Orelega One</vt:lpstr>
      <vt:lpstr>Bebas Neue</vt:lpstr>
      <vt:lpstr>Quicksand</vt:lpstr>
      <vt:lpstr>Quicksand SemiBold</vt:lpstr>
      <vt:lpstr>Life Savers</vt:lpstr>
      <vt:lpstr>Comic Sans MS</vt:lpstr>
      <vt:lpstr>Life Savers ExtraBold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 : A Robot Dance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 GAME TIME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Drawing and Presenting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203</cp:revision>
  <dcterms:modified xsi:type="dcterms:W3CDTF">2024-02-02T08:44:28Z</dcterms:modified>
</cp:coreProperties>
</file>