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7"/>
  </p:notesMasterIdLst>
  <p:sldIdLst>
    <p:sldId id="312" r:id="rId2"/>
    <p:sldId id="293" r:id="rId3"/>
    <p:sldId id="314" r:id="rId4"/>
    <p:sldId id="313" r:id="rId5"/>
    <p:sldId id="315" r:id="rId6"/>
    <p:sldId id="256" r:id="rId7"/>
    <p:sldId id="279" r:id="rId8"/>
    <p:sldId id="260" r:id="rId9"/>
    <p:sldId id="316" r:id="rId10"/>
    <p:sldId id="317" r:id="rId11"/>
    <p:sldId id="271" r:id="rId12"/>
    <p:sldId id="318" r:id="rId13"/>
    <p:sldId id="319" r:id="rId14"/>
    <p:sldId id="320" r:id="rId15"/>
    <p:sldId id="321" r:id="rId16"/>
    <p:sldId id="322" r:id="rId17"/>
    <p:sldId id="323" r:id="rId18"/>
    <p:sldId id="268" r:id="rId19"/>
    <p:sldId id="324" r:id="rId20"/>
    <p:sldId id="259" r:id="rId21"/>
    <p:sldId id="325" r:id="rId22"/>
    <p:sldId id="326" r:id="rId23"/>
    <p:sldId id="327" r:id="rId24"/>
    <p:sldId id="284" r:id="rId25"/>
    <p:sldId id="328" r:id="rId26"/>
  </p:sldIdLst>
  <p:sldSz cx="9144000" cy="5143500" type="screen16x9"/>
  <p:notesSz cx="6858000" cy="9144000"/>
  <p:embeddedFontLst>
    <p:embeddedFont>
      <p:font typeface="SimSun" pitchFamily="2" charset="-122"/>
      <p:regular r:id="rId28"/>
    </p:embeddedFont>
    <p:embeddedFont>
      <p:font typeface="Commissioner" charset="0"/>
      <p:regular r:id="rId29"/>
      <p:bold r:id="rId30"/>
    </p:embeddedFont>
    <p:embeddedFont>
      <p:font typeface="Varela Round"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4CF9619-FD26-41B9-A8FF-3725D4201BFF}">
          <p14:sldIdLst>
            <p14:sldId id="312"/>
            <p14:sldId id="293"/>
            <p14:sldId id="314"/>
            <p14:sldId id="313"/>
            <p14:sldId id="315"/>
            <p14:sldId id="256"/>
            <p14:sldId id="279"/>
            <p14:sldId id="260"/>
            <p14:sldId id="316"/>
            <p14:sldId id="317"/>
            <p14:sldId id="271"/>
            <p14:sldId id="318"/>
            <p14:sldId id="319"/>
            <p14:sldId id="320"/>
            <p14:sldId id="321"/>
            <p14:sldId id="322"/>
            <p14:sldId id="323"/>
            <p14:sldId id="268"/>
            <p14:sldId id="324"/>
            <p14:sldId id="259"/>
            <p14:sldId id="325"/>
            <p14:sldId id="326"/>
            <p14:sldId id="327"/>
            <p14:sldId id="284"/>
            <p14:sldId id="32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E29"/>
    <a:srgbClr val="333333"/>
    <a:srgbClr val="FFFFFF"/>
    <a:srgbClr val="FFF8E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2E9FD39-38CA-4814-841A-ACB97C1CDAE3}">
  <a:tblStyle styleId="{22E9FD39-38CA-4814-841A-ACB97C1CDA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8BD2744-8750-4BDB-B512-D27F68EACCC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447262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3"/>
        <p:cNvGrpSpPr/>
        <p:nvPr/>
      </p:nvGrpSpPr>
      <p:grpSpPr>
        <a:xfrm>
          <a:off x="0" y="0"/>
          <a:ext cx="0" cy="0"/>
          <a:chOff x="0" y="0"/>
          <a:chExt cx="0" cy="0"/>
        </a:xfrm>
      </p:grpSpPr>
      <p:sp>
        <p:nvSpPr>
          <p:cNvPr id="2964" name="Google Shape;2964;g258a2d96039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5" name="Google Shape;2965;g258a2d96039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77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901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0" name="Google Shape;259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873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00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10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56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84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364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9" name="Google Shape;2349;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8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854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061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197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9"/>
        <p:cNvGrpSpPr/>
        <p:nvPr/>
      </p:nvGrpSpPr>
      <p:grpSpPr>
        <a:xfrm>
          <a:off x="0" y="0"/>
          <a:ext cx="0" cy="0"/>
          <a:chOff x="0" y="0"/>
          <a:chExt cx="0" cy="0"/>
        </a:xfrm>
      </p:grpSpPr>
      <p:sp>
        <p:nvSpPr>
          <p:cNvPr id="3020" name="Google Shape;3020;g258a2d96039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1" name="Google Shape;3021;g258a2d96039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3"/>
        <p:cNvGrpSpPr/>
        <p:nvPr/>
      </p:nvGrpSpPr>
      <p:grpSpPr>
        <a:xfrm>
          <a:off x="0" y="0"/>
          <a:ext cx="0" cy="0"/>
          <a:chOff x="0" y="0"/>
          <a:chExt cx="0" cy="0"/>
        </a:xfrm>
      </p:grpSpPr>
      <p:sp>
        <p:nvSpPr>
          <p:cNvPr id="2964" name="Google Shape;2964;g258a2d96039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5" name="Google Shape;2965;g258a2d96039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32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15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5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41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2"/>
        <p:cNvGrpSpPr/>
        <p:nvPr/>
      </p:nvGrpSpPr>
      <p:grpSpPr>
        <a:xfrm>
          <a:off x="0" y="0"/>
          <a:ext cx="0" cy="0"/>
          <a:chOff x="0" y="0"/>
          <a:chExt cx="0" cy="0"/>
        </a:xfrm>
      </p:grpSpPr>
      <p:sp>
        <p:nvSpPr>
          <p:cNvPr id="2923" name="Google Shape;2923;g258a2d96039_0_1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4" name="Google Shape;2924;g258a2d96039_0_1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197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22905" y="-496403"/>
            <a:ext cx="2005236" cy="6087792"/>
            <a:chOff x="-422905" y="-496403"/>
            <a:chExt cx="2005236" cy="6087792"/>
          </a:xfrm>
        </p:grpSpPr>
        <p:grpSp>
          <p:nvGrpSpPr>
            <p:cNvPr id="10" name="Google Shape;10;p2"/>
            <p:cNvGrpSpPr/>
            <p:nvPr/>
          </p:nvGrpSpPr>
          <p:grpSpPr>
            <a:xfrm rot="6120856">
              <a:off x="-102111" y="3886521"/>
              <a:ext cx="1461259" cy="1639344"/>
              <a:chOff x="4986224" y="4471423"/>
              <a:chExt cx="921444" cy="1033755"/>
            </a:xfrm>
          </p:grpSpPr>
          <p:sp>
            <p:nvSpPr>
              <p:cNvPr id="11" name="Google Shape;11;p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flipH="1">
              <a:off x="-422905" y="-496403"/>
              <a:ext cx="1907571" cy="1663904"/>
              <a:chOff x="6199673" y="1088492"/>
              <a:chExt cx="1089107" cy="949988"/>
            </a:xfrm>
          </p:grpSpPr>
          <p:sp>
            <p:nvSpPr>
              <p:cNvPr id="22" name="Google Shape;22;p2"/>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713225" y="1112850"/>
            <a:ext cx="6903300" cy="1481700"/>
          </a:xfrm>
          <a:prstGeom prst="rect">
            <a:avLst/>
          </a:prstGeom>
        </p:spPr>
        <p:txBody>
          <a:bodyPr spcFirstLastPara="1" wrap="square" lIns="91425" tIns="91425" rIns="91425" bIns="91425" anchor="b" anchorCtr="0">
            <a:noAutofit/>
          </a:bodyPr>
          <a:lstStyle>
            <a:lvl1pPr lvl="0" algn="l">
              <a:lnSpc>
                <a:spcPct val="115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2" name="Google Shape;42;p2"/>
          <p:cNvSpPr txBox="1">
            <a:spLocks noGrp="1"/>
          </p:cNvSpPr>
          <p:nvPr>
            <p:ph type="subTitle" idx="1"/>
          </p:nvPr>
        </p:nvSpPr>
        <p:spPr>
          <a:xfrm>
            <a:off x="713225" y="2618197"/>
            <a:ext cx="2853900" cy="738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47"/>
        <p:cNvGrpSpPr/>
        <p:nvPr/>
      </p:nvGrpSpPr>
      <p:grpSpPr>
        <a:xfrm>
          <a:off x="0" y="0"/>
          <a:ext cx="0" cy="0"/>
          <a:chOff x="0" y="0"/>
          <a:chExt cx="0" cy="0"/>
        </a:xfrm>
      </p:grpSpPr>
      <p:grpSp>
        <p:nvGrpSpPr>
          <p:cNvPr id="1248" name="Google Shape;1248;p32"/>
          <p:cNvGrpSpPr/>
          <p:nvPr/>
        </p:nvGrpSpPr>
        <p:grpSpPr>
          <a:xfrm>
            <a:off x="-1351565" y="-249316"/>
            <a:ext cx="11653587" cy="5293420"/>
            <a:chOff x="-1351565" y="-249316"/>
            <a:chExt cx="11653587" cy="5293420"/>
          </a:xfrm>
        </p:grpSpPr>
        <p:grpSp>
          <p:nvGrpSpPr>
            <p:cNvPr id="1249" name="Google Shape;1249;p32"/>
            <p:cNvGrpSpPr/>
            <p:nvPr/>
          </p:nvGrpSpPr>
          <p:grpSpPr>
            <a:xfrm rot="-2967651" flipH="1">
              <a:off x="-1066570" y="2882131"/>
              <a:ext cx="2030651" cy="1685324"/>
              <a:chOff x="3289885" y="2840120"/>
              <a:chExt cx="2030549" cy="1685240"/>
            </a:xfrm>
          </p:grpSpPr>
          <p:grpSp>
            <p:nvGrpSpPr>
              <p:cNvPr id="1250" name="Google Shape;1250;p32"/>
              <p:cNvGrpSpPr/>
              <p:nvPr/>
            </p:nvGrpSpPr>
            <p:grpSpPr>
              <a:xfrm rot="-636525" flipH="1">
                <a:off x="3912333" y="2961605"/>
                <a:ext cx="1284878" cy="1457941"/>
                <a:chOff x="4946260" y="3284095"/>
                <a:chExt cx="1284887" cy="1457952"/>
              </a:xfrm>
            </p:grpSpPr>
            <p:sp>
              <p:nvSpPr>
                <p:cNvPr id="1251" name="Google Shape;125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32"/>
              <p:cNvGrpSpPr/>
              <p:nvPr/>
            </p:nvGrpSpPr>
            <p:grpSpPr>
              <a:xfrm>
                <a:off x="3289885" y="2840120"/>
                <a:ext cx="1284887" cy="1457952"/>
                <a:chOff x="4946260" y="3284095"/>
                <a:chExt cx="1284887" cy="1457952"/>
              </a:xfrm>
            </p:grpSpPr>
            <p:sp>
              <p:nvSpPr>
                <p:cNvPr id="1261" name="Google Shape;126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0" name="Google Shape;1270;p32"/>
            <p:cNvGrpSpPr/>
            <p:nvPr/>
          </p:nvGrpSpPr>
          <p:grpSpPr>
            <a:xfrm rot="2854553">
              <a:off x="8473412" y="23395"/>
              <a:ext cx="1461360" cy="1639327"/>
              <a:chOff x="4986224" y="4471423"/>
              <a:chExt cx="921444" cy="1033755"/>
            </a:xfrm>
          </p:grpSpPr>
          <p:sp>
            <p:nvSpPr>
              <p:cNvPr id="1271" name="Google Shape;1271;p3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1" name="Google Shape;1281;p32"/>
          <p:cNvGrpSpPr/>
          <p:nvPr/>
        </p:nvGrpSpPr>
        <p:grpSpPr>
          <a:xfrm>
            <a:off x="94121" y="791403"/>
            <a:ext cx="8841027" cy="3966471"/>
            <a:chOff x="94121" y="791403"/>
            <a:chExt cx="8841027" cy="3966471"/>
          </a:xfrm>
        </p:grpSpPr>
        <p:grpSp>
          <p:nvGrpSpPr>
            <p:cNvPr id="1282" name="Google Shape;1282;p32"/>
            <p:cNvGrpSpPr/>
            <p:nvPr/>
          </p:nvGrpSpPr>
          <p:grpSpPr>
            <a:xfrm rot="5263173">
              <a:off x="8319232" y="4147065"/>
              <a:ext cx="727462" cy="475799"/>
              <a:chOff x="4216875" y="2350450"/>
              <a:chExt cx="250400" cy="163775"/>
            </a:xfrm>
          </p:grpSpPr>
          <p:sp>
            <p:nvSpPr>
              <p:cNvPr id="1283" name="Google Shape;1283;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rot="-6797680">
              <a:off x="92738" y="981666"/>
              <a:ext cx="727468" cy="475803"/>
              <a:chOff x="4216875" y="2350450"/>
              <a:chExt cx="250400" cy="163775"/>
            </a:xfrm>
          </p:grpSpPr>
          <p:sp>
            <p:nvSpPr>
              <p:cNvPr id="1288" name="Google Shape;1288;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292"/>
        <p:cNvGrpSpPr/>
        <p:nvPr/>
      </p:nvGrpSpPr>
      <p:grpSpPr>
        <a:xfrm>
          <a:off x="0" y="0"/>
          <a:ext cx="0" cy="0"/>
          <a:chOff x="0" y="0"/>
          <a:chExt cx="0" cy="0"/>
        </a:xfrm>
      </p:grpSpPr>
      <p:grpSp>
        <p:nvGrpSpPr>
          <p:cNvPr id="1293" name="Google Shape;1293;p33"/>
          <p:cNvGrpSpPr/>
          <p:nvPr/>
        </p:nvGrpSpPr>
        <p:grpSpPr>
          <a:xfrm>
            <a:off x="-551955" y="-533528"/>
            <a:ext cx="10442234" cy="6113183"/>
            <a:chOff x="-551955" y="-533528"/>
            <a:chExt cx="10442234" cy="6113183"/>
          </a:xfrm>
        </p:grpSpPr>
        <p:grpSp>
          <p:nvGrpSpPr>
            <p:cNvPr id="1294" name="Google Shape;1294;p33"/>
            <p:cNvGrpSpPr/>
            <p:nvPr/>
          </p:nvGrpSpPr>
          <p:grpSpPr>
            <a:xfrm flipH="1">
              <a:off x="-551955" y="-533528"/>
              <a:ext cx="1907571" cy="1663904"/>
              <a:chOff x="6199673" y="1088492"/>
              <a:chExt cx="1089107" cy="949988"/>
            </a:xfrm>
          </p:grpSpPr>
          <p:sp>
            <p:nvSpPr>
              <p:cNvPr id="1295" name="Google Shape;1295;p33"/>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33"/>
            <p:cNvGrpSpPr/>
            <p:nvPr/>
          </p:nvGrpSpPr>
          <p:grpSpPr>
            <a:xfrm>
              <a:off x="8027860" y="3856392"/>
              <a:ext cx="1862420" cy="1723263"/>
              <a:chOff x="5250385" y="3839692"/>
              <a:chExt cx="1862420" cy="1723263"/>
            </a:xfrm>
          </p:grpSpPr>
          <p:grpSp>
            <p:nvGrpSpPr>
              <p:cNvPr id="1315" name="Google Shape;1315;p33"/>
              <p:cNvGrpSpPr/>
              <p:nvPr/>
            </p:nvGrpSpPr>
            <p:grpSpPr>
              <a:xfrm rot="454747" flipH="1">
                <a:off x="5737331" y="4026580"/>
                <a:ext cx="1284935" cy="1458005"/>
                <a:chOff x="4946260" y="3284095"/>
                <a:chExt cx="1284887" cy="1457952"/>
              </a:xfrm>
            </p:grpSpPr>
            <p:sp>
              <p:nvSpPr>
                <p:cNvPr id="1316" name="Google Shape;131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3"/>
              <p:cNvGrpSpPr/>
              <p:nvPr/>
            </p:nvGrpSpPr>
            <p:grpSpPr>
              <a:xfrm rot="-636525" flipH="1">
                <a:off x="5373608" y="3945505"/>
                <a:ext cx="1284878" cy="1457941"/>
                <a:chOff x="4946260" y="3284095"/>
                <a:chExt cx="1284887" cy="1457952"/>
              </a:xfrm>
            </p:grpSpPr>
            <p:sp>
              <p:nvSpPr>
                <p:cNvPr id="1326" name="Google Shape;132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35" name="Google Shape;1335;p33"/>
          <p:cNvGrpSpPr/>
          <p:nvPr/>
        </p:nvGrpSpPr>
        <p:grpSpPr>
          <a:xfrm>
            <a:off x="-4" y="1250241"/>
            <a:ext cx="9144003" cy="2922765"/>
            <a:chOff x="-4" y="1250241"/>
            <a:chExt cx="9144003" cy="2922765"/>
          </a:xfrm>
        </p:grpSpPr>
        <p:grpSp>
          <p:nvGrpSpPr>
            <p:cNvPr id="1336" name="Google Shape;1336;p33"/>
            <p:cNvGrpSpPr/>
            <p:nvPr/>
          </p:nvGrpSpPr>
          <p:grpSpPr>
            <a:xfrm rot="3167998">
              <a:off x="8370854" y="1445900"/>
              <a:ext cx="727469" cy="475804"/>
              <a:chOff x="4216875" y="2350450"/>
              <a:chExt cx="250400" cy="163775"/>
            </a:xfrm>
          </p:grpSpPr>
          <p:sp>
            <p:nvSpPr>
              <p:cNvPr id="1337" name="Google Shape;1337;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3"/>
            <p:cNvGrpSpPr/>
            <p:nvPr/>
          </p:nvGrpSpPr>
          <p:grpSpPr>
            <a:xfrm rot="-6797680">
              <a:off x="-1387" y="3506941"/>
              <a:ext cx="727468" cy="475803"/>
              <a:chOff x="4216875" y="2350450"/>
              <a:chExt cx="250400" cy="163775"/>
            </a:xfrm>
          </p:grpSpPr>
          <p:sp>
            <p:nvSpPr>
              <p:cNvPr id="1342" name="Google Shape;1342;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grpSp>
        <p:nvGrpSpPr>
          <p:cNvPr id="44" name="Google Shape;44;p3"/>
          <p:cNvGrpSpPr/>
          <p:nvPr/>
        </p:nvGrpSpPr>
        <p:grpSpPr>
          <a:xfrm>
            <a:off x="-752021" y="-690030"/>
            <a:ext cx="10401226" cy="6963084"/>
            <a:chOff x="-752021" y="-690030"/>
            <a:chExt cx="10401226" cy="6963084"/>
          </a:xfrm>
        </p:grpSpPr>
        <p:grpSp>
          <p:nvGrpSpPr>
            <p:cNvPr id="45" name="Google Shape;45;p3"/>
            <p:cNvGrpSpPr/>
            <p:nvPr/>
          </p:nvGrpSpPr>
          <p:grpSpPr>
            <a:xfrm rot="3176530">
              <a:off x="-436088" y="4044719"/>
              <a:ext cx="1997262" cy="1786324"/>
              <a:chOff x="6641048" y="3018022"/>
              <a:chExt cx="1997332" cy="1786385"/>
            </a:xfrm>
          </p:grpSpPr>
          <p:grpSp>
            <p:nvGrpSpPr>
              <p:cNvPr id="46" name="Google Shape;46;p3"/>
              <p:cNvGrpSpPr/>
              <p:nvPr/>
            </p:nvGrpSpPr>
            <p:grpSpPr>
              <a:xfrm>
                <a:off x="6641061" y="3132202"/>
                <a:ext cx="1997318" cy="1672205"/>
                <a:chOff x="7361161" y="3232727"/>
                <a:chExt cx="1997318" cy="1672205"/>
              </a:xfrm>
            </p:grpSpPr>
            <p:sp>
              <p:nvSpPr>
                <p:cNvPr id="47" name="Google Shape;47;p3"/>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3"/>
              <p:cNvGrpSpPr/>
              <p:nvPr/>
            </p:nvGrpSpPr>
            <p:grpSpPr>
              <a:xfrm rot="-670505">
                <a:off x="6770143" y="3128707"/>
                <a:ext cx="1284836" cy="1457893"/>
                <a:chOff x="4946260" y="3284095"/>
                <a:chExt cx="1284887" cy="1457952"/>
              </a:xfrm>
            </p:grpSpPr>
            <p:sp>
              <p:nvSpPr>
                <p:cNvPr id="58" name="Google Shape;58;p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 name="Google Shape;67;p3"/>
            <p:cNvGrpSpPr/>
            <p:nvPr/>
          </p:nvGrpSpPr>
          <p:grpSpPr>
            <a:xfrm rot="-5400000">
              <a:off x="4272801" y="-779035"/>
              <a:ext cx="1461317" cy="1639328"/>
              <a:chOff x="4986224" y="4471423"/>
              <a:chExt cx="921444" cy="1033755"/>
            </a:xfrm>
          </p:grpSpPr>
          <p:sp>
            <p:nvSpPr>
              <p:cNvPr id="68" name="Google Shape;68;p3"/>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a:off x="7910222" y="4055945"/>
              <a:ext cx="1738984" cy="1763891"/>
              <a:chOff x="1498022" y="2840120"/>
              <a:chExt cx="1738984" cy="1763891"/>
            </a:xfrm>
          </p:grpSpPr>
          <p:sp>
            <p:nvSpPr>
              <p:cNvPr id="79" name="Google Shape;79;p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89;p3"/>
          <p:cNvSpPr txBox="1">
            <a:spLocks noGrp="1"/>
          </p:cNvSpPr>
          <p:nvPr>
            <p:ph type="title"/>
          </p:nvPr>
        </p:nvSpPr>
        <p:spPr>
          <a:xfrm>
            <a:off x="1137600" y="1957725"/>
            <a:ext cx="3163500" cy="1567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1137600" y="1001475"/>
            <a:ext cx="1652100" cy="915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6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1" name="Google Shape;91;p3"/>
          <p:cNvSpPr txBox="1">
            <a:spLocks noGrp="1"/>
          </p:cNvSpPr>
          <p:nvPr>
            <p:ph type="subTitle" idx="1"/>
          </p:nvPr>
        </p:nvSpPr>
        <p:spPr>
          <a:xfrm>
            <a:off x="1137600" y="3524925"/>
            <a:ext cx="3163500" cy="617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1"/>
        <p:cNvGrpSpPr/>
        <p:nvPr/>
      </p:nvGrpSpPr>
      <p:grpSpPr>
        <a:xfrm>
          <a:off x="0" y="0"/>
          <a:ext cx="0" cy="0"/>
          <a:chOff x="0" y="0"/>
          <a:chExt cx="0" cy="0"/>
        </a:xfrm>
      </p:grpSpPr>
      <p:sp>
        <p:nvSpPr>
          <p:cNvPr id="312" name="Google Shape;312;p9"/>
          <p:cNvSpPr txBox="1">
            <a:spLocks noGrp="1"/>
          </p:cNvSpPr>
          <p:nvPr>
            <p:ph type="title"/>
          </p:nvPr>
        </p:nvSpPr>
        <p:spPr>
          <a:xfrm>
            <a:off x="4656775" y="1674088"/>
            <a:ext cx="3774000" cy="1161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13" name="Google Shape;313;p9"/>
          <p:cNvSpPr txBox="1">
            <a:spLocks noGrp="1"/>
          </p:cNvSpPr>
          <p:nvPr>
            <p:ph type="subTitle" idx="1"/>
          </p:nvPr>
        </p:nvSpPr>
        <p:spPr>
          <a:xfrm>
            <a:off x="4656775" y="2759313"/>
            <a:ext cx="3774000" cy="1008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14" name="Google Shape;314;p9"/>
          <p:cNvGrpSpPr/>
          <p:nvPr/>
        </p:nvGrpSpPr>
        <p:grpSpPr>
          <a:xfrm>
            <a:off x="-1221214" y="-358353"/>
            <a:ext cx="10732062" cy="6826669"/>
            <a:chOff x="-1221214" y="-358353"/>
            <a:chExt cx="10732062" cy="6826669"/>
          </a:xfrm>
        </p:grpSpPr>
        <p:grpSp>
          <p:nvGrpSpPr>
            <p:cNvPr id="315" name="Google Shape;315;p9"/>
            <p:cNvGrpSpPr/>
            <p:nvPr/>
          </p:nvGrpSpPr>
          <p:grpSpPr>
            <a:xfrm>
              <a:off x="-1221214" y="-306311"/>
              <a:ext cx="8618492" cy="6774628"/>
              <a:chOff x="-1221214" y="-306311"/>
              <a:chExt cx="8618492" cy="6774628"/>
            </a:xfrm>
          </p:grpSpPr>
          <p:grpSp>
            <p:nvGrpSpPr>
              <p:cNvPr id="316" name="Google Shape;316;p9"/>
              <p:cNvGrpSpPr/>
              <p:nvPr/>
            </p:nvGrpSpPr>
            <p:grpSpPr>
              <a:xfrm rot="7388508">
                <a:off x="-921865" y="82834"/>
                <a:ext cx="1862375" cy="1723222"/>
                <a:chOff x="5250385" y="3839692"/>
                <a:chExt cx="1862420" cy="1723263"/>
              </a:xfrm>
            </p:grpSpPr>
            <p:grpSp>
              <p:nvGrpSpPr>
                <p:cNvPr id="317" name="Google Shape;317;p9"/>
                <p:cNvGrpSpPr/>
                <p:nvPr/>
              </p:nvGrpSpPr>
              <p:grpSpPr>
                <a:xfrm rot="454747" flipH="1">
                  <a:off x="5737331" y="4026580"/>
                  <a:ext cx="1284935" cy="1458005"/>
                  <a:chOff x="4946260" y="3284095"/>
                  <a:chExt cx="1284887" cy="1457952"/>
                </a:xfrm>
              </p:grpSpPr>
              <p:sp>
                <p:nvSpPr>
                  <p:cNvPr id="318" name="Google Shape;318;p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9"/>
                <p:cNvGrpSpPr/>
                <p:nvPr/>
              </p:nvGrpSpPr>
              <p:grpSpPr>
                <a:xfrm rot="-636525" flipH="1">
                  <a:off x="5373608" y="3945505"/>
                  <a:ext cx="1284878" cy="1457941"/>
                  <a:chOff x="4946260" y="3284095"/>
                  <a:chExt cx="1284887" cy="1457952"/>
                </a:xfrm>
              </p:grpSpPr>
              <p:sp>
                <p:nvSpPr>
                  <p:cNvPr id="328" name="Google Shape;328;p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7" name="Google Shape;337;p9"/>
              <p:cNvGrpSpPr/>
              <p:nvPr/>
            </p:nvGrpSpPr>
            <p:grpSpPr>
              <a:xfrm rot="2700000">
                <a:off x="5177703" y="4221653"/>
                <a:ext cx="1822887" cy="1877065"/>
                <a:chOff x="5823312" y="1393959"/>
                <a:chExt cx="1822905" cy="1877083"/>
              </a:xfrm>
            </p:grpSpPr>
            <p:sp>
              <p:nvSpPr>
                <p:cNvPr id="338" name="Google Shape;338;p9"/>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8" name="Google Shape;348;p9"/>
            <p:cNvGrpSpPr/>
            <p:nvPr/>
          </p:nvGrpSpPr>
          <p:grpSpPr>
            <a:xfrm>
              <a:off x="7668375" y="-358353"/>
              <a:ext cx="1842473" cy="1812666"/>
              <a:chOff x="7668375" y="-358353"/>
              <a:chExt cx="1842473" cy="1812666"/>
            </a:xfrm>
          </p:grpSpPr>
          <p:sp>
            <p:nvSpPr>
              <p:cNvPr id="349" name="Google Shape;349;p9"/>
              <p:cNvSpPr/>
              <p:nvPr/>
            </p:nvSpPr>
            <p:spPr>
              <a:xfrm rot="-6538615">
                <a:off x="8125637" y="178968"/>
                <a:ext cx="1461191" cy="882030"/>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6538615">
                <a:off x="8220961" y="273606"/>
                <a:ext cx="1280692" cy="576501"/>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rot="-6538615">
                <a:off x="8210019" y="60651"/>
                <a:ext cx="1178192" cy="85870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4996945">
                <a:off x="7897799" y="-455981"/>
                <a:ext cx="1023126" cy="1371696"/>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rot="-4996945">
                <a:off x="8073463" y="-286196"/>
                <a:ext cx="998414" cy="1045698"/>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4996945">
                <a:off x="8036199" y="-410299"/>
                <a:ext cx="855683" cy="1209873"/>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4996945">
                <a:off x="8017172" y="234741"/>
                <a:ext cx="346331" cy="422386"/>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4996945">
                <a:off x="8434003" y="-40248"/>
                <a:ext cx="393791" cy="479043"/>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rot="-6538615">
                <a:off x="8573912" y="645375"/>
                <a:ext cx="354047" cy="423619"/>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1"/>
        <p:cNvGrpSpPr/>
        <p:nvPr/>
      </p:nvGrpSpPr>
      <p:grpSpPr>
        <a:xfrm>
          <a:off x="0" y="0"/>
          <a:ext cx="0" cy="0"/>
          <a:chOff x="0" y="0"/>
          <a:chExt cx="0" cy="0"/>
        </a:xfrm>
      </p:grpSpPr>
      <p:sp>
        <p:nvSpPr>
          <p:cNvPr id="362" name="Google Shape;362;p11"/>
          <p:cNvSpPr txBox="1">
            <a:spLocks noGrp="1"/>
          </p:cNvSpPr>
          <p:nvPr>
            <p:ph type="title" hasCustomPrompt="1"/>
          </p:nvPr>
        </p:nvSpPr>
        <p:spPr>
          <a:xfrm>
            <a:off x="750600" y="1743575"/>
            <a:ext cx="4505400" cy="1030200"/>
          </a:xfrm>
          <a:prstGeom prst="rect">
            <a:avLst/>
          </a:prstGeom>
        </p:spPr>
        <p:txBody>
          <a:bodyPr spcFirstLastPara="1" wrap="square" lIns="91425" tIns="91425" rIns="91425" bIns="91425" anchor="b" anchorCtr="0">
            <a:noAutofit/>
          </a:bodyPr>
          <a:lstStyle>
            <a:lvl1pPr lvl="0" algn="l">
              <a:spcBef>
                <a:spcPts val="0"/>
              </a:spcBef>
              <a:spcAft>
                <a:spcPts val="0"/>
              </a:spcAft>
              <a:buSzPts val="9600"/>
              <a:buNone/>
              <a:defRPr sz="6000" b="1"/>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3" name="Google Shape;363;p11"/>
          <p:cNvSpPr txBox="1">
            <a:spLocks noGrp="1"/>
          </p:cNvSpPr>
          <p:nvPr>
            <p:ph type="subTitle" idx="1"/>
          </p:nvPr>
        </p:nvSpPr>
        <p:spPr>
          <a:xfrm>
            <a:off x="750600" y="2697900"/>
            <a:ext cx="4505400" cy="497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64" name="Google Shape;364;p11"/>
          <p:cNvGrpSpPr/>
          <p:nvPr/>
        </p:nvGrpSpPr>
        <p:grpSpPr>
          <a:xfrm>
            <a:off x="-1159173" y="-274318"/>
            <a:ext cx="6415178" cy="6396278"/>
            <a:chOff x="-1159173" y="-274318"/>
            <a:chExt cx="6415178" cy="6396278"/>
          </a:xfrm>
        </p:grpSpPr>
        <p:grpSp>
          <p:nvGrpSpPr>
            <p:cNvPr id="365" name="Google Shape;365;p11"/>
            <p:cNvGrpSpPr/>
            <p:nvPr/>
          </p:nvGrpSpPr>
          <p:grpSpPr>
            <a:xfrm rot="2541462">
              <a:off x="3149649" y="4002337"/>
              <a:ext cx="1739094" cy="1764003"/>
              <a:chOff x="1498022" y="2840120"/>
              <a:chExt cx="1738984" cy="1763891"/>
            </a:xfrm>
          </p:grpSpPr>
          <p:sp>
            <p:nvSpPr>
              <p:cNvPr id="366" name="Google Shape;366;p11"/>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1"/>
            <p:cNvGrpSpPr/>
            <p:nvPr/>
          </p:nvGrpSpPr>
          <p:grpSpPr>
            <a:xfrm rot="8957444">
              <a:off x="-843068" y="110443"/>
              <a:ext cx="1997402" cy="1786448"/>
              <a:chOff x="6641048" y="3018022"/>
              <a:chExt cx="1997332" cy="1786385"/>
            </a:xfrm>
          </p:grpSpPr>
          <p:grpSp>
            <p:nvGrpSpPr>
              <p:cNvPr id="377" name="Google Shape;377;p11"/>
              <p:cNvGrpSpPr/>
              <p:nvPr/>
            </p:nvGrpSpPr>
            <p:grpSpPr>
              <a:xfrm>
                <a:off x="6641061" y="3132202"/>
                <a:ext cx="1997318" cy="1672205"/>
                <a:chOff x="7361161" y="3232727"/>
                <a:chExt cx="1997318" cy="1672205"/>
              </a:xfrm>
            </p:grpSpPr>
            <p:sp>
              <p:nvSpPr>
                <p:cNvPr id="378" name="Google Shape;378;p11"/>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1"/>
              <p:cNvGrpSpPr/>
              <p:nvPr/>
            </p:nvGrpSpPr>
            <p:grpSpPr>
              <a:xfrm rot="-670505">
                <a:off x="6770143" y="3128707"/>
                <a:ext cx="1284836" cy="1457893"/>
                <a:chOff x="4946260" y="3284095"/>
                <a:chExt cx="1284887" cy="1457952"/>
              </a:xfrm>
            </p:grpSpPr>
            <p:sp>
              <p:nvSpPr>
                <p:cNvPr id="389" name="Google Shape;389;p11"/>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63"/>
        <p:cNvGrpSpPr/>
        <p:nvPr/>
      </p:nvGrpSpPr>
      <p:grpSpPr>
        <a:xfrm>
          <a:off x="0" y="0"/>
          <a:ext cx="0" cy="0"/>
          <a:chOff x="0" y="0"/>
          <a:chExt cx="0" cy="0"/>
        </a:xfrm>
      </p:grpSpPr>
      <p:sp>
        <p:nvSpPr>
          <p:cNvPr id="464" name="Google Shape;464;p14"/>
          <p:cNvSpPr txBox="1">
            <a:spLocks noGrp="1"/>
          </p:cNvSpPr>
          <p:nvPr>
            <p:ph type="title"/>
          </p:nvPr>
        </p:nvSpPr>
        <p:spPr>
          <a:xfrm>
            <a:off x="713550" y="2893750"/>
            <a:ext cx="4766100" cy="52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100" b="1"/>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65" name="Google Shape;465;p14"/>
          <p:cNvSpPr txBox="1">
            <a:spLocks noGrp="1"/>
          </p:cNvSpPr>
          <p:nvPr>
            <p:ph type="subTitle" idx="1"/>
          </p:nvPr>
        </p:nvSpPr>
        <p:spPr>
          <a:xfrm>
            <a:off x="713225" y="1692425"/>
            <a:ext cx="4766100" cy="131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1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66" name="Google Shape;466;p14"/>
          <p:cNvGrpSpPr/>
          <p:nvPr/>
        </p:nvGrpSpPr>
        <p:grpSpPr>
          <a:xfrm>
            <a:off x="-680184" y="-638173"/>
            <a:ext cx="2627435" cy="6688569"/>
            <a:chOff x="-680184" y="-638173"/>
            <a:chExt cx="2627435" cy="6688569"/>
          </a:xfrm>
        </p:grpSpPr>
        <p:grpSp>
          <p:nvGrpSpPr>
            <p:cNvPr id="467" name="Google Shape;467;p14"/>
            <p:cNvGrpSpPr/>
            <p:nvPr/>
          </p:nvGrpSpPr>
          <p:grpSpPr>
            <a:xfrm rot="2700000">
              <a:off x="-381732" y="3894068"/>
              <a:ext cx="2030530" cy="1685224"/>
              <a:chOff x="3289885" y="2840120"/>
              <a:chExt cx="2030549" cy="1685240"/>
            </a:xfrm>
          </p:grpSpPr>
          <p:grpSp>
            <p:nvGrpSpPr>
              <p:cNvPr id="468" name="Google Shape;468;p14"/>
              <p:cNvGrpSpPr/>
              <p:nvPr/>
            </p:nvGrpSpPr>
            <p:grpSpPr>
              <a:xfrm rot="-636525" flipH="1">
                <a:off x="3912333" y="2961605"/>
                <a:ext cx="1284878" cy="1457941"/>
                <a:chOff x="4946260" y="3284095"/>
                <a:chExt cx="1284887" cy="1457952"/>
              </a:xfrm>
            </p:grpSpPr>
            <p:sp>
              <p:nvSpPr>
                <p:cNvPr id="469" name="Google Shape;469;p14"/>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4"/>
              <p:cNvGrpSpPr/>
              <p:nvPr/>
            </p:nvGrpSpPr>
            <p:grpSpPr>
              <a:xfrm>
                <a:off x="3289885" y="2840120"/>
                <a:ext cx="1284887" cy="1457952"/>
                <a:chOff x="4946260" y="3284095"/>
                <a:chExt cx="1284887" cy="1457952"/>
              </a:xfrm>
            </p:grpSpPr>
            <p:sp>
              <p:nvSpPr>
                <p:cNvPr id="479" name="Google Shape;479;p14"/>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8" name="Google Shape;488;p14"/>
            <p:cNvGrpSpPr/>
            <p:nvPr/>
          </p:nvGrpSpPr>
          <p:grpSpPr>
            <a:xfrm rot="-9894703">
              <a:off x="-480574" y="-442247"/>
              <a:ext cx="1738937" cy="1763843"/>
              <a:chOff x="1498022" y="2840120"/>
              <a:chExt cx="1738984" cy="1763891"/>
            </a:xfrm>
          </p:grpSpPr>
          <p:sp>
            <p:nvSpPr>
              <p:cNvPr id="489" name="Google Shape;489;p14"/>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5">
  <p:cSld name="CUSTOM_4_2_1_1">
    <p:spTree>
      <p:nvGrpSpPr>
        <p:cNvPr id="1" name="Shape 671"/>
        <p:cNvGrpSpPr/>
        <p:nvPr/>
      </p:nvGrpSpPr>
      <p:grpSpPr>
        <a:xfrm>
          <a:off x="0" y="0"/>
          <a:ext cx="0" cy="0"/>
          <a:chOff x="0" y="0"/>
          <a:chExt cx="0" cy="0"/>
        </a:xfrm>
      </p:grpSpPr>
      <p:sp>
        <p:nvSpPr>
          <p:cNvPr id="672" name="Google Shape;672;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3" name="Google Shape;673;p20"/>
          <p:cNvSpPr txBox="1">
            <a:spLocks noGrp="1"/>
          </p:cNvSpPr>
          <p:nvPr>
            <p:ph type="subTitle" idx="1"/>
          </p:nvPr>
        </p:nvSpPr>
        <p:spPr>
          <a:xfrm>
            <a:off x="716613" y="1297600"/>
            <a:ext cx="3791400" cy="330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674" name="Google Shape;674;p20"/>
          <p:cNvSpPr txBox="1">
            <a:spLocks noGrp="1"/>
          </p:cNvSpPr>
          <p:nvPr>
            <p:ph type="subTitle" idx="2"/>
          </p:nvPr>
        </p:nvSpPr>
        <p:spPr>
          <a:xfrm>
            <a:off x="4635988" y="1297600"/>
            <a:ext cx="3791400" cy="330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675" name="Google Shape;675;p20"/>
          <p:cNvGrpSpPr/>
          <p:nvPr/>
        </p:nvGrpSpPr>
        <p:grpSpPr>
          <a:xfrm>
            <a:off x="-920942" y="-539468"/>
            <a:ext cx="10629826" cy="5872440"/>
            <a:chOff x="-920942" y="-539468"/>
            <a:chExt cx="10629826" cy="5872440"/>
          </a:xfrm>
        </p:grpSpPr>
        <p:grpSp>
          <p:nvGrpSpPr>
            <p:cNvPr id="676" name="Google Shape;676;p20"/>
            <p:cNvGrpSpPr/>
            <p:nvPr/>
          </p:nvGrpSpPr>
          <p:grpSpPr>
            <a:xfrm flipH="1">
              <a:off x="8423996" y="3875020"/>
              <a:ext cx="1284887" cy="1457952"/>
              <a:chOff x="4946260" y="3284095"/>
              <a:chExt cx="1284887" cy="1457952"/>
            </a:xfrm>
          </p:grpSpPr>
          <p:sp>
            <p:nvSpPr>
              <p:cNvPr id="677" name="Google Shape;677;p20"/>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0"/>
            <p:cNvGrpSpPr/>
            <p:nvPr/>
          </p:nvGrpSpPr>
          <p:grpSpPr>
            <a:xfrm rot="-331211" flipH="1">
              <a:off x="-834881" y="-456140"/>
              <a:ext cx="1822974" cy="1877154"/>
              <a:chOff x="5823312" y="1393959"/>
              <a:chExt cx="1822905" cy="1877083"/>
            </a:xfrm>
          </p:grpSpPr>
          <p:sp>
            <p:nvSpPr>
              <p:cNvPr id="687" name="Google Shape;687;p20"/>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7" name="Google Shape;697;p20"/>
          <p:cNvGrpSpPr/>
          <p:nvPr/>
        </p:nvGrpSpPr>
        <p:grpSpPr>
          <a:xfrm>
            <a:off x="292117" y="1152923"/>
            <a:ext cx="8649785" cy="3718374"/>
            <a:chOff x="292117" y="1152923"/>
            <a:chExt cx="8649785" cy="3718374"/>
          </a:xfrm>
        </p:grpSpPr>
        <p:sp>
          <p:nvSpPr>
            <p:cNvPr id="698" name="Google Shape;698;p20"/>
            <p:cNvSpPr/>
            <p:nvPr/>
          </p:nvSpPr>
          <p:spPr>
            <a:xfrm rot="-8100000">
              <a:off x="599192" y="4420343"/>
              <a:ext cx="241569" cy="235904"/>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rot="-8100000">
              <a:off x="483920" y="4206734"/>
              <a:ext cx="86212" cy="65731"/>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rot="-8100000">
              <a:off x="302741" y="4590863"/>
              <a:ext cx="86140" cy="65731"/>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0"/>
            <p:cNvSpPr/>
            <p:nvPr/>
          </p:nvSpPr>
          <p:spPr>
            <a:xfrm rot="-8100000">
              <a:off x="812875" y="4784737"/>
              <a:ext cx="86140" cy="65731"/>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0"/>
            <p:cNvSpPr/>
            <p:nvPr/>
          </p:nvSpPr>
          <p:spPr>
            <a:xfrm rot="3167998">
              <a:off x="8386600" y="1384325"/>
              <a:ext cx="241570" cy="235905"/>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0"/>
            <p:cNvSpPr/>
            <p:nvPr/>
          </p:nvSpPr>
          <p:spPr>
            <a:xfrm rot="3167998">
              <a:off x="8614907" y="1791531"/>
              <a:ext cx="86213" cy="65731"/>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0"/>
            <p:cNvSpPr/>
            <p:nvPr/>
          </p:nvSpPr>
          <p:spPr>
            <a:xfrm rot="3167998">
              <a:off x="8846614" y="1435549"/>
              <a:ext cx="86140" cy="65731"/>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0"/>
            <p:cNvSpPr/>
            <p:nvPr/>
          </p:nvSpPr>
          <p:spPr>
            <a:xfrm rot="3167998">
              <a:off x="8367510" y="1174234"/>
              <a:ext cx="86140" cy="65731"/>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111"/>
        <p:cNvGrpSpPr/>
        <p:nvPr/>
      </p:nvGrpSpPr>
      <p:grpSpPr>
        <a:xfrm>
          <a:off x="0" y="0"/>
          <a:ext cx="0" cy="0"/>
          <a:chOff x="0" y="0"/>
          <a:chExt cx="0" cy="0"/>
        </a:xfrm>
      </p:grpSpPr>
      <p:sp>
        <p:nvSpPr>
          <p:cNvPr id="1112" name="Google Shape;111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13" name="Google Shape;1113;p29"/>
          <p:cNvGrpSpPr/>
          <p:nvPr/>
        </p:nvGrpSpPr>
        <p:grpSpPr>
          <a:xfrm rot="-2967651" flipH="1">
            <a:off x="-1110170" y="2742656"/>
            <a:ext cx="2030651" cy="1685324"/>
            <a:chOff x="3289885" y="2840120"/>
            <a:chExt cx="2030549" cy="1685240"/>
          </a:xfrm>
        </p:grpSpPr>
        <p:grpSp>
          <p:nvGrpSpPr>
            <p:cNvPr id="1114" name="Google Shape;1114;p29"/>
            <p:cNvGrpSpPr/>
            <p:nvPr/>
          </p:nvGrpSpPr>
          <p:grpSpPr>
            <a:xfrm rot="-636525" flipH="1">
              <a:off x="3912333" y="2961605"/>
              <a:ext cx="1284878" cy="1457941"/>
              <a:chOff x="4946260" y="3284095"/>
              <a:chExt cx="1284887" cy="1457952"/>
            </a:xfrm>
          </p:grpSpPr>
          <p:sp>
            <p:nvSpPr>
              <p:cNvPr id="1115" name="Google Shape;1115;p2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29"/>
            <p:cNvGrpSpPr/>
            <p:nvPr/>
          </p:nvGrpSpPr>
          <p:grpSpPr>
            <a:xfrm>
              <a:off x="3289885" y="2840120"/>
              <a:ext cx="1284887" cy="1457952"/>
              <a:chOff x="4946260" y="3284095"/>
              <a:chExt cx="1284887" cy="1457952"/>
            </a:xfrm>
          </p:grpSpPr>
          <p:sp>
            <p:nvSpPr>
              <p:cNvPr id="1125" name="Google Shape;1125;p2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4" name="Google Shape;1134;p29"/>
          <p:cNvGrpSpPr/>
          <p:nvPr/>
        </p:nvGrpSpPr>
        <p:grpSpPr>
          <a:xfrm rot="2854553">
            <a:off x="8473412" y="23395"/>
            <a:ext cx="1461360" cy="1639327"/>
            <a:chOff x="4986224" y="4471423"/>
            <a:chExt cx="921444" cy="1033755"/>
          </a:xfrm>
        </p:grpSpPr>
        <p:sp>
          <p:nvSpPr>
            <p:cNvPr id="1135" name="Google Shape;1135;p29"/>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9"/>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9"/>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9"/>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9"/>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9"/>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9"/>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9"/>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9"/>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9"/>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29"/>
          <p:cNvGrpSpPr/>
          <p:nvPr/>
        </p:nvGrpSpPr>
        <p:grpSpPr>
          <a:xfrm>
            <a:off x="94121" y="791403"/>
            <a:ext cx="8841027" cy="3966471"/>
            <a:chOff x="94121" y="791403"/>
            <a:chExt cx="8841027" cy="3966471"/>
          </a:xfrm>
        </p:grpSpPr>
        <p:grpSp>
          <p:nvGrpSpPr>
            <p:cNvPr id="1146" name="Google Shape;1146;p29"/>
            <p:cNvGrpSpPr/>
            <p:nvPr/>
          </p:nvGrpSpPr>
          <p:grpSpPr>
            <a:xfrm rot="5263173">
              <a:off x="8319232" y="4147065"/>
              <a:ext cx="727462" cy="475799"/>
              <a:chOff x="4216875" y="2350450"/>
              <a:chExt cx="250400" cy="163775"/>
            </a:xfrm>
          </p:grpSpPr>
          <p:sp>
            <p:nvSpPr>
              <p:cNvPr id="1147" name="Google Shape;1147;p29"/>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9"/>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9"/>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9"/>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29"/>
            <p:cNvGrpSpPr/>
            <p:nvPr/>
          </p:nvGrpSpPr>
          <p:grpSpPr>
            <a:xfrm rot="-6797680">
              <a:off x="92738" y="981666"/>
              <a:ext cx="727468" cy="475803"/>
              <a:chOff x="4216875" y="2350450"/>
              <a:chExt cx="250400" cy="163775"/>
            </a:xfrm>
          </p:grpSpPr>
          <p:sp>
            <p:nvSpPr>
              <p:cNvPr id="1152" name="Google Shape;1152;p29"/>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9"/>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9"/>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9"/>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156"/>
        <p:cNvGrpSpPr/>
        <p:nvPr/>
      </p:nvGrpSpPr>
      <p:grpSpPr>
        <a:xfrm>
          <a:off x="0" y="0"/>
          <a:ext cx="0" cy="0"/>
          <a:chOff x="0" y="0"/>
          <a:chExt cx="0" cy="0"/>
        </a:xfrm>
      </p:grpSpPr>
      <p:sp>
        <p:nvSpPr>
          <p:cNvPr id="1157" name="Google Shape;1157;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58" name="Google Shape;1158;p30"/>
          <p:cNvGrpSpPr/>
          <p:nvPr/>
        </p:nvGrpSpPr>
        <p:grpSpPr>
          <a:xfrm>
            <a:off x="-551955" y="-533528"/>
            <a:ext cx="10442234" cy="6113183"/>
            <a:chOff x="-551955" y="-533528"/>
            <a:chExt cx="10442234" cy="6113183"/>
          </a:xfrm>
        </p:grpSpPr>
        <p:grpSp>
          <p:nvGrpSpPr>
            <p:cNvPr id="1159" name="Google Shape;1159;p30"/>
            <p:cNvGrpSpPr/>
            <p:nvPr/>
          </p:nvGrpSpPr>
          <p:grpSpPr>
            <a:xfrm flipH="1">
              <a:off x="-551955" y="-533528"/>
              <a:ext cx="1907571" cy="1663904"/>
              <a:chOff x="6199673" y="1088492"/>
              <a:chExt cx="1089107" cy="949988"/>
            </a:xfrm>
          </p:grpSpPr>
          <p:sp>
            <p:nvSpPr>
              <p:cNvPr id="1160" name="Google Shape;1160;p30"/>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0"/>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0"/>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0"/>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0"/>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0"/>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0"/>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0"/>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0"/>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0"/>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0"/>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0"/>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0"/>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0"/>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0"/>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0"/>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0"/>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0"/>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0"/>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30"/>
            <p:cNvGrpSpPr/>
            <p:nvPr/>
          </p:nvGrpSpPr>
          <p:grpSpPr>
            <a:xfrm>
              <a:off x="8027860" y="3856392"/>
              <a:ext cx="1862420" cy="1723263"/>
              <a:chOff x="5250385" y="3839692"/>
              <a:chExt cx="1862420" cy="1723263"/>
            </a:xfrm>
          </p:grpSpPr>
          <p:grpSp>
            <p:nvGrpSpPr>
              <p:cNvPr id="1180" name="Google Shape;1180;p30"/>
              <p:cNvGrpSpPr/>
              <p:nvPr/>
            </p:nvGrpSpPr>
            <p:grpSpPr>
              <a:xfrm rot="454747" flipH="1">
                <a:off x="5737331" y="4026580"/>
                <a:ext cx="1284935" cy="1458005"/>
                <a:chOff x="4946260" y="3284095"/>
                <a:chExt cx="1284887" cy="1457952"/>
              </a:xfrm>
            </p:grpSpPr>
            <p:sp>
              <p:nvSpPr>
                <p:cNvPr id="1181" name="Google Shape;1181;p30"/>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0"/>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0"/>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0"/>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0"/>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0"/>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0"/>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0"/>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0"/>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30"/>
              <p:cNvGrpSpPr/>
              <p:nvPr/>
            </p:nvGrpSpPr>
            <p:grpSpPr>
              <a:xfrm rot="-636525" flipH="1">
                <a:off x="5373608" y="3945505"/>
                <a:ext cx="1284878" cy="1457941"/>
                <a:chOff x="4946260" y="3284095"/>
                <a:chExt cx="1284887" cy="1457952"/>
              </a:xfrm>
            </p:grpSpPr>
            <p:sp>
              <p:nvSpPr>
                <p:cNvPr id="1191" name="Google Shape;1191;p30"/>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0"/>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0"/>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0"/>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0"/>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0"/>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00" name="Google Shape;1200;p30"/>
          <p:cNvGrpSpPr/>
          <p:nvPr/>
        </p:nvGrpSpPr>
        <p:grpSpPr>
          <a:xfrm>
            <a:off x="17721" y="788991"/>
            <a:ext cx="9057078" cy="2919128"/>
            <a:chOff x="17721" y="788991"/>
            <a:chExt cx="9057078" cy="2919128"/>
          </a:xfrm>
        </p:grpSpPr>
        <p:grpSp>
          <p:nvGrpSpPr>
            <p:cNvPr id="1201" name="Google Shape;1201;p30"/>
            <p:cNvGrpSpPr/>
            <p:nvPr/>
          </p:nvGrpSpPr>
          <p:grpSpPr>
            <a:xfrm rot="-6797680">
              <a:off x="16338" y="3042053"/>
              <a:ext cx="727468" cy="475803"/>
              <a:chOff x="4216875" y="2350450"/>
              <a:chExt cx="250400" cy="163775"/>
            </a:xfrm>
          </p:grpSpPr>
          <p:sp>
            <p:nvSpPr>
              <p:cNvPr id="1202" name="Google Shape;1202;p30"/>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0"/>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0"/>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0"/>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30"/>
            <p:cNvGrpSpPr/>
            <p:nvPr/>
          </p:nvGrpSpPr>
          <p:grpSpPr>
            <a:xfrm rot="3167998">
              <a:off x="8301654" y="984650"/>
              <a:ext cx="727469" cy="475804"/>
              <a:chOff x="4216875" y="2350450"/>
              <a:chExt cx="250400" cy="163775"/>
            </a:xfrm>
          </p:grpSpPr>
          <p:sp>
            <p:nvSpPr>
              <p:cNvPr id="1207" name="Google Shape;1207;p30"/>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0"/>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0"/>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0"/>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1pPr>
            <a:lvl2pPr lvl="1"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2pPr>
            <a:lvl3pPr lvl="2"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3pPr>
            <a:lvl4pPr lvl="3"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4pPr>
            <a:lvl5pPr lvl="4"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5pPr>
            <a:lvl6pPr lvl="5"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6pPr>
            <a:lvl7pPr lvl="6"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7pPr>
            <a:lvl8pPr lvl="7"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8pPr>
            <a:lvl9pPr lvl="8"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1pPr>
            <a:lvl2pPr marL="914400" lvl="1"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2pPr>
            <a:lvl3pPr marL="1371600" lvl="2"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3pPr>
            <a:lvl4pPr marL="1828800" lvl="3"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4pPr>
            <a:lvl5pPr marL="2286000" lvl="4"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5pPr>
            <a:lvl6pPr marL="2743200" lvl="5"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6pPr>
            <a:lvl7pPr marL="3200400" lvl="6"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7pPr>
            <a:lvl8pPr marL="3657600" lvl="7"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8pPr>
            <a:lvl9pPr marL="4114800" lvl="8"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7" r:id="rId4"/>
    <p:sldLayoutId id="2147483658" r:id="rId5"/>
    <p:sldLayoutId id="2147483660" r:id="rId6"/>
    <p:sldLayoutId id="2147483666" r:id="rId7"/>
    <p:sldLayoutId id="2147483675" r:id="rId8"/>
    <p:sldLayoutId id="2147483676" r:id="rId9"/>
    <p:sldLayoutId id="2147483678" r:id="rId10"/>
    <p:sldLayoutId id="21474836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6"/>
        <p:cNvGrpSpPr/>
        <p:nvPr/>
      </p:nvGrpSpPr>
      <p:grpSpPr>
        <a:xfrm>
          <a:off x="0" y="0"/>
          <a:ext cx="0" cy="0"/>
          <a:chOff x="0" y="0"/>
          <a:chExt cx="0" cy="0"/>
        </a:xfrm>
      </p:grpSpPr>
      <p:sp>
        <p:nvSpPr>
          <p:cNvPr id="2967" name="Google Shape;2967;p61"/>
          <p:cNvSpPr txBox="1">
            <a:spLocks noGrp="1"/>
          </p:cNvSpPr>
          <p:nvPr>
            <p:ph type="title"/>
          </p:nvPr>
        </p:nvSpPr>
        <p:spPr>
          <a:xfrm>
            <a:off x="720000" y="1088835"/>
            <a:ext cx="7704000" cy="2748119"/>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latin typeface="+mj-lt"/>
              </a:rPr>
              <a:t>XIN CHÀO CÁC EM!</a:t>
            </a:r>
            <a:br>
              <a:rPr lang="en-US" sz="4000" b="1">
                <a:latin typeface="+mj-lt"/>
              </a:rPr>
            </a:br>
            <a:r>
              <a:rPr lang="en-US" sz="4000" b="1">
                <a:latin typeface="+mj-lt"/>
              </a:rPr>
              <a:t>CHÀO MỪNG CÁC EM </a:t>
            </a:r>
            <a:br>
              <a:rPr lang="en-US" sz="4000" b="1">
                <a:latin typeface="+mj-lt"/>
              </a:rPr>
            </a:br>
            <a:r>
              <a:rPr lang="en-US" sz="4000" b="1">
                <a:latin typeface="+mj-lt"/>
              </a:rPr>
              <a:t>ĐẾN VỚI BÀI HỌC HÔM NAY!</a:t>
            </a:r>
          </a:p>
        </p:txBody>
      </p:sp>
    </p:spTree>
    <p:extLst>
      <p:ext uri="{BB962C8B-B14F-4D97-AF65-F5344CB8AC3E}">
        <p14:creationId xmlns:p14="http://schemas.microsoft.com/office/powerpoint/2010/main" val="32854139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67"/>
                                        </p:tgtEl>
                                        <p:attrNameLst>
                                          <p:attrName>style.visibility</p:attrName>
                                        </p:attrNameLst>
                                      </p:cBhvr>
                                      <p:to>
                                        <p:strVal val="visible"/>
                                      </p:to>
                                    </p:set>
                                    <p:animEffect transition="in" filter="barn(inVertical)">
                                      <p:cBhvr>
                                        <p:cTn id="7" dur="500"/>
                                        <p:tgtEl>
                                          <p:spTgt spid="2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4" name="Title 3">
            <a:extLst>
              <a:ext uri="{FF2B5EF4-FFF2-40B4-BE49-F238E27FC236}">
                <a16:creationId xmlns:a16="http://schemas.microsoft.com/office/drawing/2014/main" xmlns="" id="{CB14CC3E-55BE-4812-22ED-74210619E22F}"/>
              </a:ext>
            </a:extLst>
          </p:cNvPr>
          <p:cNvSpPr>
            <a:spLocks noGrp="1"/>
          </p:cNvSpPr>
          <p:nvPr>
            <p:ph type="title"/>
          </p:nvPr>
        </p:nvSpPr>
        <p:spPr>
          <a:xfrm>
            <a:off x="720000" y="299882"/>
            <a:ext cx="7704000" cy="572700"/>
          </a:xfrm>
        </p:spPr>
        <p:txBody>
          <a:bodyPr/>
          <a:lstStyle/>
          <a:p>
            <a:r>
              <a:rPr lang="en-US" sz="3000" b="1">
                <a:latin typeface="+mj-lt"/>
              </a:rPr>
              <a:t>GIỌNG ĐỌC </a:t>
            </a:r>
          </a:p>
        </p:txBody>
      </p:sp>
      <p:grpSp>
        <p:nvGrpSpPr>
          <p:cNvPr id="17" name="Group 16">
            <a:extLst>
              <a:ext uri="{FF2B5EF4-FFF2-40B4-BE49-F238E27FC236}">
                <a16:creationId xmlns:a16="http://schemas.microsoft.com/office/drawing/2014/main" xmlns="" id="{B74A8CD0-C2CC-3BDD-43A6-06AC7E1DF88B}"/>
              </a:ext>
            </a:extLst>
          </p:cNvPr>
          <p:cNvGrpSpPr/>
          <p:nvPr/>
        </p:nvGrpSpPr>
        <p:grpSpPr>
          <a:xfrm>
            <a:off x="599484" y="1563841"/>
            <a:ext cx="7945029" cy="2532743"/>
            <a:chOff x="599484" y="983269"/>
            <a:chExt cx="7945029" cy="2532743"/>
          </a:xfrm>
        </p:grpSpPr>
        <p:sp>
          <p:nvSpPr>
            <p:cNvPr id="16" name="Rectangle: Rounded Corners 15">
              <a:extLst>
                <a:ext uri="{FF2B5EF4-FFF2-40B4-BE49-F238E27FC236}">
                  <a16:creationId xmlns:a16="http://schemas.microsoft.com/office/drawing/2014/main" xmlns="" id="{F342E2BF-524D-A7A4-5760-CA49BC0CE09B}"/>
                </a:ext>
              </a:extLst>
            </p:cNvPr>
            <p:cNvSpPr/>
            <p:nvPr/>
          </p:nvSpPr>
          <p:spPr>
            <a:xfrm>
              <a:off x="599484" y="983269"/>
              <a:ext cx="7945029" cy="2532743"/>
            </a:xfrm>
            <a:prstGeom prst="roundRect">
              <a:avLst/>
            </a:prstGeom>
            <a:solidFill>
              <a:srgbClr val="FFFFFF"/>
            </a:solidFill>
            <a:ln w="1905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EC6ACA4-DF1B-6D86-0639-DCBC84ABA5A1}"/>
                </a:ext>
              </a:extLst>
            </p:cNvPr>
            <p:cNvSpPr txBox="1"/>
            <p:nvPr/>
          </p:nvSpPr>
          <p:spPr>
            <a:xfrm>
              <a:off x="827314" y="1219199"/>
              <a:ext cx="7489371" cy="206088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200"/>
                <a:t>Đọc diễn cảm thể hiện cảm xúc, giọng đọc khỏe khoắn, vui tươi. </a:t>
              </a:r>
              <a:endParaRPr lang="en-US" sz="2200"/>
            </a:p>
            <a:p>
              <a:pPr marL="342900" indent="-342900" algn="just">
                <a:lnSpc>
                  <a:spcPct val="150000"/>
                </a:lnSpc>
                <a:buFont typeface="Wingdings" panose="05000000000000000000" pitchFamily="2" charset="2"/>
                <a:buChar char="§"/>
              </a:pPr>
              <a:r>
                <a:rPr lang="en-US" sz="2200"/>
                <a:t>Nhấn giọng ở các từ ngữ chỉ hoạt động, cảm xúc của nhân vật. </a:t>
              </a:r>
            </a:p>
          </p:txBody>
        </p:sp>
      </p:grpSp>
    </p:spTree>
    <p:extLst>
      <p:ext uri="{BB962C8B-B14F-4D97-AF65-F5344CB8AC3E}">
        <p14:creationId xmlns:p14="http://schemas.microsoft.com/office/powerpoint/2010/main" val="249816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1"/>
        <p:cNvGrpSpPr/>
        <p:nvPr/>
      </p:nvGrpSpPr>
      <p:grpSpPr>
        <a:xfrm>
          <a:off x="0" y="0"/>
          <a:ext cx="0" cy="0"/>
          <a:chOff x="0" y="0"/>
          <a:chExt cx="0" cy="0"/>
        </a:xfrm>
      </p:grpSpPr>
      <p:sp>
        <p:nvSpPr>
          <p:cNvPr id="2592" name="Google Shape;2592;p52"/>
          <p:cNvSpPr txBox="1">
            <a:spLocks noGrp="1"/>
          </p:cNvSpPr>
          <p:nvPr>
            <p:ph type="title"/>
          </p:nvPr>
        </p:nvSpPr>
        <p:spPr>
          <a:xfrm>
            <a:off x="996216" y="1618396"/>
            <a:ext cx="1063686" cy="103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j-lt"/>
              </a:rPr>
              <a:t>02</a:t>
            </a:r>
            <a:endParaRPr>
              <a:latin typeface="+mj-lt"/>
            </a:endParaRPr>
          </a:p>
        </p:txBody>
      </p:sp>
      <p:sp>
        <p:nvSpPr>
          <p:cNvPr id="2593" name="Google Shape;2593;p52"/>
          <p:cNvSpPr txBox="1">
            <a:spLocks noGrp="1"/>
          </p:cNvSpPr>
          <p:nvPr>
            <p:ph type="subTitle" idx="1"/>
          </p:nvPr>
        </p:nvSpPr>
        <p:spPr>
          <a:xfrm>
            <a:off x="996216" y="2736386"/>
            <a:ext cx="4505400" cy="7228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500" b="1">
                <a:latin typeface="+mj-lt"/>
              </a:rPr>
              <a:t>T</a:t>
            </a:r>
            <a:r>
              <a:rPr lang="en" sz="3500" b="1">
                <a:latin typeface="+mj-lt"/>
              </a:rPr>
              <a:t>rả lời câu hỏi</a:t>
            </a:r>
            <a:endParaRPr sz="3500" b="1">
              <a:latin typeface="+mj-lt"/>
            </a:endParaRPr>
          </a:p>
        </p:txBody>
      </p:sp>
      <p:grpSp>
        <p:nvGrpSpPr>
          <p:cNvPr id="2594" name="Google Shape;2594;p52"/>
          <p:cNvGrpSpPr/>
          <p:nvPr/>
        </p:nvGrpSpPr>
        <p:grpSpPr>
          <a:xfrm>
            <a:off x="4885413" y="472733"/>
            <a:ext cx="4442592" cy="4551428"/>
            <a:chOff x="4885413" y="472733"/>
            <a:chExt cx="4442592" cy="4551428"/>
          </a:xfrm>
        </p:grpSpPr>
        <p:grpSp>
          <p:nvGrpSpPr>
            <p:cNvPr id="2595" name="Google Shape;2595;p52"/>
            <p:cNvGrpSpPr/>
            <p:nvPr/>
          </p:nvGrpSpPr>
          <p:grpSpPr>
            <a:xfrm rot="-2967297">
              <a:off x="5264314" y="1401340"/>
              <a:ext cx="3684790" cy="2694214"/>
              <a:chOff x="4196125" y="399625"/>
              <a:chExt cx="1985150" cy="1451375"/>
            </a:xfrm>
          </p:grpSpPr>
          <p:sp>
            <p:nvSpPr>
              <p:cNvPr id="2596" name="Google Shape;2596;p52"/>
              <p:cNvSpPr/>
              <p:nvPr/>
            </p:nvSpPr>
            <p:spPr>
              <a:xfrm>
                <a:off x="4196125" y="1195675"/>
                <a:ext cx="144625" cy="144575"/>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2"/>
              <p:cNvSpPr/>
              <p:nvPr/>
            </p:nvSpPr>
            <p:spPr>
              <a:xfrm>
                <a:off x="4228525" y="476675"/>
                <a:ext cx="117575" cy="117550"/>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2"/>
              <p:cNvSpPr/>
              <p:nvPr/>
            </p:nvSpPr>
            <p:spPr>
              <a:xfrm>
                <a:off x="5847975" y="422325"/>
                <a:ext cx="207025" cy="207025"/>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2"/>
              <p:cNvSpPr/>
              <p:nvPr/>
            </p:nvSpPr>
            <p:spPr>
              <a:xfrm>
                <a:off x="4248725" y="399625"/>
                <a:ext cx="1932550" cy="1451375"/>
              </a:xfrm>
              <a:custGeom>
                <a:avLst/>
                <a:gdLst/>
                <a:ahLst/>
                <a:cxnLst/>
                <a:rect l="l" t="t" r="r" b="b"/>
                <a:pathLst>
                  <a:path w="77302" h="58055" extrusionOk="0">
                    <a:moveTo>
                      <a:pt x="53668" y="1"/>
                    </a:moveTo>
                    <a:cubicBezTo>
                      <a:pt x="49964" y="1"/>
                      <a:pt x="46766" y="2162"/>
                      <a:pt x="45261" y="5291"/>
                    </a:cubicBezTo>
                    <a:cubicBezTo>
                      <a:pt x="43174" y="3431"/>
                      <a:pt x="40420" y="2302"/>
                      <a:pt x="37406" y="2302"/>
                    </a:cubicBezTo>
                    <a:cubicBezTo>
                      <a:pt x="33790" y="2302"/>
                      <a:pt x="30552" y="3926"/>
                      <a:pt x="28385" y="6484"/>
                    </a:cubicBezTo>
                    <a:cubicBezTo>
                      <a:pt x="25399" y="4119"/>
                      <a:pt x="21623" y="2708"/>
                      <a:pt x="17518" y="2708"/>
                    </a:cubicBezTo>
                    <a:cubicBezTo>
                      <a:pt x="7842" y="2708"/>
                      <a:pt x="0" y="10551"/>
                      <a:pt x="0" y="20226"/>
                    </a:cubicBezTo>
                    <a:cubicBezTo>
                      <a:pt x="0" y="25012"/>
                      <a:pt x="1920" y="29348"/>
                      <a:pt x="5031" y="32510"/>
                    </a:cubicBezTo>
                    <a:cubicBezTo>
                      <a:pt x="4604" y="33904"/>
                      <a:pt x="4375" y="35384"/>
                      <a:pt x="4375" y="36918"/>
                    </a:cubicBezTo>
                    <a:cubicBezTo>
                      <a:pt x="4375" y="45234"/>
                      <a:pt x="11116" y="51975"/>
                      <a:pt x="19431" y="51975"/>
                    </a:cubicBezTo>
                    <a:cubicBezTo>
                      <a:pt x="22929" y="51975"/>
                      <a:pt x="26149" y="50782"/>
                      <a:pt x="28705" y="48780"/>
                    </a:cubicBezTo>
                    <a:cubicBezTo>
                      <a:pt x="31771" y="54312"/>
                      <a:pt x="37668" y="58054"/>
                      <a:pt x="44441" y="58054"/>
                    </a:cubicBezTo>
                    <a:cubicBezTo>
                      <a:pt x="54373" y="58054"/>
                      <a:pt x="62424" y="50003"/>
                      <a:pt x="62424" y="40072"/>
                    </a:cubicBezTo>
                    <a:cubicBezTo>
                      <a:pt x="62424" y="39255"/>
                      <a:pt x="62369" y="38450"/>
                      <a:pt x="62263" y="37661"/>
                    </a:cubicBezTo>
                    <a:lnTo>
                      <a:pt x="62263" y="37661"/>
                    </a:lnTo>
                    <a:cubicBezTo>
                      <a:pt x="62511" y="37675"/>
                      <a:pt x="62762" y="37681"/>
                      <a:pt x="63012" y="37681"/>
                    </a:cubicBezTo>
                    <a:cubicBezTo>
                      <a:pt x="64798" y="37681"/>
                      <a:pt x="66505" y="37351"/>
                      <a:pt x="68079" y="36747"/>
                    </a:cubicBezTo>
                    <a:cubicBezTo>
                      <a:pt x="68561" y="38815"/>
                      <a:pt x="70416" y="40354"/>
                      <a:pt x="72628" y="40354"/>
                    </a:cubicBezTo>
                    <a:cubicBezTo>
                      <a:pt x="75209" y="40354"/>
                      <a:pt x="77301" y="38262"/>
                      <a:pt x="77301" y="35681"/>
                    </a:cubicBezTo>
                    <a:cubicBezTo>
                      <a:pt x="77301" y="33853"/>
                      <a:pt x="76251" y="32270"/>
                      <a:pt x="74720" y="31502"/>
                    </a:cubicBezTo>
                    <a:cubicBezTo>
                      <a:pt x="76279" y="29226"/>
                      <a:pt x="77192" y="26470"/>
                      <a:pt x="77192" y="23502"/>
                    </a:cubicBezTo>
                    <a:cubicBezTo>
                      <a:pt x="77192" y="15671"/>
                      <a:pt x="70844" y="9321"/>
                      <a:pt x="63012" y="9321"/>
                    </a:cubicBezTo>
                    <a:lnTo>
                      <a:pt x="62988" y="9321"/>
                    </a:lnTo>
                    <a:cubicBezTo>
                      <a:pt x="62988" y="4174"/>
                      <a:pt x="58817" y="1"/>
                      <a:pt x="53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0" name="Google Shape;2600;p52"/>
            <p:cNvGrpSpPr/>
            <p:nvPr/>
          </p:nvGrpSpPr>
          <p:grpSpPr>
            <a:xfrm>
              <a:off x="5367460" y="1103185"/>
              <a:ext cx="2719238" cy="2937120"/>
              <a:chOff x="4986224" y="2939247"/>
              <a:chExt cx="2488549" cy="2687948"/>
            </a:xfrm>
          </p:grpSpPr>
          <p:sp>
            <p:nvSpPr>
              <p:cNvPr id="2601" name="Google Shape;2601;p5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2"/>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2"/>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2"/>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2"/>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2"/>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2"/>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2"/>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2"/>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2"/>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2"/>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2"/>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2"/>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2"/>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2"/>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2"/>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2"/>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2"/>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2"/>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2"/>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2"/>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2"/>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2"/>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2"/>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2"/>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2"/>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2"/>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2"/>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2"/>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2"/>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2"/>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2"/>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2"/>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2"/>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2"/>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2"/>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2"/>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2"/>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2"/>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2"/>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2"/>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2"/>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2"/>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2"/>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2"/>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2"/>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2"/>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2"/>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2"/>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2"/>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2"/>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2"/>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2"/>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2"/>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2"/>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2"/>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2"/>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2"/>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2"/>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2"/>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2"/>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2"/>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2"/>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2"/>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2"/>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2"/>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2"/>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2"/>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2"/>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2"/>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2"/>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2"/>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2"/>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2"/>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2"/>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2"/>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2"/>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2"/>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52"/>
            <p:cNvGrpSpPr/>
            <p:nvPr/>
          </p:nvGrpSpPr>
          <p:grpSpPr>
            <a:xfrm>
              <a:off x="8047575" y="1828691"/>
              <a:ext cx="383192" cy="531871"/>
              <a:chOff x="5087725" y="1048566"/>
              <a:chExt cx="383192" cy="531871"/>
            </a:xfrm>
          </p:grpSpPr>
          <p:sp>
            <p:nvSpPr>
              <p:cNvPr id="2690" name="Google Shape;2690;p52"/>
              <p:cNvSpPr/>
              <p:nvPr/>
            </p:nvSpPr>
            <p:spPr>
              <a:xfrm>
                <a:off x="5310971" y="1264485"/>
                <a:ext cx="60543" cy="47109"/>
              </a:xfrm>
              <a:custGeom>
                <a:avLst/>
                <a:gdLst/>
                <a:ahLst/>
                <a:cxnLst/>
                <a:rect l="l" t="t" r="r" b="b"/>
                <a:pathLst>
                  <a:path w="1318" h="972" extrusionOk="0">
                    <a:moveTo>
                      <a:pt x="959" y="0"/>
                    </a:moveTo>
                    <a:cubicBezTo>
                      <a:pt x="922" y="0"/>
                      <a:pt x="885" y="9"/>
                      <a:pt x="851" y="28"/>
                    </a:cubicBezTo>
                    <a:lnTo>
                      <a:pt x="237" y="377"/>
                    </a:lnTo>
                    <a:cubicBezTo>
                      <a:pt x="94" y="459"/>
                      <a:pt x="0" y="609"/>
                      <a:pt x="69" y="776"/>
                    </a:cubicBezTo>
                    <a:cubicBezTo>
                      <a:pt x="112" y="881"/>
                      <a:pt x="238" y="971"/>
                      <a:pt x="359" y="971"/>
                    </a:cubicBezTo>
                    <a:cubicBezTo>
                      <a:pt x="396" y="971"/>
                      <a:pt x="433" y="963"/>
                      <a:pt x="467" y="944"/>
                    </a:cubicBezTo>
                    <a:lnTo>
                      <a:pt x="1081" y="593"/>
                    </a:lnTo>
                    <a:cubicBezTo>
                      <a:pt x="1224" y="513"/>
                      <a:pt x="1317" y="363"/>
                      <a:pt x="1249" y="196"/>
                    </a:cubicBezTo>
                    <a:cubicBezTo>
                      <a:pt x="1206" y="91"/>
                      <a:pt x="1080" y="0"/>
                      <a:pt x="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2"/>
              <p:cNvSpPr/>
              <p:nvPr/>
            </p:nvSpPr>
            <p:spPr>
              <a:xfrm>
                <a:off x="5341794" y="1086951"/>
                <a:ext cx="100139" cy="177387"/>
              </a:xfrm>
              <a:custGeom>
                <a:avLst/>
                <a:gdLst/>
                <a:ahLst/>
                <a:cxnLst/>
                <a:rect l="l" t="t" r="r" b="b"/>
                <a:pathLst>
                  <a:path w="2180" h="3660" extrusionOk="0">
                    <a:moveTo>
                      <a:pt x="390" y="0"/>
                    </a:moveTo>
                    <a:cubicBezTo>
                      <a:pt x="129" y="0"/>
                      <a:pt x="0" y="442"/>
                      <a:pt x="296" y="602"/>
                    </a:cubicBezTo>
                    <a:cubicBezTo>
                      <a:pt x="1261" y="1128"/>
                      <a:pt x="1406" y="2383"/>
                      <a:pt x="701" y="3185"/>
                    </a:cubicBezTo>
                    <a:cubicBezTo>
                      <a:pt x="510" y="3402"/>
                      <a:pt x="727" y="3660"/>
                      <a:pt x="958" y="3660"/>
                    </a:cubicBezTo>
                    <a:cubicBezTo>
                      <a:pt x="1039" y="3660"/>
                      <a:pt x="1122" y="3628"/>
                      <a:pt x="1189" y="3552"/>
                    </a:cubicBezTo>
                    <a:cubicBezTo>
                      <a:pt x="2179" y="2427"/>
                      <a:pt x="1813" y="738"/>
                      <a:pt x="526" y="37"/>
                    </a:cubicBezTo>
                    <a:cubicBezTo>
                      <a:pt x="478" y="12"/>
                      <a:pt x="43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2"/>
              <p:cNvSpPr/>
              <p:nvPr/>
            </p:nvSpPr>
            <p:spPr>
              <a:xfrm>
                <a:off x="5087725" y="1048566"/>
                <a:ext cx="383192" cy="531870"/>
              </a:xfrm>
              <a:custGeom>
                <a:avLst/>
                <a:gdLst/>
                <a:ahLst/>
                <a:cxnLst/>
                <a:rect l="l" t="t" r="r" b="b"/>
                <a:pathLst>
                  <a:path w="8342" h="10974" extrusionOk="0">
                    <a:moveTo>
                      <a:pt x="4250" y="1860"/>
                    </a:moveTo>
                    <a:cubicBezTo>
                      <a:pt x="4385" y="1860"/>
                      <a:pt x="4516" y="1869"/>
                      <a:pt x="4646" y="1891"/>
                    </a:cubicBezTo>
                    <a:cubicBezTo>
                      <a:pt x="5470" y="2028"/>
                      <a:pt x="6096" y="2602"/>
                      <a:pt x="5990" y="3227"/>
                    </a:cubicBezTo>
                    <a:cubicBezTo>
                      <a:pt x="5840" y="4135"/>
                      <a:pt x="4240" y="4688"/>
                      <a:pt x="3385" y="4688"/>
                    </a:cubicBezTo>
                    <a:cubicBezTo>
                      <a:pt x="3334" y="4688"/>
                      <a:pt x="3285" y="4686"/>
                      <a:pt x="3239" y="4682"/>
                    </a:cubicBezTo>
                    <a:cubicBezTo>
                      <a:pt x="3389" y="3782"/>
                      <a:pt x="3516" y="2831"/>
                      <a:pt x="3638" y="1910"/>
                    </a:cubicBezTo>
                    <a:cubicBezTo>
                      <a:pt x="3849" y="1880"/>
                      <a:pt x="4052" y="1860"/>
                      <a:pt x="4250" y="1860"/>
                    </a:cubicBezTo>
                    <a:close/>
                    <a:moveTo>
                      <a:pt x="2962" y="6251"/>
                    </a:moveTo>
                    <a:cubicBezTo>
                      <a:pt x="4314" y="6603"/>
                      <a:pt x="5197" y="7330"/>
                      <a:pt x="5072" y="8078"/>
                    </a:cubicBezTo>
                    <a:cubicBezTo>
                      <a:pt x="4969" y="8697"/>
                      <a:pt x="4130" y="9120"/>
                      <a:pt x="3389" y="9120"/>
                    </a:cubicBezTo>
                    <a:cubicBezTo>
                      <a:pt x="3290" y="9120"/>
                      <a:pt x="3192" y="9112"/>
                      <a:pt x="3098" y="9097"/>
                    </a:cubicBezTo>
                    <a:cubicBezTo>
                      <a:pt x="2839" y="9054"/>
                      <a:pt x="2628" y="9003"/>
                      <a:pt x="2450" y="8942"/>
                    </a:cubicBezTo>
                    <a:cubicBezTo>
                      <a:pt x="2633" y="8032"/>
                      <a:pt x="2798" y="7134"/>
                      <a:pt x="2962" y="6251"/>
                    </a:cubicBezTo>
                    <a:close/>
                    <a:moveTo>
                      <a:pt x="3554" y="0"/>
                    </a:moveTo>
                    <a:cubicBezTo>
                      <a:pt x="2951" y="0"/>
                      <a:pt x="2333" y="45"/>
                      <a:pt x="1756" y="123"/>
                    </a:cubicBezTo>
                    <a:cubicBezTo>
                      <a:pt x="1626" y="1400"/>
                      <a:pt x="1480" y="2626"/>
                      <a:pt x="1264" y="3995"/>
                    </a:cubicBezTo>
                    <a:cubicBezTo>
                      <a:pt x="1235" y="4180"/>
                      <a:pt x="1206" y="4367"/>
                      <a:pt x="1173" y="4558"/>
                    </a:cubicBezTo>
                    <a:cubicBezTo>
                      <a:pt x="878" y="6327"/>
                      <a:pt x="435" y="8419"/>
                      <a:pt x="0" y="10275"/>
                    </a:cubicBezTo>
                    <a:lnTo>
                      <a:pt x="2045" y="10803"/>
                    </a:lnTo>
                    <a:cubicBezTo>
                      <a:pt x="2211" y="10847"/>
                      <a:pt x="2376" y="10890"/>
                      <a:pt x="2574" y="10924"/>
                    </a:cubicBezTo>
                    <a:cubicBezTo>
                      <a:pt x="2774" y="10957"/>
                      <a:pt x="2982" y="10974"/>
                      <a:pt x="3194" y="10974"/>
                    </a:cubicBezTo>
                    <a:cubicBezTo>
                      <a:pt x="4684" y="10974"/>
                      <a:pt x="6383" y="10178"/>
                      <a:pt x="6949" y="8958"/>
                    </a:cubicBezTo>
                    <a:cubicBezTo>
                      <a:pt x="7028" y="8786"/>
                      <a:pt x="7085" y="8606"/>
                      <a:pt x="7117" y="8420"/>
                    </a:cubicBezTo>
                    <a:cubicBezTo>
                      <a:pt x="7184" y="8009"/>
                      <a:pt x="7170" y="7650"/>
                      <a:pt x="7088" y="7330"/>
                    </a:cubicBezTo>
                    <a:cubicBezTo>
                      <a:pt x="6987" y="6938"/>
                      <a:pt x="6783" y="6608"/>
                      <a:pt x="6509" y="6325"/>
                    </a:cubicBezTo>
                    <a:lnTo>
                      <a:pt x="6510" y="6325"/>
                    </a:lnTo>
                    <a:cubicBezTo>
                      <a:pt x="6294" y="6100"/>
                      <a:pt x="6036" y="5904"/>
                      <a:pt x="5746" y="5727"/>
                    </a:cubicBezTo>
                    <a:cubicBezTo>
                      <a:pt x="6858" y="5365"/>
                      <a:pt x="7867" y="4670"/>
                      <a:pt x="8087" y="3358"/>
                    </a:cubicBezTo>
                    <a:cubicBezTo>
                      <a:pt x="8341" y="1832"/>
                      <a:pt x="6975" y="428"/>
                      <a:pt x="5098" y="115"/>
                    </a:cubicBezTo>
                    <a:cubicBezTo>
                      <a:pt x="4623" y="36"/>
                      <a:pt x="4094"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2"/>
              <p:cNvSpPr/>
              <p:nvPr/>
            </p:nvSpPr>
            <p:spPr>
              <a:xfrm>
                <a:off x="5087725" y="1242142"/>
                <a:ext cx="330091" cy="338296"/>
              </a:xfrm>
              <a:custGeom>
                <a:avLst/>
                <a:gdLst/>
                <a:ahLst/>
                <a:cxnLst/>
                <a:rect l="l" t="t" r="r" b="b"/>
                <a:pathLst>
                  <a:path w="7186" h="6980" extrusionOk="0">
                    <a:moveTo>
                      <a:pt x="2962" y="2257"/>
                    </a:moveTo>
                    <a:cubicBezTo>
                      <a:pt x="4314" y="2609"/>
                      <a:pt x="5197" y="3336"/>
                      <a:pt x="5072" y="4084"/>
                    </a:cubicBezTo>
                    <a:cubicBezTo>
                      <a:pt x="4969" y="4703"/>
                      <a:pt x="4128" y="5127"/>
                      <a:pt x="3387" y="5127"/>
                    </a:cubicBezTo>
                    <a:cubicBezTo>
                      <a:pt x="3288" y="5127"/>
                      <a:pt x="3191" y="5119"/>
                      <a:pt x="3098" y="5104"/>
                    </a:cubicBezTo>
                    <a:cubicBezTo>
                      <a:pt x="2839" y="5060"/>
                      <a:pt x="2628" y="5009"/>
                      <a:pt x="2450" y="4948"/>
                    </a:cubicBezTo>
                    <a:cubicBezTo>
                      <a:pt x="2633" y="4038"/>
                      <a:pt x="2798" y="3140"/>
                      <a:pt x="2962" y="2257"/>
                    </a:cubicBezTo>
                    <a:close/>
                    <a:moveTo>
                      <a:pt x="1264" y="1"/>
                    </a:moveTo>
                    <a:cubicBezTo>
                      <a:pt x="1235" y="186"/>
                      <a:pt x="1206" y="373"/>
                      <a:pt x="1173" y="563"/>
                    </a:cubicBezTo>
                    <a:cubicBezTo>
                      <a:pt x="878" y="2333"/>
                      <a:pt x="435" y="4423"/>
                      <a:pt x="0" y="6281"/>
                    </a:cubicBezTo>
                    <a:lnTo>
                      <a:pt x="2046" y="6809"/>
                    </a:lnTo>
                    <a:cubicBezTo>
                      <a:pt x="2211" y="6853"/>
                      <a:pt x="2376" y="6896"/>
                      <a:pt x="2574" y="6930"/>
                    </a:cubicBezTo>
                    <a:cubicBezTo>
                      <a:pt x="2774" y="6963"/>
                      <a:pt x="2982" y="6980"/>
                      <a:pt x="3194" y="6980"/>
                    </a:cubicBezTo>
                    <a:cubicBezTo>
                      <a:pt x="4684" y="6980"/>
                      <a:pt x="6383" y="6184"/>
                      <a:pt x="6949" y="4964"/>
                    </a:cubicBezTo>
                    <a:cubicBezTo>
                      <a:pt x="7028" y="4792"/>
                      <a:pt x="7085" y="4612"/>
                      <a:pt x="7117" y="4425"/>
                    </a:cubicBezTo>
                    <a:cubicBezTo>
                      <a:pt x="7185" y="4015"/>
                      <a:pt x="7170" y="3656"/>
                      <a:pt x="7088" y="3336"/>
                    </a:cubicBezTo>
                    <a:cubicBezTo>
                      <a:pt x="6987" y="2944"/>
                      <a:pt x="6783" y="2614"/>
                      <a:pt x="6510" y="2331"/>
                    </a:cubicBezTo>
                    <a:cubicBezTo>
                      <a:pt x="6256" y="2368"/>
                      <a:pt x="6000" y="2385"/>
                      <a:pt x="5744" y="2385"/>
                    </a:cubicBezTo>
                    <a:cubicBezTo>
                      <a:pt x="5665" y="2385"/>
                      <a:pt x="5585" y="2384"/>
                      <a:pt x="5506" y="2380"/>
                    </a:cubicBezTo>
                    <a:cubicBezTo>
                      <a:pt x="4888" y="2353"/>
                      <a:pt x="4275" y="2224"/>
                      <a:pt x="3701" y="1993"/>
                    </a:cubicBezTo>
                    <a:cubicBezTo>
                      <a:pt x="3165" y="1779"/>
                      <a:pt x="2669" y="1475"/>
                      <a:pt x="2233" y="1097"/>
                    </a:cubicBezTo>
                    <a:cubicBezTo>
                      <a:pt x="1863" y="777"/>
                      <a:pt x="1537" y="407"/>
                      <a:pt x="126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2"/>
              <p:cNvSpPr/>
              <p:nvPr/>
            </p:nvSpPr>
            <p:spPr>
              <a:xfrm>
                <a:off x="5237750" y="1446865"/>
                <a:ext cx="154113" cy="101343"/>
              </a:xfrm>
              <a:custGeom>
                <a:avLst/>
                <a:gdLst/>
                <a:ahLst/>
                <a:cxnLst/>
                <a:rect l="l" t="t" r="r" b="b"/>
                <a:pathLst>
                  <a:path w="3355" h="2091" extrusionOk="0">
                    <a:moveTo>
                      <a:pt x="2950" y="0"/>
                    </a:moveTo>
                    <a:cubicBezTo>
                      <a:pt x="2841" y="0"/>
                      <a:pt x="2729" y="50"/>
                      <a:pt x="2663" y="168"/>
                    </a:cubicBezTo>
                    <a:cubicBezTo>
                      <a:pt x="2206" y="988"/>
                      <a:pt x="1318" y="1470"/>
                      <a:pt x="392" y="1485"/>
                    </a:cubicBezTo>
                    <a:cubicBezTo>
                      <a:pt x="0" y="1492"/>
                      <a:pt x="79" y="2090"/>
                      <a:pt x="462" y="2090"/>
                    </a:cubicBezTo>
                    <a:cubicBezTo>
                      <a:pt x="464" y="2090"/>
                      <a:pt x="466" y="2090"/>
                      <a:pt x="468" y="2090"/>
                    </a:cubicBezTo>
                    <a:cubicBezTo>
                      <a:pt x="1630" y="2071"/>
                      <a:pt x="2669" y="1401"/>
                      <a:pt x="3230" y="398"/>
                    </a:cubicBezTo>
                    <a:cubicBezTo>
                      <a:pt x="3354" y="175"/>
                      <a:pt x="3156" y="0"/>
                      <a:pt x="2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52"/>
            <p:cNvGrpSpPr/>
            <p:nvPr/>
          </p:nvGrpSpPr>
          <p:grpSpPr>
            <a:xfrm>
              <a:off x="5638513" y="1397336"/>
              <a:ext cx="554072" cy="758404"/>
              <a:chOff x="4884138" y="136811"/>
              <a:chExt cx="554072" cy="758404"/>
            </a:xfrm>
          </p:grpSpPr>
          <p:sp>
            <p:nvSpPr>
              <p:cNvPr id="2696" name="Google Shape;2696;p52"/>
              <p:cNvSpPr/>
              <p:nvPr/>
            </p:nvSpPr>
            <p:spPr>
              <a:xfrm>
                <a:off x="4884138" y="136811"/>
                <a:ext cx="554072" cy="758403"/>
              </a:xfrm>
              <a:custGeom>
                <a:avLst/>
                <a:gdLst/>
                <a:ahLst/>
                <a:cxnLst/>
                <a:rect l="l" t="t" r="r" b="b"/>
                <a:pathLst>
                  <a:path w="12062" h="15648" extrusionOk="0">
                    <a:moveTo>
                      <a:pt x="2677" y="2949"/>
                    </a:moveTo>
                    <a:lnTo>
                      <a:pt x="6456" y="7748"/>
                    </a:lnTo>
                    <a:lnTo>
                      <a:pt x="5222" y="8495"/>
                    </a:lnTo>
                    <a:lnTo>
                      <a:pt x="4572" y="8888"/>
                    </a:lnTo>
                    <a:lnTo>
                      <a:pt x="4358" y="8218"/>
                    </a:lnTo>
                    <a:lnTo>
                      <a:pt x="2677" y="2949"/>
                    </a:lnTo>
                    <a:close/>
                    <a:moveTo>
                      <a:pt x="3327" y="0"/>
                    </a:moveTo>
                    <a:lnTo>
                      <a:pt x="1" y="1495"/>
                    </a:lnTo>
                    <a:lnTo>
                      <a:pt x="1346" y="6426"/>
                    </a:lnTo>
                    <a:lnTo>
                      <a:pt x="3865" y="15648"/>
                    </a:lnTo>
                    <a:lnTo>
                      <a:pt x="6382" y="14514"/>
                    </a:lnTo>
                    <a:lnTo>
                      <a:pt x="5235" y="10925"/>
                    </a:lnTo>
                    <a:lnTo>
                      <a:pt x="7735" y="9396"/>
                    </a:lnTo>
                    <a:lnTo>
                      <a:pt x="9460" y="11561"/>
                    </a:lnTo>
                    <a:lnTo>
                      <a:pt x="12062" y="10381"/>
                    </a:lnTo>
                    <a:lnTo>
                      <a:pt x="10480" y="8500"/>
                    </a:lnTo>
                    <a:lnTo>
                      <a:pt x="33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2"/>
              <p:cNvSpPr/>
              <p:nvPr/>
            </p:nvSpPr>
            <p:spPr>
              <a:xfrm>
                <a:off x="4945968" y="448209"/>
                <a:ext cx="492243" cy="447006"/>
              </a:xfrm>
              <a:custGeom>
                <a:avLst/>
                <a:gdLst/>
                <a:ahLst/>
                <a:cxnLst/>
                <a:rect l="l" t="t" r="r" b="b"/>
                <a:pathLst>
                  <a:path w="10716" h="9223" extrusionOk="0">
                    <a:moveTo>
                      <a:pt x="0" y="1"/>
                    </a:moveTo>
                    <a:lnTo>
                      <a:pt x="2519" y="9223"/>
                    </a:lnTo>
                    <a:lnTo>
                      <a:pt x="5036" y="8089"/>
                    </a:lnTo>
                    <a:lnTo>
                      <a:pt x="3889" y="4500"/>
                    </a:lnTo>
                    <a:lnTo>
                      <a:pt x="6388" y="2971"/>
                    </a:lnTo>
                    <a:lnTo>
                      <a:pt x="8114" y="5136"/>
                    </a:lnTo>
                    <a:lnTo>
                      <a:pt x="10716" y="3956"/>
                    </a:lnTo>
                    <a:lnTo>
                      <a:pt x="10716" y="3954"/>
                    </a:lnTo>
                    <a:lnTo>
                      <a:pt x="9134" y="2075"/>
                    </a:lnTo>
                    <a:cubicBezTo>
                      <a:pt x="8665" y="2201"/>
                      <a:pt x="8187" y="2292"/>
                      <a:pt x="7704" y="2349"/>
                    </a:cubicBezTo>
                    <a:cubicBezTo>
                      <a:pt x="7307" y="2395"/>
                      <a:pt x="6908" y="2419"/>
                      <a:pt x="6508" y="2419"/>
                    </a:cubicBezTo>
                    <a:cubicBezTo>
                      <a:pt x="5923" y="2419"/>
                      <a:pt x="5339" y="2369"/>
                      <a:pt x="4763" y="2269"/>
                    </a:cubicBezTo>
                    <a:cubicBezTo>
                      <a:pt x="4464" y="2215"/>
                      <a:pt x="4168" y="2150"/>
                      <a:pt x="3876" y="2070"/>
                    </a:cubicBezTo>
                    <a:lnTo>
                      <a:pt x="3225" y="2463"/>
                    </a:lnTo>
                    <a:lnTo>
                      <a:pt x="3012" y="1792"/>
                    </a:lnTo>
                    <a:cubicBezTo>
                      <a:pt x="2641" y="1653"/>
                      <a:pt x="2277" y="1492"/>
                      <a:pt x="1925" y="1309"/>
                    </a:cubicBezTo>
                    <a:cubicBezTo>
                      <a:pt x="1235" y="948"/>
                      <a:pt x="589" y="509"/>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2"/>
              <p:cNvSpPr/>
              <p:nvPr/>
            </p:nvSpPr>
            <p:spPr>
              <a:xfrm>
                <a:off x="5181479" y="405752"/>
                <a:ext cx="105467" cy="110697"/>
              </a:xfrm>
              <a:custGeom>
                <a:avLst/>
                <a:gdLst/>
                <a:ahLst/>
                <a:cxnLst/>
                <a:rect l="l" t="t" r="r" b="b"/>
                <a:pathLst>
                  <a:path w="2296" h="2284" extrusionOk="0">
                    <a:moveTo>
                      <a:pt x="536" y="1"/>
                    </a:moveTo>
                    <a:cubicBezTo>
                      <a:pt x="256" y="1"/>
                      <a:pt x="0" y="396"/>
                      <a:pt x="246" y="683"/>
                    </a:cubicBezTo>
                    <a:cubicBezTo>
                      <a:pt x="667" y="1175"/>
                      <a:pt x="1088" y="1666"/>
                      <a:pt x="1509" y="2157"/>
                    </a:cubicBezTo>
                    <a:cubicBezTo>
                      <a:pt x="1586" y="2247"/>
                      <a:pt x="1674" y="2284"/>
                      <a:pt x="1760" y="2284"/>
                    </a:cubicBezTo>
                    <a:cubicBezTo>
                      <a:pt x="2040" y="2284"/>
                      <a:pt x="2296" y="1889"/>
                      <a:pt x="2049" y="1601"/>
                    </a:cubicBezTo>
                    <a:cubicBezTo>
                      <a:pt x="1628" y="1109"/>
                      <a:pt x="1208" y="618"/>
                      <a:pt x="787" y="127"/>
                    </a:cubicBezTo>
                    <a:cubicBezTo>
                      <a:pt x="710" y="38"/>
                      <a:pt x="622" y="1"/>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p:nvPr/>
            </p:nvSpPr>
            <p:spPr>
              <a:xfrm>
                <a:off x="5006557" y="185859"/>
                <a:ext cx="182868" cy="208260"/>
              </a:xfrm>
              <a:custGeom>
                <a:avLst/>
                <a:gdLst/>
                <a:ahLst/>
                <a:cxnLst/>
                <a:rect l="l" t="t" r="r" b="b"/>
                <a:pathLst>
                  <a:path w="3981" h="4297" extrusionOk="0">
                    <a:moveTo>
                      <a:pt x="536" y="0"/>
                    </a:moveTo>
                    <a:cubicBezTo>
                      <a:pt x="257" y="0"/>
                      <a:pt x="1" y="396"/>
                      <a:pt x="245" y="685"/>
                    </a:cubicBezTo>
                    <a:cubicBezTo>
                      <a:pt x="1229" y="1846"/>
                      <a:pt x="2213" y="3007"/>
                      <a:pt x="3196" y="4169"/>
                    </a:cubicBezTo>
                    <a:cubicBezTo>
                      <a:pt x="3272" y="4259"/>
                      <a:pt x="3360" y="4297"/>
                      <a:pt x="3446" y="4297"/>
                    </a:cubicBezTo>
                    <a:cubicBezTo>
                      <a:pt x="3724" y="4297"/>
                      <a:pt x="3981" y="3901"/>
                      <a:pt x="3736" y="3612"/>
                    </a:cubicBezTo>
                    <a:cubicBezTo>
                      <a:pt x="2753" y="2451"/>
                      <a:pt x="1770" y="1290"/>
                      <a:pt x="785" y="127"/>
                    </a:cubicBezTo>
                    <a:cubicBezTo>
                      <a:pt x="709" y="38"/>
                      <a:pt x="622"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 name="Google Shape;2700;p52"/>
            <p:cNvSpPr/>
            <p:nvPr/>
          </p:nvSpPr>
          <p:spPr>
            <a:xfrm>
              <a:off x="8108177" y="3360888"/>
              <a:ext cx="154847" cy="167358"/>
            </a:xfrm>
            <a:custGeom>
              <a:avLst/>
              <a:gdLst/>
              <a:ahLst/>
              <a:cxnLst/>
              <a:rect l="l" t="t" r="r" b="b"/>
              <a:pathLst>
                <a:path w="3371" h="3453" extrusionOk="0">
                  <a:moveTo>
                    <a:pt x="613" y="0"/>
                  </a:moveTo>
                  <a:cubicBezTo>
                    <a:pt x="285" y="0"/>
                    <a:pt x="1" y="402"/>
                    <a:pt x="318" y="641"/>
                  </a:cubicBezTo>
                  <a:cubicBezTo>
                    <a:pt x="1252" y="1347"/>
                    <a:pt x="2001" y="2223"/>
                    <a:pt x="2546" y="3260"/>
                  </a:cubicBezTo>
                  <a:cubicBezTo>
                    <a:pt x="2617" y="3396"/>
                    <a:pt x="2729" y="3452"/>
                    <a:pt x="2843" y="3452"/>
                  </a:cubicBezTo>
                  <a:cubicBezTo>
                    <a:pt x="3101" y="3452"/>
                    <a:pt x="3371" y="3165"/>
                    <a:pt x="3211" y="2860"/>
                  </a:cubicBezTo>
                  <a:cubicBezTo>
                    <a:pt x="2638" y="1773"/>
                    <a:pt x="1840" y="827"/>
                    <a:pt x="860" y="86"/>
                  </a:cubicBezTo>
                  <a:cubicBezTo>
                    <a:pt x="781" y="26"/>
                    <a:pt x="695"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1" name="Google Shape;2701;p52"/>
            <p:cNvGrpSpPr/>
            <p:nvPr/>
          </p:nvGrpSpPr>
          <p:grpSpPr>
            <a:xfrm rot="1016509">
              <a:off x="7739730" y="3181413"/>
              <a:ext cx="747105" cy="823342"/>
              <a:chOff x="7799861" y="3245154"/>
              <a:chExt cx="747106" cy="823343"/>
            </a:xfrm>
          </p:grpSpPr>
          <p:sp>
            <p:nvSpPr>
              <p:cNvPr id="2702" name="Google Shape;2702;p52"/>
              <p:cNvSpPr/>
              <p:nvPr/>
            </p:nvSpPr>
            <p:spPr>
              <a:xfrm rot="1478498">
                <a:off x="7901494" y="3648901"/>
                <a:ext cx="457887" cy="339602"/>
              </a:xfrm>
              <a:custGeom>
                <a:avLst/>
                <a:gdLst/>
                <a:ahLst/>
                <a:cxnLst/>
                <a:rect l="l" t="t" r="r" b="b"/>
                <a:pathLst>
                  <a:path w="9968" h="7007" extrusionOk="0">
                    <a:moveTo>
                      <a:pt x="9068" y="0"/>
                    </a:moveTo>
                    <a:lnTo>
                      <a:pt x="8125" y="432"/>
                    </a:lnTo>
                    <a:cubicBezTo>
                      <a:pt x="8026" y="522"/>
                      <a:pt x="7926" y="611"/>
                      <a:pt x="7823" y="696"/>
                    </a:cubicBezTo>
                    <a:cubicBezTo>
                      <a:pt x="7523" y="950"/>
                      <a:pt x="7208" y="1182"/>
                      <a:pt x="6874" y="1391"/>
                    </a:cubicBezTo>
                    <a:cubicBezTo>
                      <a:pt x="7148" y="2575"/>
                      <a:pt x="7325" y="3779"/>
                      <a:pt x="6465" y="4257"/>
                    </a:cubicBezTo>
                    <a:cubicBezTo>
                      <a:pt x="6234" y="4385"/>
                      <a:pt x="6002" y="4446"/>
                      <a:pt x="5770" y="4446"/>
                    </a:cubicBezTo>
                    <a:cubicBezTo>
                      <a:pt x="4953" y="4446"/>
                      <a:pt x="4137" y="3691"/>
                      <a:pt x="3406" y="2463"/>
                    </a:cubicBezTo>
                    <a:cubicBezTo>
                      <a:pt x="3382" y="2463"/>
                      <a:pt x="3357" y="2463"/>
                      <a:pt x="3333" y="2463"/>
                    </a:cubicBezTo>
                    <a:cubicBezTo>
                      <a:pt x="3266" y="2463"/>
                      <a:pt x="3199" y="2462"/>
                      <a:pt x="3132" y="2460"/>
                    </a:cubicBezTo>
                    <a:cubicBezTo>
                      <a:pt x="2325" y="2430"/>
                      <a:pt x="1533" y="2217"/>
                      <a:pt x="829" y="1823"/>
                    </a:cubicBezTo>
                    <a:cubicBezTo>
                      <a:pt x="533" y="1656"/>
                      <a:pt x="254" y="1459"/>
                      <a:pt x="0" y="1233"/>
                    </a:cubicBezTo>
                    <a:lnTo>
                      <a:pt x="0" y="1233"/>
                    </a:lnTo>
                    <a:cubicBezTo>
                      <a:pt x="304" y="2114"/>
                      <a:pt x="677" y="2942"/>
                      <a:pt x="1066" y="3640"/>
                    </a:cubicBezTo>
                    <a:cubicBezTo>
                      <a:pt x="2189" y="5661"/>
                      <a:pt x="3849" y="7006"/>
                      <a:pt x="5674" y="7006"/>
                    </a:cubicBezTo>
                    <a:cubicBezTo>
                      <a:pt x="6330" y="7006"/>
                      <a:pt x="7006" y="6833"/>
                      <a:pt x="7687" y="6454"/>
                    </a:cubicBezTo>
                    <a:cubicBezTo>
                      <a:pt x="9903" y="5223"/>
                      <a:pt x="9968" y="2915"/>
                      <a:pt x="906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p:nvPr/>
            </p:nvSpPr>
            <p:spPr>
              <a:xfrm rot="1478498">
                <a:off x="7916036" y="3321971"/>
                <a:ext cx="514756" cy="669705"/>
              </a:xfrm>
              <a:custGeom>
                <a:avLst/>
                <a:gdLst/>
                <a:ahLst/>
                <a:cxnLst/>
                <a:rect l="l" t="t" r="r" b="b"/>
                <a:pathLst>
                  <a:path w="11206" h="13818" extrusionOk="0">
                    <a:moveTo>
                      <a:pt x="3876" y="1"/>
                    </a:moveTo>
                    <a:cubicBezTo>
                      <a:pt x="3412" y="1"/>
                      <a:pt x="2918" y="129"/>
                      <a:pt x="2392" y="422"/>
                    </a:cubicBezTo>
                    <a:cubicBezTo>
                      <a:pt x="1" y="1751"/>
                      <a:pt x="250" y="5177"/>
                      <a:pt x="1238" y="8044"/>
                    </a:cubicBezTo>
                    <a:cubicBezTo>
                      <a:pt x="1542" y="8925"/>
                      <a:pt x="1915" y="9753"/>
                      <a:pt x="2304" y="10451"/>
                    </a:cubicBezTo>
                    <a:cubicBezTo>
                      <a:pt x="3427" y="12472"/>
                      <a:pt x="5087" y="13817"/>
                      <a:pt x="6912" y="13817"/>
                    </a:cubicBezTo>
                    <a:cubicBezTo>
                      <a:pt x="7568" y="13817"/>
                      <a:pt x="8244" y="13644"/>
                      <a:pt x="8925" y="13265"/>
                    </a:cubicBezTo>
                    <a:cubicBezTo>
                      <a:pt x="11140" y="12034"/>
                      <a:pt x="11206" y="9726"/>
                      <a:pt x="10304" y="6811"/>
                    </a:cubicBezTo>
                    <a:lnTo>
                      <a:pt x="10304" y="6811"/>
                    </a:lnTo>
                    <a:lnTo>
                      <a:pt x="9361" y="7243"/>
                    </a:lnTo>
                    <a:lnTo>
                      <a:pt x="9363" y="7243"/>
                    </a:lnTo>
                    <a:lnTo>
                      <a:pt x="8029" y="7852"/>
                    </a:lnTo>
                    <a:cubicBezTo>
                      <a:pt x="8057" y="7969"/>
                      <a:pt x="8085" y="8085"/>
                      <a:pt x="8112" y="8202"/>
                    </a:cubicBezTo>
                    <a:cubicBezTo>
                      <a:pt x="8386" y="9386"/>
                      <a:pt x="8563" y="10590"/>
                      <a:pt x="7703" y="11068"/>
                    </a:cubicBezTo>
                    <a:cubicBezTo>
                      <a:pt x="7473" y="11195"/>
                      <a:pt x="7241" y="11256"/>
                      <a:pt x="7009" y="11256"/>
                    </a:cubicBezTo>
                    <a:cubicBezTo>
                      <a:pt x="6191" y="11256"/>
                      <a:pt x="5376" y="10502"/>
                      <a:pt x="4644" y="9274"/>
                    </a:cubicBezTo>
                    <a:cubicBezTo>
                      <a:pt x="4593" y="9188"/>
                      <a:pt x="4543" y="9100"/>
                      <a:pt x="4492" y="9009"/>
                    </a:cubicBezTo>
                    <a:cubicBezTo>
                      <a:pt x="3547" y="7309"/>
                      <a:pt x="2344" y="3326"/>
                      <a:pt x="3459" y="2706"/>
                    </a:cubicBezTo>
                    <a:cubicBezTo>
                      <a:pt x="3559" y="2650"/>
                      <a:pt x="3661" y="2625"/>
                      <a:pt x="3764" y="2625"/>
                    </a:cubicBezTo>
                    <a:cubicBezTo>
                      <a:pt x="4570" y="2625"/>
                      <a:pt x="5469" y="4177"/>
                      <a:pt x="6078" y="5272"/>
                    </a:cubicBezTo>
                    <a:lnTo>
                      <a:pt x="8407" y="4247"/>
                    </a:lnTo>
                    <a:cubicBezTo>
                      <a:pt x="7284" y="2325"/>
                      <a:pt x="5849" y="1"/>
                      <a:pt x="3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2"/>
              <p:cNvSpPr/>
              <p:nvPr/>
            </p:nvSpPr>
            <p:spPr>
              <a:xfrm rot="1478498">
                <a:off x="8263144" y="3754913"/>
                <a:ext cx="64953" cy="201280"/>
              </a:xfrm>
              <a:custGeom>
                <a:avLst/>
                <a:gdLst/>
                <a:ahLst/>
                <a:cxnLst/>
                <a:rect l="l" t="t" r="r" b="b"/>
                <a:pathLst>
                  <a:path w="1414" h="4153" extrusionOk="0">
                    <a:moveTo>
                      <a:pt x="597" y="0"/>
                    </a:moveTo>
                    <a:cubicBezTo>
                      <a:pt x="357" y="0"/>
                      <a:pt x="121" y="192"/>
                      <a:pt x="227" y="479"/>
                    </a:cubicBezTo>
                    <a:cubicBezTo>
                      <a:pt x="595" y="1485"/>
                      <a:pt x="582" y="2585"/>
                      <a:pt x="140" y="3567"/>
                    </a:cubicBezTo>
                    <a:cubicBezTo>
                      <a:pt x="0" y="3876"/>
                      <a:pt x="271" y="4152"/>
                      <a:pt x="522" y="4152"/>
                    </a:cubicBezTo>
                    <a:cubicBezTo>
                      <a:pt x="638" y="4152"/>
                      <a:pt x="751" y="4092"/>
                      <a:pt x="816" y="3948"/>
                    </a:cubicBezTo>
                    <a:cubicBezTo>
                      <a:pt x="1342" y="2779"/>
                      <a:pt x="1414" y="1468"/>
                      <a:pt x="971" y="261"/>
                    </a:cubicBezTo>
                    <a:cubicBezTo>
                      <a:pt x="904" y="79"/>
                      <a:pt x="750"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52"/>
            <p:cNvSpPr/>
            <p:nvPr/>
          </p:nvSpPr>
          <p:spPr>
            <a:xfrm>
              <a:off x="5367462" y="2970086"/>
              <a:ext cx="177700" cy="173533"/>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2"/>
            <p:cNvSpPr/>
            <p:nvPr/>
          </p:nvSpPr>
          <p:spPr>
            <a:xfrm rot="7030005" flipH="1">
              <a:off x="7980935" y="1044937"/>
              <a:ext cx="264671" cy="271822"/>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2"/>
            <p:cNvSpPr/>
            <p:nvPr/>
          </p:nvSpPr>
          <p:spPr>
            <a:xfrm rot="8100000" flipH="1">
              <a:off x="8213938" y="27847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2"/>
            <p:cNvSpPr/>
            <p:nvPr/>
          </p:nvSpPr>
          <p:spPr>
            <a:xfrm rot="8100000" flipH="1">
              <a:off x="6629338" y="14376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2"/>
            <p:cNvSpPr/>
            <p:nvPr/>
          </p:nvSpPr>
          <p:spPr>
            <a:xfrm rot="8100000" flipH="1">
              <a:off x="7947713" y="16255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2"/>
            <p:cNvSpPr/>
            <p:nvPr/>
          </p:nvSpPr>
          <p:spPr>
            <a:xfrm rot="8100000" flipH="1">
              <a:off x="6248938" y="12802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4" name="Title 3">
            <a:extLst>
              <a:ext uri="{FF2B5EF4-FFF2-40B4-BE49-F238E27FC236}">
                <a16:creationId xmlns:a16="http://schemas.microsoft.com/office/drawing/2014/main" xmlns="" id="{CB14CC3E-55BE-4812-22ED-74210619E22F}"/>
              </a:ext>
            </a:extLst>
          </p:cNvPr>
          <p:cNvSpPr>
            <a:spLocks noGrp="1"/>
          </p:cNvSpPr>
          <p:nvPr>
            <p:ph type="title"/>
          </p:nvPr>
        </p:nvSpPr>
        <p:spPr>
          <a:xfrm>
            <a:off x="720000" y="125710"/>
            <a:ext cx="7704000" cy="572700"/>
          </a:xfrm>
        </p:spPr>
        <p:txBody>
          <a:bodyPr/>
          <a:lstStyle/>
          <a:p>
            <a:r>
              <a:rPr lang="en-US" sz="3000" b="1">
                <a:latin typeface="+mj-lt"/>
              </a:rPr>
              <a:t>CÂU HỎI</a:t>
            </a:r>
          </a:p>
        </p:txBody>
      </p:sp>
      <p:sp>
        <p:nvSpPr>
          <p:cNvPr id="6" name="TextBox 5">
            <a:extLst>
              <a:ext uri="{FF2B5EF4-FFF2-40B4-BE49-F238E27FC236}">
                <a16:creationId xmlns:a16="http://schemas.microsoft.com/office/drawing/2014/main" xmlns="" id="{7E31F038-824F-8D0E-DC4F-BAA1EED3E92E}"/>
              </a:ext>
            </a:extLst>
          </p:cNvPr>
          <p:cNvSpPr txBox="1"/>
          <p:nvPr/>
        </p:nvSpPr>
        <p:spPr>
          <a:xfrm>
            <a:off x="250371" y="683896"/>
            <a:ext cx="8643257" cy="4360424"/>
          </a:xfrm>
          <a:prstGeom prst="rect">
            <a:avLst/>
          </a:prstGeom>
          <a:solidFill>
            <a:srgbClr val="FFF8EF"/>
          </a:solidFill>
        </p:spPr>
        <p:txBody>
          <a:bodyPr wrap="square" rtlCol="0">
            <a:spAutoFit/>
          </a:bodyPr>
          <a:lstStyle/>
          <a:p>
            <a:pPr algn="just">
              <a:lnSpc>
                <a:spcPct val="150000"/>
              </a:lnSpc>
            </a:pPr>
            <a:r>
              <a:rPr lang="en-US" sz="1700" b="1"/>
              <a:t>Câu 1. </a:t>
            </a:r>
            <a:r>
              <a:rPr lang="en-US" sz="1700"/>
              <a:t>Chú bộ đội biên phòng đang làm nhiệm vụ gì? Theo em, công việc đó vất vả, gian khổ như thế nào? </a:t>
            </a:r>
          </a:p>
          <a:p>
            <a:pPr algn="just">
              <a:lnSpc>
                <a:spcPct val="150000"/>
              </a:lnSpc>
            </a:pPr>
            <a:r>
              <a:rPr lang="en-US" sz="1700" b="1"/>
              <a:t>Câu 2. </a:t>
            </a:r>
            <a:r>
              <a:rPr lang="en-US" sz="1700"/>
              <a:t>Hình ảnh ngựa biên phòng được miêu tả như thế nào? Hình ảnh đó gợi cho em cảm nghĩ gì?</a:t>
            </a:r>
          </a:p>
          <a:p>
            <a:pPr algn="just">
              <a:lnSpc>
                <a:spcPct val="150000"/>
              </a:lnSpc>
            </a:pPr>
            <a:r>
              <a:rPr lang="en-US" sz="1700" b="1"/>
              <a:t>Câu 3. </a:t>
            </a:r>
            <a:r>
              <a:rPr lang="en-US" sz="1700"/>
              <a:t>Chi tiết nào cho thấy chú bộ đội và các bạn nhỏ vùng biên giới rất yêu quý ngựa biên phòng? </a:t>
            </a:r>
          </a:p>
          <a:p>
            <a:pPr algn="just">
              <a:lnSpc>
                <a:spcPct val="150000"/>
              </a:lnSpc>
            </a:pPr>
            <a:r>
              <a:rPr lang="en-US" sz="1700" b="1"/>
              <a:t>Câu 4. </a:t>
            </a:r>
            <a:r>
              <a:rPr lang="en-US" sz="1700"/>
              <a:t>Theo em, vì sao ngựa biên phòng được yêu quý vậy? </a:t>
            </a:r>
          </a:p>
          <a:p>
            <a:pPr algn="just">
              <a:lnSpc>
                <a:spcPct val="150000"/>
              </a:lnSpc>
            </a:pPr>
            <a:r>
              <a:rPr lang="en-US" sz="1700" b="1"/>
              <a:t>Câu 5. </a:t>
            </a:r>
            <a:r>
              <a:rPr lang="en-US" sz="1700"/>
              <a:t>Bài thơ này có ý nghĩa gì? Chọn câu trả lời dưới đây hoặc nêu ý kiến của em.</a:t>
            </a:r>
          </a:p>
          <a:p>
            <a:pPr marL="342900" lvl="5" indent="-342900" algn="just">
              <a:lnSpc>
                <a:spcPct val="150000"/>
              </a:lnSpc>
              <a:buFont typeface="+mj-lt"/>
              <a:buAutoNum type="alphaLcPeriod"/>
            </a:pPr>
            <a:r>
              <a:rPr lang="en-US" sz="1700"/>
              <a:t>Ca ngợi tình cảm và việc làm của các bạn nhỏ đối với ngựa biên phòng. </a:t>
            </a:r>
          </a:p>
          <a:p>
            <a:pPr marL="342900" lvl="5" indent="-342900" algn="just">
              <a:lnSpc>
                <a:spcPct val="150000"/>
              </a:lnSpc>
              <a:buFont typeface="+mj-lt"/>
              <a:buAutoNum type="alphaLcPeriod"/>
            </a:pPr>
            <a:r>
              <a:rPr lang="en-US" sz="1700"/>
              <a:t>Nhắc chúng ta không quên công lao của những chú ngựa biên phòng.</a:t>
            </a:r>
          </a:p>
          <a:p>
            <a:pPr marL="342900" lvl="5" indent="-342900" algn="just">
              <a:lnSpc>
                <a:spcPct val="150000"/>
              </a:lnSpc>
              <a:buFont typeface="+mj-lt"/>
              <a:buAutoNum type="alphaLcPeriod"/>
            </a:pPr>
            <a:r>
              <a:rPr lang="en-US" sz="1700"/>
              <a:t>Khuyên chúng ta biết ơn các chiến sĩ biên phòng bảo vệ biên cương của Tổ quốc. </a:t>
            </a:r>
          </a:p>
        </p:txBody>
      </p:sp>
    </p:spTree>
    <p:extLst>
      <p:ext uri="{BB962C8B-B14F-4D97-AF65-F5344CB8AC3E}">
        <p14:creationId xmlns:p14="http://schemas.microsoft.com/office/powerpoint/2010/main" val="301803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grpSp>
        <p:nvGrpSpPr>
          <p:cNvPr id="9" name="Group 8">
            <a:extLst>
              <a:ext uri="{FF2B5EF4-FFF2-40B4-BE49-F238E27FC236}">
                <a16:creationId xmlns:a16="http://schemas.microsoft.com/office/drawing/2014/main" xmlns="" id="{AA66DA34-0E40-C469-0B8A-85DAB00462AA}"/>
              </a:ext>
            </a:extLst>
          </p:cNvPr>
          <p:cNvGrpSpPr/>
          <p:nvPr/>
        </p:nvGrpSpPr>
        <p:grpSpPr>
          <a:xfrm>
            <a:off x="475341" y="322715"/>
            <a:ext cx="8193317" cy="1001941"/>
            <a:chOff x="428170" y="315458"/>
            <a:chExt cx="8193317" cy="1001941"/>
          </a:xfrm>
        </p:grpSpPr>
        <p:sp>
          <p:nvSpPr>
            <p:cNvPr id="5" name="Rectangle: Rounded Corners 4">
              <a:extLst>
                <a:ext uri="{FF2B5EF4-FFF2-40B4-BE49-F238E27FC236}">
                  <a16:creationId xmlns:a16="http://schemas.microsoft.com/office/drawing/2014/main" xmlns="" id="{75C1158C-5C63-868F-3720-143CF3665D87}"/>
                </a:ext>
              </a:extLst>
            </p:cNvPr>
            <p:cNvSpPr/>
            <p:nvPr/>
          </p:nvSpPr>
          <p:spPr>
            <a:xfrm>
              <a:off x="428170" y="442686"/>
              <a:ext cx="892629" cy="747486"/>
            </a:xfrm>
            <a:prstGeom prst="roundRect">
              <a:avLst/>
            </a:prstGeom>
            <a:solidFill>
              <a:srgbClr val="FFFFFF"/>
            </a:solidFill>
            <a:ln>
              <a:solidFill>
                <a:srgbClr val="333333"/>
              </a:solidFill>
              <a:prstDash val="solid"/>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333333"/>
                  </a:solidFill>
                </a:rPr>
                <a:t>01</a:t>
              </a:r>
            </a:p>
          </p:txBody>
        </p:sp>
        <p:sp>
          <p:nvSpPr>
            <p:cNvPr id="8" name="TextBox 7">
              <a:extLst>
                <a:ext uri="{FF2B5EF4-FFF2-40B4-BE49-F238E27FC236}">
                  <a16:creationId xmlns:a16="http://schemas.microsoft.com/office/drawing/2014/main" xmlns="" id="{82457884-C119-AC91-1514-DF211A4F625A}"/>
                </a:ext>
              </a:extLst>
            </p:cNvPr>
            <p:cNvSpPr txBox="1"/>
            <p:nvPr/>
          </p:nvSpPr>
          <p:spPr>
            <a:xfrm>
              <a:off x="1473201" y="315458"/>
              <a:ext cx="7148286" cy="1001941"/>
            </a:xfrm>
            <a:prstGeom prst="rect">
              <a:avLst/>
            </a:prstGeom>
            <a:noFill/>
          </p:spPr>
          <p:txBody>
            <a:bodyPr wrap="square">
              <a:spAutoFit/>
            </a:bodyPr>
            <a:lstStyle/>
            <a:p>
              <a:pPr algn="just">
                <a:lnSpc>
                  <a:spcPct val="150000"/>
                </a:lnSpc>
              </a:pPr>
              <a:r>
                <a:rPr lang="vi-VN" sz="2100"/>
                <a:t>Chú bộ đội biên phòng đang làm nhiệm vụ gì? Theo em, công việc đó vất vả, gian khổ như thế nào? </a:t>
              </a:r>
            </a:p>
          </p:txBody>
        </p:sp>
      </p:grpSp>
      <p:sp>
        <p:nvSpPr>
          <p:cNvPr id="10" name="TextBox 9">
            <a:extLst>
              <a:ext uri="{FF2B5EF4-FFF2-40B4-BE49-F238E27FC236}">
                <a16:creationId xmlns:a16="http://schemas.microsoft.com/office/drawing/2014/main" xmlns="" id="{ECEDEDFE-C6A4-8F94-479C-773C474EA777}"/>
              </a:ext>
            </a:extLst>
          </p:cNvPr>
          <p:cNvSpPr txBox="1"/>
          <p:nvPr/>
        </p:nvSpPr>
        <p:spPr>
          <a:xfrm>
            <a:off x="475341" y="1602686"/>
            <a:ext cx="2485573" cy="430887"/>
          </a:xfrm>
          <a:prstGeom prst="rect">
            <a:avLst/>
          </a:prstGeom>
          <a:noFill/>
        </p:spPr>
        <p:txBody>
          <a:bodyPr wrap="square" rtlCol="0">
            <a:spAutoFit/>
          </a:bodyPr>
          <a:lstStyle/>
          <a:p>
            <a:r>
              <a:rPr lang="en-US" sz="2100" b="1" i="1">
                <a:solidFill>
                  <a:srgbClr val="C00000"/>
                </a:solidFill>
              </a:rPr>
              <a:t>Trả lời: </a:t>
            </a:r>
          </a:p>
        </p:txBody>
      </p:sp>
      <p:sp>
        <p:nvSpPr>
          <p:cNvPr id="11" name="TextBox 10">
            <a:extLst>
              <a:ext uri="{FF2B5EF4-FFF2-40B4-BE49-F238E27FC236}">
                <a16:creationId xmlns:a16="http://schemas.microsoft.com/office/drawing/2014/main" xmlns="" id="{A349C839-D7C5-D40D-4EB5-426A37E553D2}"/>
              </a:ext>
            </a:extLst>
          </p:cNvPr>
          <p:cNvSpPr txBox="1"/>
          <p:nvPr/>
        </p:nvSpPr>
        <p:spPr>
          <a:xfrm>
            <a:off x="502557" y="2101147"/>
            <a:ext cx="8138886" cy="245618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100"/>
              <a:t>Các chú bộ đội biên phòng đang cưỡi ngựa đi tuần tra để bảo vệ vùng biên giới. </a:t>
            </a:r>
            <a:endParaRPr lang="en-US" sz="2100"/>
          </a:p>
          <a:p>
            <a:pPr marL="342900" indent="-342900" algn="just">
              <a:lnSpc>
                <a:spcPct val="150000"/>
              </a:lnSpc>
              <a:buFont typeface="Wingdings" panose="05000000000000000000" pitchFamily="2" charset="2"/>
              <a:buChar char="§"/>
            </a:pPr>
            <a:r>
              <a:rPr lang="vi-VN" sz="2100"/>
              <a:t>Công việc này rất vất vả vì bất kể lúc nào (đêm khuya, sáng sớm) và dù thời tiết xấu thế nào (sớm rừng mù sương, đêm đồng giá buốt) các chú vẫn phải làm nhiệm vụ được phân công.</a:t>
            </a:r>
            <a:endParaRPr lang="en-US" sz="2100"/>
          </a:p>
        </p:txBody>
      </p:sp>
    </p:spTree>
    <p:extLst>
      <p:ext uri="{BB962C8B-B14F-4D97-AF65-F5344CB8AC3E}">
        <p14:creationId xmlns:p14="http://schemas.microsoft.com/office/powerpoint/2010/main" val="224739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grpSp>
        <p:nvGrpSpPr>
          <p:cNvPr id="9" name="Group 8">
            <a:extLst>
              <a:ext uri="{FF2B5EF4-FFF2-40B4-BE49-F238E27FC236}">
                <a16:creationId xmlns:a16="http://schemas.microsoft.com/office/drawing/2014/main" xmlns="" id="{AA66DA34-0E40-C469-0B8A-85DAB00462AA}"/>
              </a:ext>
            </a:extLst>
          </p:cNvPr>
          <p:cNvGrpSpPr/>
          <p:nvPr/>
        </p:nvGrpSpPr>
        <p:grpSpPr>
          <a:xfrm>
            <a:off x="475341" y="322715"/>
            <a:ext cx="8193317" cy="1001941"/>
            <a:chOff x="428170" y="315458"/>
            <a:chExt cx="8193317" cy="1001941"/>
          </a:xfrm>
        </p:grpSpPr>
        <p:sp>
          <p:nvSpPr>
            <p:cNvPr id="5" name="Rectangle: Rounded Corners 4">
              <a:extLst>
                <a:ext uri="{FF2B5EF4-FFF2-40B4-BE49-F238E27FC236}">
                  <a16:creationId xmlns:a16="http://schemas.microsoft.com/office/drawing/2014/main" xmlns="" id="{75C1158C-5C63-868F-3720-143CF3665D87}"/>
                </a:ext>
              </a:extLst>
            </p:cNvPr>
            <p:cNvSpPr/>
            <p:nvPr/>
          </p:nvSpPr>
          <p:spPr>
            <a:xfrm>
              <a:off x="428170" y="442686"/>
              <a:ext cx="892629" cy="747486"/>
            </a:xfrm>
            <a:prstGeom prst="roundRect">
              <a:avLst/>
            </a:prstGeom>
            <a:solidFill>
              <a:srgbClr val="FFFFFF"/>
            </a:solidFill>
            <a:ln>
              <a:solidFill>
                <a:srgbClr val="333333"/>
              </a:solidFill>
              <a:prstDash val="solid"/>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333333"/>
                  </a:solidFill>
                </a:rPr>
                <a:t>02</a:t>
              </a:r>
            </a:p>
          </p:txBody>
        </p:sp>
        <p:sp>
          <p:nvSpPr>
            <p:cNvPr id="8" name="TextBox 7">
              <a:extLst>
                <a:ext uri="{FF2B5EF4-FFF2-40B4-BE49-F238E27FC236}">
                  <a16:creationId xmlns:a16="http://schemas.microsoft.com/office/drawing/2014/main" xmlns="" id="{82457884-C119-AC91-1514-DF211A4F625A}"/>
                </a:ext>
              </a:extLst>
            </p:cNvPr>
            <p:cNvSpPr txBox="1"/>
            <p:nvPr/>
          </p:nvSpPr>
          <p:spPr>
            <a:xfrm>
              <a:off x="1473201" y="315458"/>
              <a:ext cx="7148286" cy="1001941"/>
            </a:xfrm>
            <a:prstGeom prst="rect">
              <a:avLst/>
            </a:prstGeom>
            <a:noFill/>
          </p:spPr>
          <p:txBody>
            <a:bodyPr wrap="square">
              <a:spAutoFit/>
            </a:bodyPr>
            <a:lstStyle/>
            <a:p>
              <a:pPr algn="just">
                <a:lnSpc>
                  <a:spcPct val="150000"/>
                </a:lnSpc>
              </a:pPr>
              <a:r>
                <a:rPr lang="vi-VN" sz="2100"/>
                <a:t>Hình ảnh ngựa biên phòng được miêu tả như thế nào? Hình ảnh đó gợi cho em cảm nghĩ gì?</a:t>
              </a:r>
            </a:p>
          </p:txBody>
        </p:sp>
      </p:grpSp>
      <p:sp>
        <p:nvSpPr>
          <p:cNvPr id="10" name="TextBox 9">
            <a:extLst>
              <a:ext uri="{FF2B5EF4-FFF2-40B4-BE49-F238E27FC236}">
                <a16:creationId xmlns:a16="http://schemas.microsoft.com/office/drawing/2014/main" xmlns="" id="{ECEDEDFE-C6A4-8F94-479C-773C474EA777}"/>
              </a:ext>
            </a:extLst>
          </p:cNvPr>
          <p:cNvSpPr txBox="1"/>
          <p:nvPr/>
        </p:nvSpPr>
        <p:spPr>
          <a:xfrm>
            <a:off x="468084" y="1660744"/>
            <a:ext cx="2485573" cy="430887"/>
          </a:xfrm>
          <a:prstGeom prst="rect">
            <a:avLst/>
          </a:prstGeom>
          <a:noFill/>
        </p:spPr>
        <p:txBody>
          <a:bodyPr wrap="square" rtlCol="0">
            <a:spAutoFit/>
          </a:bodyPr>
          <a:lstStyle/>
          <a:p>
            <a:r>
              <a:rPr lang="en-US" sz="2100" b="1" i="1">
                <a:solidFill>
                  <a:srgbClr val="C00000"/>
                </a:solidFill>
              </a:rPr>
              <a:t>Trả lời: </a:t>
            </a:r>
          </a:p>
        </p:txBody>
      </p:sp>
      <p:sp>
        <p:nvSpPr>
          <p:cNvPr id="11" name="TextBox 10">
            <a:extLst>
              <a:ext uri="{FF2B5EF4-FFF2-40B4-BE49-F238E27FC236}">
                <a16:creationId xmlns:a16="http://schemas.microsoft.com/office/drawing/2014/main" xmlns="" id="{A349C839-D7C5-D40D-4EB5-426A37E553D2}"/>
              </a:ext>
            </a:extLst>
          </p:cNvPr>
          <p:cNvSpPr txBox="1"/>
          <p:nvPr/>
        </p:nvSpPr>
        <p:spPr>
          <a:xfrm>
            <a:off x="495300" y="2159205"/>
            <a:ext cx="8138886" cy="245618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100"/>
              <a:t>Hình ảnh dùng để miêu tả ngựa biên phòng; phi nhanh như bay; phăm phăm bốn vó như băm xuống mặt đường; chân như sắt thép; vó như có mắt chẳng vấp ngã bao giờ.</a:t>
            </a:r>
          </a:p>
          <a:p>
            <a:pPr marL="342900" indent="-342900" algn="just">
              <a:lnSpc>
                <a:spcPct val="150000"/>
              </a:lnSpc>
              <a:buFont typeface="Wingdings" panose="05000000000000000000" pitchFamily="2" charset="2"/>
              <a:buChar char="§"/>
            </a:pPr>
            <a:r>
              <a:rPr lang="vi-VN" sz="2100"/>
              <a:t>Những hình ảnh đầy gợi cảm nghĩ ngựa biên phòng rất đẹp, khoẻ mạnh, dẻo dai, hùng dũng, oai phong, gan dạ...</a:t>
            </a:r>
          </a:p>
        </p:txBody>
      </p:sp>
    </p:spTree>
    <p:extLst>
      <p:ext uri="{BB962C8B-B14F-4D97-AF65-F5344CB8AC3E}">
        <p14:creationId xmlns:p14="http://schemas.microsoft.com/office/powerpoint/2010/main" val="202603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grpSp>
        <p:nvGrpSpPr>
          <p:cNvPr id="9" name="Group 8">
            <a:extLst>
              <a:ext uri="{FF2B5EF4-FFF2-40B4-BE49-F238E27FC236}">
                <a16:creationId xmlns:a16="http://schemas.microsoft.com/office/drawing/2014/main" xmlns="" id="{AA66DA34-0E40-C469-0B8A-85DAB00462AA}"/>
              </a:ext>
            </a:extLst>
          </p:cNvPr>
          <p:cNvGrpSpPr/>
          <p:nvPr/>
        </p:nvGrpSpPr>
        <p:grpSpPr>
          <a:xfrm>
            <a:off x="475341" y="322715"/>
            <a:ext cx="8193317" cy="1001941"/>
            <a:chOff x="428170" y="315458"/>
            <a:chExt cx="8193317" cy="1001941"/>
          </a:xfrm>
        </p:grpSpPr>
        <p:sp>
          <p:nvSpPr>
            <p:cNvPr id="5" name="Rectangle: Rounded Corners 4">
              <a:extLst>
                <a:ext uri="{FF2B5EF4-FFF2-40B4-BE49-F238E27FC236}">
                  <a16:creationId xmlns:a16="http://schemas.microsoft.com/office/drawing/2014/main" xmlns="" id="{75C1158C-5C63-868F-3720-143CF3665D87}"/>
                </a:ext>
              </a:extLst>
            </p:cNvPr>
            <p:cNvSpPr/>
            <p:nvPr/>
          </p:nvSpPr>
          <p:spPr>
            <a:xfrm>
              <a:off x="428170" y="442686"/>
              <a:ext cx="892629" cy="747486"/>
            </a:xfrm>
            <a:prstGeom prst="roundRect">
              <a:avLst/>
            </a:prstGeom>
            <a:solidFill>
              <a:srgbClr val="FFFFFF"/>
            </a:solidFill>
            <a:ln>
              <a:solidFill>
                <a:srgbClr val="333333"/>
              </a:solidFill>
              <a:prstDash val="solid"/>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333333"/>
                  </a:solidFill>
                </a:rPr>
                <a:t>03</a:t>
              </a:r>
            </a:p>
          </p:txBody>
        </p:sp>
        <p:sp>
          <p:nvSpPr>
            <p:cNvPr id="8" name="TextBox 7">
              <a:extLst>
                <a:ext uri="{FF2B5EF4-FFF2-40B4-BE49-F238E27FC236}">
                  <a16:creationId xmlns:a16="http://schemas.microsoft.com/office/drawing/2014/main" xmlns="" id="{82457884-C119-AC91-1514-DF211A4F625A}"/>
                </a:ext>
              </a:extLst>
            </p:cNvPr>
            <p:cNvSpPr txBox="1"/>
            <p:nvPr/>
          </p:nvSpPr>
          <p:spPr>
            <a:xfrm>
              <a:off x="1473201" y="315458"/>
              <a:ext cx="7148286" cy="1001941"/>
            </a:xfrm>
            <a:prstGeom prst="rect">
              <a:avLst/>
            </a:prstGeom>
            <a:noFill/>
          </p:spPr>
          <p:txBody>
            <a:bodyPr wrap="square">
              <a:spAutoFit/>
            </a:bodyPr>
            <a:lstStyle/>
            <a:p>
              <a:pPr algn="just">
                <a:lnSpc>
                  <a:spcPct val="150000"/>
                </a:lnSpc>
              </a:pPr>
              <a:r>
                <a:rPr lang="vi-VN" sz="2100"/>
                <a:t>Chi tiết nào cho thấy chú bộ đội và các bạn nhỏ vùng biên giới rất yêu quý ngựa biên phòng?</a:t>
              </a:r>
            </a:p>
          </p:txBody>
        </p:sp>
      </p:grpSp>
      <p:sp>
        <p:nvSpPr>
          <p:cNvPr id="10" name="TextBox 9">
            <a:extLst>
              <a:ext uri="{FF2B5EF4-FFF2-40B4-BE49-F238E27FC236}">
                <a16:creationId xmlns:a16="http://schemas.microsoft.com/office/drawing/2014/main" xmlns="" id="{ECEDEDFE-C6A4-8F94-479C-773C474EA777}"/>
              </a:ext>
            </a:extLst>
          </p:cNvPr>
          <p:cNvSpPr txBox="1"/>
          <p:nvPr/>
        </p:nvSpPr>
        <p:spPr>
          <a:xfrm>
            <a:off x="468084" y="1493830"/>
            <a:ext cx="2485573" cy="430887"/>
          </a:xfrm>
          <a:prstGeom prst="rect">
            <a:avLst/>
          </a:prstGeom>
          <a:noFill/>
        </p:spPr>
        <p:txBody>
          <a:bodyPr wrap="square" rtlCol="0">
            <a:spAutoFit/>
          </a:bodyPr>
          <a:lstStyle/>
          <a:p>
            <a:r>
              <a:rPr lang="en-US" sz="2100" b="1" i="1">
                <a:solidFill>
                  <a:srgbClr val="C00000"/>
                </a:solidFill>
              </a:rPr>
              <a:t>Trả lời: </a:t>
            </a:r>
          </a:p>
        </p:txBody>
      </p:sp>
      <p:sp>
        <p:nvSpPr>
          <p:cNvPr id="11" name="TextBox 10">
            <a:extLst>
              <a:ext uri="{FF2B5EF4-FFF2-40B4-BE49-F238E27FC236}">
                <a16:creationId xmlns:a16="http://schemas.microsoft.com/office/drawing/2014/main" xmlns="" id="{A349C839-D7C5-D40D-4EB5-426A37E553D2}"/>
              </a:ext>
            </a:extLst>
          </p:cNvPr>
          <p:cNvSpPr txBox="1"/>
          <p:nvPr/>
        </p:nvSpPr>
        <p:spPr>
          <a:xfrm>
            <a:off x="495300" y="1992291"/>
            <a:ext cx="8138886" cy="294093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100"/>
              <a:t>Tình yêu thương ngựa biên phòng của các chú bộ đội xong việc tuần tra trở về các chú cho ngựa đi thong thả, tay chú vỗ về ngựa đầy yêu thương.</a:t>
            </a:r>
          </a:p>
          <a:p>
            <a:pPr marL="342900" indent="-342900" algn="just">
              <a:lnSpc>
                <a:spcPct val="150000"/>
              </a:lnSpc>
              <a:buFont typeface="Wingdings" panose="05000000000000000000" pitchFamily="2" charset="2"/>
              <a:buChar char="§"/>
            </a:pPr>
            <a:r>
              <a:rPr lang="vi-VN" sz="2100"/>
              <a:t>Tình yêu thương ngựa biên phòng của các bạn nhỏ vùng biên giới: đi cất và phơi nhiều cỏ thơm để mùa đông cho các chú ngựa biên phòng. </a:t>
            </a:r>
          </a:p>
        </p:txBody>
      </p:sp>
    </p:spTree>
    <p:extLst>
      <p:ext uri="{BB962C8B-B14F-4D97-AF65-F5344CB8AC3E}">
        <p14:creationId xmlns:p14="http://schemas.microsoft.com/office/powerpoint/2010/main" val="113679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grpSp>
        <p:nvGrpSpPr>
          <p:cNvPr id="9" name="Group 8">
            <a:extLst>
              <a:ext uri="{FF2B5EF4-FFF2-40B4-BE49-F238E27FC236}">
                <a16:creationId xmlns:a16="http://schemas.microsoft.com/office/drawing/2014/main" xmlns="" id="{AA66DA34-0E40-C469-0B8A-85DAB00462AA}"/>
              </a:ext>
            </a:extLst>
          </p:cNvPr>
          <p:cNvGrpSpPr/>
          <p:nvPr/>
        </p:nvGrpSpPr>
        <p:grpSpPr>
          <a:xfrm>
            <a:off x="475341" y="449943"/>
            <a:ext cx="8193318" cy="747486"/>
            <a:chOff x="428170" y="442686"/>
            <a:chExt cx="8193318" cy="747486"/>
          </a:xfrm>
        </p:grpSpPr>
        <p:sp>
          <p:nvSpPr>
            <p:cNvPr id="5" name="Rectangle: Rounded Corners 4">
              <a:extLst>
                <a:ext uri="{FF2B5EF4-FFF2-40B4-BE49-F238E27FC236}">
                  <a16:creationId xmlns:a16="http://schemas.microsoft.com/office/drawing/2014/main" xmlns="" id="{75C1158C-5C63-868F-3720-143CF3665D87}"/>
                </a:ext>
              </a:extLst>
            </p:cNvPr>
            <p:cNvSpPr/>
            <p:nvPr/>
          </p:nvSpPr>
          <p:spPr>
            <a:xfrm>
              <a:off x="428170" y="442686"/>
              <a:ext cx="892629" cy="747486"/>
            </a:xfrm>
            <a:prstGeom prst="roundRect">
              <a:avLst/>
            </a:prstGeom>
            <a:solidFill>
              <a:srgbClr val="FFFFFF"/>
            </a:solidFill>
            <a:ln>
              <a:solidFill>
                <a:srgbClr val="333333"/>
              </a:solidFill>
              <a:prstDash val="solid"/>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333333"/>
                  </a:solidFill>
                </a:rPr>
                <a:t>04</a:t>
              </a:r>
            </a:p>
          </p:txBody>
        </p:sp>
        <p:sp>
          <p:nvSpPr>
            <p:cNvPr id="8" name="TextBox 7">
              <a:extLst>
                <a:ext uri="{FF2B5EF4-FFF2-40B4-BE49-F238E27FC236}">
                  <a16:creationId xmlns:a16="http://schemas.microsoft.com/office/drawing/2014/main" xmlns="" id="{82457884-C119-AC91-1514-DF211A4F625A}"/>
                </a:ext>
              </a:extLst>
            </p:cNvPr>
            <p:cNvSpPr txBox="1"/>
            <p:nvPr/>
          </p:nvSpPr>
          <p:spPr>
            <a:xfrm>
              <a:off x="1473202" y="557832"/>
              <a:ext cx="7148286" cy="517193"/>
            </a:xfrm>
            <a:prstGeom prst="rect">
              <a:avLst/>
            </a:prstGeom>
            <a:noFill/>
          </p:spPr>
          <p:txBody>
            <a:bodyPr wrap="square">
              <a:spAutoFit/>
            </a:bodyPr>
            <a:lstStyle/>
            <a:p>
              <a:pPr algn="just">
                <a:lnSpc>
                  <a:spcPct val="150000"/>
                </a:lnSpc>
              </a:pPr>
              <a:r>
                <a:rPr lang="vi-VN" sz="2100"/>
                <a:t>Theo em, vì sao ngựa biên phòng được yêu quý như vậy?</a:t>
              </a:r>
            </a:p>
          </p:txBody>
        </p:sp>
      </p:grpSp>
      <p:sp>
        <p:nvSpPr>
          <p:cNvPr id="10" name="TextBox 9">
            <a:extLst>
              <a:ext uri="{FF2B5EF4-FFF2-40B4-BE49-F238E27FC236}">
                <a16:creationId xmlns:a16="http://schemas.microsoft.com/office/drawing/2014/main" xmlns="" id="{ECEDEDFE-C6A4-8F94-479C-773C474EA777}"/>
              </a:ext>
            </a:extLst>
          </p:cNvPr>
          <p:cNvSpPr txBox="1"/>
          <p:nvPr/>
        </p:nvSpPr>
        <p:spPr>
          <a:xfrm>
            <a:off x="475341" y="1435772"/>
            <a:ext cx="2485573" cy="430887"/>
          </a:xfrm>
          <a:prstGeom prst="rect">
            <a:avLst/>
          </a:prstGeom>
          <a:noFill/>
        </p:spPr>
        <p:txBody>
          <a:bodyPr wrap="square" rtlCol="0">
            <a:spAutoFit/>
          </a:bodyPr>
          <a:lstStyle/>
          <a:p>
            <a:r>
              <a:rPr lang="en-US" sz="2100" b="1" i="1">
                <a:solidFill>
                  <a:srgbClr val="C00000"/>
                </a:solidFill>
              </a:rPr>
              <a:t>Trả lời: </a:t>
            </a:r>
          </a:p>
        </p:txBody>
      </p:sp>
      <p:sp>
        <p:nvSpPr>
          <p:cNvPr id="11" name="TextBox 10">
            <a:extLst>
              <a:ext uri="{FF2B5EF4-FFF2-40B4-BE49-F238E27FC236}">
                <a16:creationId xmlns:a16="http://schemas.microsoft.com/office/drawing/2014/main" xmlns="" id="{A349C839-D7C5-D40D-4EB5-426A37E553D2}"/>
              </a:ext>
            </a:extLst>
          </p:cNvPr>
          <p:cNvSpPr txBox="1"/>
          <p:nvPr/>
        </p:nvSpPr>
        <p:spPr>
          <a:xfrm>
            <a:off x="502557" y="1934233"/>
            <a:ext cx="8138886" cy="148668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100"/>
              <a:t>Ngựa biên phòng được yêu quý vì nhờ có chúng, các chú bộ đội biên phòng đã hoàn thành tốt công việc phòng thủ và bảo vệ vùng biên giới, giúp cho chúng ta có cuộc sống bình yên.</a:t>
            </a:r>
          </a:p>
        </p:txBody>
      </p:sp>
      <p:sp>
        <p:nvSpPr>
          <p:cNvPr id="2" name="Freeform 5">
            <a:extLst>
              <a:ext uri="{FF2B5EF4-FFF2-40B4-BE49-F238E27FC236}">
                <a16:creationId xmlns:a16="http://schemas.microsoft.com/office/drawing/2014/main" xmlns="" id="{98856B0E-55BC-B7AE-C420-10318F8DBD28}"/>
              </a:ext>
            </a:extLst>
          </p:cNvPr>
          <p:cNvSpPr/>
          <p:nvPr/>
        </p:nvSpPr>
        <p:spPr>
          <a:xfrm>
            <a:off x="1894114" y="3872118"/>
            <a:ext cx="5355771" cy="1412585"/>
          </a:xfrm>
          <a:custGeom>
            <a:avLst/>
            <a:gdLst/>
            <a:ahLst/>
            <a:cxnLst/>
            <a:rect l="l" t="t" r="r" b="b"/>
            <a:pathLst>
              <a:path w="7315200" h="1929384">
                <a:moveTo>
                  <a:pt x="0" y="0"/>
                </a:moveTo>
                <a:lnTo>
                  <a:pt x="7315200" y="0"/>
                </a:lnTo>
                <a:lnTo>
                  <a:pt x="7315200" y="1929384"/>
                </a:lnTo>
                <a:lnTo>
                  <a:pt x="0" y="19293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55937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grpSp>
        <p:nvGrpSpPr>
          <p:cNvPr id="9" name="Group 8">
            <a:extLst>
              <a:ext uri="{FF2B5EF4-FFF2-40B4-BE49-F238E27FC236}">
                <a16:creationId xmlns:a16="http://schemas.microsoft.com/office/drawing/2014/main" xmlns="" id="{AA66DA34-0E40-C469-0B8A-85DAB00462AA}"/>
              </a:ext>
            </a:extLst>
          </p:cNvPr>
          <p:cNvGrpSpPr/>
          <p:nvPr/>
        </p:nvGrpSpPr>
        <p:grpSpPr>
          <a:xfrm>
            <a:off x="475341" y="314659"/>
            <a:ext cx="8193318" cy="1001941"/>
            <a:chOff x="428170" y="307402"/>
            <a:chExt cx="8193318" cy="1001941"/>
          </a:xfrm>
        </p:grpSpPr>
        <p:sp>
          <p:nvSpPr>
            <p:cNvPr id="5" name="Rectangle: Rounded Corners 4">
              <a:extLst>
                <a:ext uri="{FF2B5EF4-FFF2-40B4-BE49-F238E27FC236}">
                  <a16:creationId xmlns:a16="http://schemas.microsoft.com/office/drawing/2014/main" xmlns="" id="{75C1158C-5C63-868F-3720-143CF3665D87}"/>
                </a:ext>
              </a:extLst>
            </p:cNvPr>
            <p:cNvSpPr/>
            <p:nvPr/>
          </p:nvSpPr>
          <p:spPr>
            <a:xfrm>
              <a:off x="428170" y="442686"/>
              <a:ext cx="892629" cy="747486"/>
            </a:xfrm>
            <a:prstGeom prst="roundRect">
              <a:avLst/>
            </a:prstGeom>
            <a:solidFill>
              <a:srgbClr val="FFFFFF"/>
            </a:solidFill>
            <a:ln>
              <a:solidFill>
                <a:srgbClr val="333333"/>
              </a:solidFill>
              <a:prstDash val="solid"/>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333333"/>
                  </a:solidFill>
                </a:rPr>
                <a:t>05</a:t>
              </a:r>
            </a:p>
          </p:txBody>
        </p:sp>
        <p:sp>
          <p:nvSpPr>
            <p:cNvPr id="8" name="TextBox 7">
              <a:extLst>
                <a:ext uri="{FF2B5EF4-FFF2-40B4-BE49-F238E27FC236}">
                  <a16:creationId xmlns:a16="http://schemas.microsoft.com/office/drawing/2014/main" xmlns="" id="{82457884-C119-AC91-1514-DF211A4F625A}"/>
                </a:ext>
              </a:extLst>
            </p:cNvPr>
            <p:cNvSpPr txBox="1"/>
            <p:nvPr/>
          </p:nvSpPr>
          <p:spPr>
            <a:xfrm>
              <a:off x="1473202" y="307402"/>
              <a:ext cx="7148286" cy="1001941"/>
            </a:xfrm>
            <a:prstGeom prst="rect">
              <a:avLst/>
            </a:prstGeom>
            <a:noFill/>
          </p:spPr>
          <p:txBody>
            <a:bodyPr wrap="square">
              <a:spAutoFit/>
            </a:bodyPr>
            <a:lstStyle/>
            <a:p>
              <a:pPr algn="just">
                <a:lnSpc>
                  <a:spcPct val="150000"/>
                </a:lnSpc>
              </a:pPr>
              <a:r>
                <a:rPr lang="vi-VN" sz="2100"/>
                <a:t>Bài thơ này có ý nghĩa gì? Chọn câu trả lời dưới đây hoặc nêu ý kiến của em.</a:t>
              </a:r>
            </a:p>
          </p:txBody>
        </p:sp>
      </p:grpSp>
      <p:sp>
        <p:nvSpPr>
          <p:cNvPr id="10" name="TextBox 9">
            <a:extLst>
              <a:ext uri="{FF2B5EF4-FFF2-40B4-BE49-F238E27FC236}">
                <a16:creationId xmlns:a16="http://schemas.microsoft.com/office/drawing/2014/main" xmlns="" id="{ECEDEDFE-C6A4-8F94-479C-773C474EA777}"/>
              </a:ext>
            </a:extLst>
          </p:cNvPr>
          <p:cNvSpPr txBox="1"/>
          <p:nvPr/>
        </p:nvSpPr>
        <p:spPr>
          <a:xfrm>
            <a:off x="475341" y="3108969"/>
            <a:ext cx="1179288" cy="430887"/>
          </a:xfrm>
          <a:prstGeom prst="rect">
            <a:avLst/>
          </a:prstGeom>
          <a:noFill/>
        </p:spPr>
        <p:txBody>
          <a:bodyPr wrap="square" rtlCol="0">
            <a:spAutoFit/>
          </a:bodyPr>
          <a:lstStyle/>
          <a:p>
            <a:r>
              <a:rPr lang="en-US" sz="2100" b="1" i="1">
                <a:solidFill>
                  <a:srgbClr val="C00000"/>
                </a:solidFill>
              </a:rPr>
              <a:t>Trả lời: </a:t>
            </a:r>
          </a:p>
        </p:txBody>
      </p:sp>
      <p:sp>
        <p:nvSpPr>
          <p:cNvPr id="11" name="TextBox 10">
            <a:extLst>
              <a:ext uri="{FF2B5EF4-FFF2-40B4-BE49-F238E27FC236}">
                <a16:creationId xmlns:a16="http://schemas.microsoft.com/office/drawing/2014/main" xmlns="" id="{A349C839-D7C5-D40D-4EB5-426A37E553D2}"/>
              </a:ext>
            </a:extLst>
          </p:cNvPr>
          <p:cNvSpPr txBox="1"/>
          <p:nvPr/>
        </p:nvSpPr>
        <p:spPr>
          <a:xfrm>
            <a:off x="537935" y="1322322"/>
            <a:ext cx="8068129" cy="1703030"/>
          </a:xfrm>
          <a:prstGeom prst="rect">
            <a:avLst/>
          </a:prstGeom>
          <a:noFill/>
        </p:spPr>
        <p:txBody>
          <a:bodyPr wrap="square" rtlCol="0">
            <a:spAutoFit/>
          </a:bodyPr>
          <a:lstStyle/>
          <a:p>
            <a:pPr marL="457200" indent="-457200" algn="just">
              <a:lnSpc>
                <a:spcPct val="150000"/>
              </a:lnSpc>
              <a:buFont typeface="+mj-lt"/>
              <a:buAutoNum type="alphaUcPeriod"/>
            </a:pPr>
            <a:r>
              <a:rPr lang="vi-VN" sz="1800"/>
              <a:t>Ca ngợi tình cảm và việc làm của các bạn nhỏ đối với ngựa biên phòng. </a:t>
            </a:r>
          </a:p>
          <a:p>
            <a:pPr marL="457200" indent="-457200" algn="just">
              <a:lnSpc>
                <a:spcPct val="150000"/>
              </a:lnSpc>
              <a:buFont typeface="+mj-lt"/>
              <a:buAutoNum type="alphaUcPeriod"/>
            </a:pPr>
            <a:r>
              <a:rPr lang="vi-VN" sz="1800"/>
              <a:t>Nhắc chúng ta không quên công lao của những chú ngựa biên phòng.</a:t>
            </a:r>
          </a:p>
          <a:p>
            <a:pPr marL="457200" indent="-457200" algn="just">
              <a:lnSpc>
                <a:spcPct val="150000"/>
              </a:lnSpc>
              <a:buFont typeface="+mj-lt"/>
              <a:buAutoNum type="alphaUcPeriod"/>
            </a:pPr>
            <a:r>
              <a:rPr lang="vi-VN" sz="1800"/>
              <a:t>Khuyên chúng ta biết ơn các chiến sĩ biên phòng bảo vệ biên cương của Tổ quốc. </a:t>
            </a:r>
          </a:p>
        </p:txBody>
      </p:sp>
      <p:grpSp>
        <p:nvGrpSpPr>
          <p:cNvPr id="7" name="Group 6">
            <a:extLst>
              <a:ext uri="{FF2B5EF4-FFF2-40B4-BE49-F238E27FC236}">
                <a16:creationId xmlns:a16="http://schemas.microsoft.com/office/drawing/2014/main" xmlns="" id="{B3B14B2D-80EE-0FDE-D86D-A43D4B22AFE0}"/>
              </a:ext>
            </a:extLst>
          </p:cNvPr>
          <p:cNvGrpSpPr/>
          <p:nvPr/>
        </p:nvGrpSpPr>
        <p:grpSpPr>
          <a:xfrm>
            <a:off x="437241" y="3623811"/>
            <a:ext cx="8269516" cy="1216359"/>
            <a:chOff x="437241" y="3655220"/>
            <a:chExt cx="8269516" cy="1216359"/>
          </a:xfrm>
        </p:grpSpPr>
        <p:sp>
          <p:nvSpPr>
            <p:cNvPr id="6" name="Plaque 5">
              <a:extLst>
                <a:ext uri="{FF2B5EF4-FFF2-40B4-BE49-F238E27FC236}">
                  <a16:creationId xmlns:a16="http://schemas.microsoft.com/office/drawing/2014/main" xmlns="" id="{CECFD626-7BCF-241A-625F-3BDF840F3BA4}"/>
                </a:ext>
              </a:extLst>
            </p:cNvPr>
            <p:cNvSpPr/>
            <p:nvPr/>
          </p:nvSpPr>
          <p:spPr>
            <a:xfrm>
              <a:off x="437241" y="3655220"/>
              <a:ext cx="8269516" cy="1216359"/>
            </a:xfrm>
            <a:prstGeom prst="plaque">
              <a:avLst/>
            </a:prstGeom>
            <a:solidFill>
              <a:srgbClr val="FFFFFF"/>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B1F66BF-1473-09E0-1CC7-0E2E885C2A1F}"/>
                </a:ext>
              </a:extLst>
            </p:cNvPr>
            <p:cNvSpPr txBox="1"/>
            <p:nvPr/>
          </p:nvSpPr>
          <p:spPr>
            <a:xfrm>
              <a:off x="537935" y="3821523"/>
              <a:ext cx="8164286" cy="872034"/>
            </a:xfrm>
            <a:prstGeom prst="rect">
              <a:avLst/>
            </a:prstGeom>
            <a:noFill/>
          </p:spPr>
          <p:txBody>
            <a:bodyPr wrap="square">
              <a:spAutoFit/>
            </a:bodyPr>
            <a:lstStyle/>
            <a:p>
              <a:pPr algn="just">
                <a:lnSpc>
                  <a:spcPct val="150000"/>
                </a:lnSpc>
              </a:pPr>
              <a:r>
                <a:rPr lang="vi-VN" sz="1800"/>
                <a:t>Nhắc chúng ta không quên đóng góp của các chủ ngựa biên phòng và khuyên chúng ta biết ơn các chiến sĩ biên phòng bảo vệ biên cương của Tổ quốc.</a:t>
              </a:r>
              <a:endParaRPr lang="en-US" sz="1800"/>
            </a:p>
          </p:txBody>
        </p:sp>
      </p:grpSp>
    </p:spTree>
    <p:extLst>
      <p:ext uri="{BB962C8B-B14F-4D97-AF65-F5344CB8AC3E}">
        <p14:creationId xmlns:p14="http://schemas.microsoft.com/office/powerpoint/2010/main" val="37450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sp>
        <p:nvSpPr>
          <p:cNvPr id="2351" name="Google Shape;2351;p49"/>
          <p:cNvSpPr txBox="1">
            <a:spLocks noGrp="1"/>
          </p:cNvSpPr>
          <p:nvPr>
            <p:ph type="subTitle" idx="1"/>
          </p:nvPr>
        </p:nvSpPr>
        <p:spPr>
          <a:xfrm>
            <a:off x="1293373" y="1143742"/>
            <a:ext cx="1146811" cy="13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mj-lt"/>
              </a:rPr>
              <a:t>03</a:t>
            </a:r>
            <a:endParaRPr sz="6000" b="1">
              <a:latin typeface="+mj-lt"/>
            </a:endParaRPr>
          </a:p>
        </p:txBody>
      </p:sp>
      <p:sp>
        <p:nvSpPr>
          <p:cNvPr id="2352" name="Google Shape;2352;p49"/>
          <p:cNvSpPr txBox="1">
            <a:spLocks noGrp="1"/>
          </p:cNvSpPr>
          <p:nvPr>
            <p:ph type="title"/>
          </p:nvPr>
        </p:nvSpPr>
        <p:spPr>
          <a:xfrm>
            <a:off x="1370114" y="2515188"/>
            <a:ext cx="4030272" cy="5292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US" sz="3500">
                <a:latin typeface="+mj-lt"/>
              </a:rPr>
              <a:t>Học thuộc bài thơ</a:t>
            </a:r>
            <a:endParaRPr sz="3500">
              <a:latin typeface="+mj-lt"/>
            </a:endParaRPr>
          </a:p>
        </p:txBody>
      </p:sp>
      <p:grpSp>
        <p:nvGrpSpPr>
          <p:cNvPr id="2353" name="Google Shape;2353;p49"/>
          <p:cNvGrpSpPr/>
          <p:nvPr/>
        </p:nvGrpSpPr>
        <p:grpSpPr>
          <a:xfrm>
            <a:off x="5844263" y="937165"/>
            <a:ext cx="3063390" cy="3955768"/>
            <a:chOff x="5844263" y="937165"/>
            <a:chExt cx="3063390" cy="3955768"/>
          </a:xfrm>
        </p:grpSpPr>
        <p:sp>
          <p:nvSpPr>
            <p:cNvPr id="2354" name="Google Shape;2354;p49"/>
            <p:cNvSpPr/>
            <p:nvPr/>
          </p:nvSpPr>
          <p:spPr>
            <a:xfrm>
              <a:off x="5938400" y="1043153"/>
              <a:ext cx="2875136" cy="3560859"/>
            </a:xfrm>
            <a:custGeom>
              <a:avLst/>
              <a:gdLst/>
              <a:ahLst/>
              <a:cxnLst/>
              <a:rect l="l" t="t" r="r" b="b"/>
              <a:pathLst>
                <a:path w="55526" h="68769" extrusionOk="0">
                  <a:moveTo>
                    <a:pt x="27895" y="1"/>
                  </a:moveTo>
                  <a:cubicBezTo>
                    <a:pt x="22301" y="1"/>
                    <a:pt x="17378" y="3792"/>
                    <a:pt x="15951" y="9199"/>
                  </a:cubicBezTo>
                  <a:cubicBezTo>
                    <a:pt x="8666" y="9690"/>
                    <a:pt x="2502" y="15261"/>
                    <a:pt x="1525" y="22777"/>
                  </a:cubicBezTo>
                  <a:cubicBezTo>
                    <a:pt x="989" y="26899"/>
                    <a:pt x="2113" y="30851"/>
                    <a:pt x="4374" y="33966"/>
                  </a:cubicBezTo>
                  <a:cubicBezTo>
                    <a:pt x="2543" y="35882"/>
                    <a:pt x="1286" y="38378"/>
                    <a:pt x="919" y="41209"/>
                  </a:cubicBezTo>
                  <a:cubicBezTo>
                    <a:pt x="1" y="48274"/>
                    <a:pt x="4988" y="54748"/>
                    <a:pt x="12053" y="55666"/>
                  </a:cubicBezTo>
                  <a:cubicBezTo>
                    <a:pt x="12617" y="55739"/>
                    <a:pt x="13176" y="55774"/>
                    <a:pt x="13729" y="55774"/>
                  </a:cubicBezTo>
                  <a:cubicBezTo>
                    <a:pt x="14026" y="55774"/>
                    <a:pt x="14321" y="55764"/>
                    <a:pt x="14614" y="55744"/>
                  </a:cubicBezTo>
                  <a:lnTo>
                    <a:pt x="14614" y="55744"/>
                  </a:lnTo>
                  <a:cubicBezTo>
                    <a:pt x="14187" y="56534"/>
                    <a:pt x="13875" y="57406"/>
                    <a:pt x="13705" y="58337"/>
                  </a:cubicBezTo>
                  <a:cubicBezTo>
                    <a:pt x="12841" y="63099"/>
                    <a:pt x="16001" y="67659"/>
                    <a:pt x="20762" y="68524"/>
                  </a:cubicBezTo>
                  <a:cubicBezTo>
                    <a:pt x="21291" y="68620"/>
                    <a:pt x="21818" y="68666"/>
                    <a:pt x="22337" y="68666"/>
                  </a:cubicBezTo>
                  <a:cubicBezTo>
                    <a:pt x="24781" y="68666"/>
                    <a:pt x="27065" y="67639"/>
                    <a:pt x="28686" y="65930"/>
                  </a:cubicBezTo>
                  <a:cubicBezTo>
                    <a:pt x="30307" y="67232"/>
                    <a:pt x="32265" y="68161"/>
                    <a:pt x="34453" y="68559"/>
                  </a:cubicBezTo>
                  <a:cubicBezTo>
                    <a:pt x="35231" y="68700"/>
                    <a:pt x="36007" y="68769"/>
                    <a:pt x="36771" y="68769"/>
                  </a:cubicBezTo>
                  <a:cubicBezTo>
                    <a:pt x="42890" y="68769"/>
                    <a:pt x="48324" y="64400"/>
                    <a:pt x="49455" y="58167"/>
                  </a:cubicBezTo>
                  <a:cubicBezTo>
                    <a:pt x="49964" y="55360"/>
                    <a:pt x="49524" y="52600"/>
                    <a:pt x="48364" y="50218"/>
                  </a:cubicBezTo>
                  <a:cubicBezTo>
                    <a:pt x="51464" y="47939"/>
                    <a:pt x="53734" y="44512"/>
                    <a:pt x="54477" y="40424"/>
                  </a:cubicBezTo>
                  <a:cubicBezTo>
                    <a:pt x="55525" y="34655"/>
                    <a:pt x="53259" y="29051"/>
                    <a:pt x="49035" y="25569"/>
                  </a:cubicBezTo>
                  <a:cubicBezTo>
                    <a:pt x="49403" y="24597"/>
                    <a:pt x="49664" y="23565"/>
                    <a:pt x="49805" y="22489"/>
                  </a:cubicBezTo>
                  <a:cubicBezTo>
                    <a:pt x="50719" y="15444"/>
                    <a:pt x="46071" y="8957"/>
                    <a:pt x="39260" y="7453"/>
                  </a:cubicBezTo>
                  <a:cubicBezTo>
                    <a:pt x="37585" y="3593"/>
                    <a:pt x="33982" y="687"/>
                    <a:pt x="29503" y="105"/>
                  </a:cubicBezTo>
                  <a:cubicBezTo>
                    <a:pt x="28963" y="35"/>
                    <a:pt x="28426" y="1"/>
                    <a:pt x="2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9"/>
            <p:cNvSpPr/>
            <p:nvPr/>
          </p:nvSpPr>
          <p:spPr>
            <a:xfrm>
              <a:off x="8341937" y="1409886"/>
              <a:ext cx="177700" cy="173533"/>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9"/>
            <p:cNvSpPr/>
            <p:nvPr/>
          </p:nvSpPr>
          <p:spPr>
            <a:xfrm rot="7030005" flipH="1">
              <a:off x="6615722" y="981037"/>
              <a:ext cx="264671" cy="271822"/>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9"/>
            <p:cNvSpPr/>
            <p:nvPr/>
          </p:nvSpPr>
          <p:spPr>
            <a:xfrm rot="8100000" flipH="1">
              <a:off x="6191613" y="155980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9"/>
            <p:cNvSpPr/>
            <p:nvPr/>
          </p:nvSpPr>
          <p:spPr>
            <a:xfrm rot="8100000" flipH="1">
              <a:off x="6626888" y="30167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9"/>
            <p:cNvSpPr/>
            <p:nvPr/>
          </p:nvSpPr>
          <p:spPr>
            <a:xfrm rot="8100000" flipH="1">
              <a:off x="6718188" y="17033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0" name="Google Shape;2360;p49"/>
            <p:cNvGrpSpPr/>
            <p:nvPr/>
          </p:nvGrpSpPr>
          <p:grpSpPr>
            <a:xfrm>
              <a:off x="5844263" y="1113648"/>
              <a:ext cx="3063390" cy="3779285"/>
              <a:chOff x="5852825" y="1122638"/>
              <a:chExt cx="2478672" cy="2898225"/>
            </a:xfrm>
          </p:grpSpPr>
          <p:sp>
            <p:nvSpPr>
              <p:cNvPr id="2361" name="Google Shape;2361;p49"/>
              <p:cNvSpPr/>
              <p:nvPr/>
            </p:nvSpPr>
            <p:spPr>
              <a:xfrm>
                <a:off x="7402680" y="2312264"/>
                <a:ext cx="443483" cy="782487"/>
              </a:xfrm>
              <a:custGeom>
                <a:avLst/>
                <a:gdLst/>
                <a:ahLst/>
                <a:cxnLst/>
                <a:rect l="l" t="t" r="r" b="b"/>
                <a:pathLst>
                  <a:path w="11932" h="21053" extrusionOk="0">
                    <a:moveTo>
                      <a:pt x="7886" y="1"/>
                    </a:moveTo>
                    <a:cubicBezTo>
                      <a:pt x="7886" y="1"/>
                      <a:pt x="1" y="6480"/>
                      <a:pt x="3273" y="15738"/>
                    </a:cubicBezTo>
                    <a:cubicBezTo>
                      <a:pt x="3558" y="16549"/>
                      <a:pt x="3931" y="17385"/>
                      <a:pt x="4403" y="18237"/>
                    </a:cubicBezTo>
                    <a:cubicBezTo>
                      <a:pt x="4910" y="19154"/>
                      <a:pt x="5533" y="20094"/>
                      <a:pt x="6286" y="21053"/>
                    </a:cubicBezTo>
                    <a:cubicBezTo>
                      <a:pt x="10837" y="16785"/>
                      <a:pt x="11932" y="12485"/>
                      <a:pt x="11637" y="8895"/>
                    </a:cubicBezTo>
                    <a:cubicBezTo>
                      <a:pt x="11624" y="8727"/>
                      <a:pt x="11607" y="8559"/>
                      <a:pt x="11588" y="8393"/>
                    </a:cubicBezTo>
                    <a:cubicBezTo>
                      <a:pt x="11349" y="6400"/>
                      <a:pt x="10698" y="4647"/>
                      <a:pt x="10006" y="3264"/>
                    </a:cubicBezTo>
                    <a:cubicBezTo>
                      <a:pt x="8989" y="1231"/>
                      <a:pt x="7886" y="1"/>
                      <a:pt x="7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9"/>
              <p:cNvSpPr/>
              <p:nvPr/>
            </p:nvSpPr>
            <p:spPr>
              <a:xfrm>
                <a:off x="7566292" y="2433579"/>
                <a:ext cx="279871" cy="661210"/>
              </a:xfrm>
              <a:custGeom>
                <a:avLst/>
                <a:gdLst/>
                <a:ahLst/>
                <a:cxnLst/>
                <a:rect l="l" t="t" r="r" b="b"/>
                <a:pathLst>
                  <a:path w="7530" h="17790" extrusionOk="0">
                    <a:moveTo>
                      <a:pt x="5604" y="1"/>
                    </a:moveTo>
                    <a:lnTo>
                      <a:pt x="5604" y="1"/>
                    </a:lnTo>
                    <a:cubicBezTo>
                      <a:pt x="5739" y="1010"/>
                      <a:pt x="5793" y="2032"/>
                      <a:pt x="5770" y="3052"/>
                    </a:cubicBezTo>
                    <a:cubicBezTo>
                      <a:pt x="5732" y="4729"/>
                      <a:pt x="5484" y="6402"/>
                      <a:pt x="5026" y="8017"/>
                    </a:cubicBezTo>
                    <a:cubicBezTo>
                      <a:pt x="4576" y="9599"/>
                      <a:pt x="3954" y="11190"/>
                      <a:pt x="2991" y="12533"/>
                    </a:cubicBezTo>
                    <a:cubicBezTo>
                      <a:pt x="2232" y="13587"/>
                      <a:pt x="1214" y="14496"/>
                      <a:pt x="1" y="14973"/>
                    </a:cubicBezTo>
                    <a:cubicBezTo>
                      <a:pt x="508" y="15891"/>
                      <a:pt x="1131" y="16830"/>
                      <a:pt x="1884" y="17790"/>
                    </a:cubicBezTo>
                    <a:cubicBezTo>
                      <a:pt x="6435" y="13521"/>
                      <a:pt x="7530" y="9221"/>
                      <a:pt x="7235" y="5631"/>
                    </a:cubicBezTo>
                    <a:cubicBezTo>
                      <a:pt x="7222" y="5463"/>
                      <a:pt x="7205" y="5295"/>
                      <a:pt x="7186" y="5129"/>
                    </a:cubicBezTo>
                    <a:cubicBezTo>
                      <a:pt x="6947" y="3136"/>
                      <a:pt x="6296" y="1383"/>
                      <a:pt x="560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9"/>
              <p:cNvSpPr/>
              <p:nvPr/>
            </p:nvSpPr>
            <p:spPr>
              <a:xfrm>
                <a:off x="7643526" y="2391059"/>
                <a:ext cx="78721" cy="682024"/>
              </a:xfrm>
              <a:custGeom>
                <a:avLst/>
                <a:gdLst/>
                <a:ahLst/>
                <a:cxnLst/>
                <a:rect l="l" t="t" r="r" b="b"/>
                <a:pathLst>
                  <a:path w="2118" h="18350" extrusionOk="0">
                    <a:moveTo>
                      <a:pt x="1100" y="1"/>
                    </a:moveTo>
                    <a:lnTo>
                      <a:pt x="1100" y="1"/>
                    </a:lnTo>
                    <a:cubicBezTo>
                      <a:pt x="1723" y="3405"/>
                      <a:pt x="1883" y="6951"/>
                      <a:pt x="1578" y="10398"/>
                    </a:cubicBezTo>
                    <a:cubicBezTo>
                      <a:pt x="1327" y="13075"/>
                      <a:pt x="798" y="15782"/>
                      <a:pt x="1" y="18349"/>
                    </a:cubicBezTo>
                    <a:cubicBezTo>
                      <a:pt x="948" y="15828"/>
                      <a:pt x="1533" y="13101"/>
                      <a:pt x="1798" y="10417"/>
                    </a:cubicBezTo>
                    <a:cubicBezTo>
                      <a:pt x="2118" y="6961"/>
                      <a:pt x="1918" y="3375"/>
                      <a:pt x="1100"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9"/>
              <p:cNvSpPr/>
              <p:nvPr/>
            </p:nvSpPr>
            <p:spPr>
              <a:xfrm>
                <a:off x="7593053" y="2506539"/>
                <a:ext cx="188068" cy="174316"/>
              </a:xfrm>
              <a:custGeom>
                <a:avLst/>
                <a:gdLst/>
                <a:ahLst/>
                <a:cxnLst/>
                <a:rect l="l" t="t" r="r" b="b"/>
                <a:pathLst>
                  <a:path w="5060" h="4690" extrusionOk="0">
                    <a:moveTo>
                      <a:pt x="5058" y="0"/>
                    </a:moveTo>
                    <a:cubicBezTo>
                      <a:pt x="5057" y="6"/>
                      <a:pt x="5055" y="11"/>
                      <a:pt x="5054" y="17"/>
                    </a:cubicBezTo>
                    <a:lnTo>
                      <a:pt x="5054" y="17"/>
                    </a:lnTo>
                    <a:cubicBezTo>
                      <a:pt x="5056" y="11"/>
                      <a:pt x="5057" y="6"/>
                      <a:pt x="5059" y="0"/>
                    </a:cubicBezTo>
                    <a:close/>
                    <a:moveTo>
                      <a:pt x="5054" y="17"/>
                    </a:moveTo>
                    <a:cubicBezTo>
                      <a:pt x="4578" y="1519"/>
                      <a:pt x="3705" y="2846"/>
                      <a:pt x="3194" y="4337"/>
                    </a:cubicBezTo>
                    <a:lnTo>
                      <a:pt x="3194" y="4337"/>
                    </a:lnTo>
                    <a:cubicBezTo>
                      <a:pt x="2778" y="3686"/>
                      <a:pt x="2313" y="3068"/>
                      <a:pt x="1799" y="2492"/>
                    </a:cubicBezTo>
                    <a:cubicBezTo>
                      <a:pt x="1251" y="1877"/>
                      <a:pt x="650" y="1310"/>
                      <a:pt x="0" y="804"/>
                    </a:cubicBezTo>
                    <a:lnTo>
                      <a:pt x="0" y="804"/>
                    </a:lnTo>
                    <a:cubicBezTo>
                      <a:pt x="1216" y="1902"/>
                      <a:pt x="2287" y="3159"/>
                      <a:pt x="3150" y="4550"/>
                    </a:cubicBezTo>
                    <a:lnTo>
                      <a:pt x="3237" y="4689"/>
                    </a:lnTo>
                    <a:lnTo>
                      <a:pt x="3286" y="4535"/>
                    </a:lnTo>
                    <a:cubicBezTo>
                      <a:pt x="3778" y="2998"/>
                      <a:pt x="4679" y="1596"/>
                      <a:pt x="5054" y="17"/>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9"/>
              <p:cNvSpPr/>
              <p:nvPr/>
            </p:nvSpPr>
            <p:spPr>
              <a:xfrm>
                <a:off x="7571941" y="2750991"/>
                <a:ext cx="214940" cy="188662"/>
              </a:xfrm>
              <a:custGeom>
                <a:avLst/>
                <a:gdLst/>
                <a:ahLst/>
                <a:cxnLst/>
                <a:rect l="l" t="t" r="r" b="b"/>
                <a:pathLst>
                  <a:path w="5783" h="5076" extrusionOk="0">
                    <a:moveTo>
                      <a:pt x="5783" y="1"/>
                    </a:moveTo>
                    <a:lnTo>
                      <a:pt x="5783" y="1"/>
                    </a:lnTo>
                    <a:cubicBezTo>
                      <a:pt x="4955" y="1658"/>
                      <a:pt x="4023" y="3264"/>
                      <a:pt x="2955" y="4778"/>
                    </a:cubicBezTo>
                    <a:lnTo>
                      <a:pt x="2955" y="4778"/>
                    </a:lnTo>
                    <a:cubicBezTo>
                      <a:pt x="2766" y="4394"/>
                      <a:pt x="2569" y="4016"/>
                      <a:pt x="2363" y="3643"/>
                    </a:cubicBezTo>
                    <a:cubicBezTo>
                      <a:pt x="1684" y="2411"/>
                      <a:pt x="895" y="1239"/>
                      <a:pt x="1" y="153"/>
                    </a:cubicBezTo>
                    <a:lnTo>
                      <a:pt x="1" y="153"/>
                    </a:lnTo>
                    <a:cubicBezTo>
                      <a:pt x="1095" y="1667"/>
                      <a:pt x="2073" y="3269"/>
                      <a:pt x="2875" y="4958"/>
                    </a:cubicBezTo>
                    <a:lnTo>
                      <a:pt x="2931" y="5075"/>
                    </a:lnTo>
                    <a:lnTo>
                      <a:pt x="3005" y="4969"/>
                    </a:lnTo>
                    <a:cubicBezTo>
                      <a:pt x="4094" y="3412"/>
                      <a:pt x="5044" y="1752"/>
                      <a:pt x="5783"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9"/>
              <p:cNvSpPr/>
              <p:nvPr/>
            </p:nvSpPr>
            <p:spPr>
              <a:xfrm>
                <a:off x="7608663" y="2773515"/>
                <a:ext cx="722834" cy="391225"/>
              </a:xfrm>
              <a:custGeom>
                <a:avLst/>
                <a:gdLst/>
                <a:ahLst/>
                <a:cxnLst/>
                <a:rect l="l" t="t" r="r" b="b"/>
                <a:pathLst>
                  <a:path w="19448" h="10526" extrusionOk="0">
                    <a:moveTo>
                      <a:pt x="13325" y="1"/>
                    </a:moveTo>
                    <a:cubicBezTo>
                      <a:pt x="10244" y="1"/>
                      <a:pt x="6503" y="891"/>
                      <a:pt x="3344" y="4246"/>
                    </a:cubicBezTo>
                    <a:lnTo>
                      <a:pt x="3345" y="4246"/>
                    </a:lnTo>
                    <a:cubicBezTo>
                      <a:pt x="2754" y="4872"/>
                      <a:pt x="2183" y="5586"/>
                      <a:pt x="1643" y="6396"/>
                    </a:cubicBezTo>
                    <a:cubicBezTo>
                      <a:pt x="1058" y="7267"/>
                      <a:pt x="509" y="8252"/>
                      <a:pt x="1" y="9359"/>
                    </a:cubicBezTo>
                    <a:cubicBezTo>
                      <a:pt x="2312" y="10181"/>
                      <a:pt x="4383" y="10526"/>
                      <a:pt x="6231" y="10526"/>
                    </a:cubicBezTo>
                    <a:cubicBezTo>
                      <a:pt x="9084" y="10526"/>
                      <a:pt x="11405" y="9705"/>
                      <a:pt x="13260" y="8548"/>
                    </a:cubicBezTo>
                    <a:cubicBezTo>
                      <a:pt x="13404" y="8458"/>
                      <a:pt x="13544" y="8366"/>
                      <a:pt x="13683" y="8272"/>
                    </a:cubicBezTo>
                    <a:cubicBezTo>
                      <a:pt x="15344" y="7149"/>
                      <a:pt x="16605" y="5766"/>
                      <a:pt x="17517" y="4517"/>
                    </a:cubicBezTo>
                    <a:cubicBezTo>
                      <a:pt x="18859" y="2682"/>
                      <a:pt x="19447" y="1139"/>
                      <a:pt x="19447" y="1139"/>
                    </a:cubicBezTo>
                    <a:cubicBezTo>
                      <a:pt x="19447" y="1139"/>
                      <a:pt x="16808" y="1"/>
                      <a:pt x="13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9"/>
              <p:cNvSpPr/>
              <p:nvPr/>
            </p:nvSpPr>
            <p:spPr>
              <a:xfrm>
                <a:off x="7608663" y="2941401"/>
                <a:ext cx="651100" cy="223340"/>
              </a:xfrm>
              <a:custGeom>
                <a:avLst/>
                <a:gdLst/>
                <a:ahLst/>
                <a:cxnLst/>
                <a:rect l="l" t="t" r="r" b="b"/>
                <a:pathLst>
                  <a:path w="17518" h="6009" extrusionOk="0">
                    <a:moveTo>
                      <a:pt x="17517" y="0"/>
                    </a:moveTo>
                    <a:lnTo>
                      <a:pt x="17517" y="0"/>
                    </a:lnTo>
                    <a:cubicBezTo>
                      <a:pt x="16681" y="584"/>
                      <a:pt x="15797" y="1099"/>
                      <a:pt x="14880" y="1546"/>
                    </a:cubicBezTo>
                    <a:cubicBezTo>
                      <a:pt x="13373" y="2281"/>
                      <a:pt x="11771" y="2827"/>
                      <a:pt x="10127" y="3159"/>
                    </a:cubicBezTo>
                    <a:cubicBezTo>
                      <a:pt x="9035" y="3380"/>
                      <a:pt x="7903" y="3532"/>
                      <a:pt x="6779" y="3532"/>
                    </a:cubicBezTo>
                    <a:cubicBezTo>
                      <a:pt x="6242" y="3532"/>
                      <a:pt x="5707" y="3497"/>
                      <a:pt x="5178" y="3419"/>
                    </a:cubicBezTo>
                    <a:cubicBezTo>
                      <a:pt x="3896" y="3228"/>
                      <a:pt x="2621" y="2740"/>
                      <a:pt x="1641" y="1879"/>
                    </a:cubicBezTo>
                    <a:cubicBezTo>
                      <a:pt x="1058" y="2750"/>
                      <a:pt x="508" y="3735"/>
                      <a:pt x="1" y="4842"/>
                    </a:cubicBezTo>
                    <a:cubicBezTo>
                      <a:pt x="2312" y="5664"/>
                      <a:pt x="4383" y="6009"/>
                      <a:pt x="6231" y="6009"/>
                    </a:cubicBezTo>
                    <a:cubicBezTo>
                      <a:pt x="9084" y="6009"/>
                      <a:pt x="11405" y="5188"/>
                      <a:pt x="13260" y="4031"/>
                    </a:cubicBezTo>
                    <a:cubicBezTo>
                      <a:pt x="13404" y="3941"/>
                      <a:pt x="13544" y="3849"/>
                      <a:pt x="13683" y="3755"/>
                    </a:cubicBezTo>
                    <a:cubicBezTo>
                      <a:pt x="15344" y="2632"/>
                      <a:pt x="16605" y="1249"/>
                      <a:pt x="1751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9"/>
              <p:cNvSpPr/>
              <p:nvPr/>
            </p:nvSpPr>
            <p:spPr>
              <a:xfrm>
                <a:off x="7631261" y="2841755"/>
                <a:ext cx="624972" cy="276155"/>
              </a:xfrm>
              <a:custGeom>
                <a:avLst/>
                <a:gdLst/>
                <a:ahLst/>
                <a:cxnLst/>
                <a:rect l="l" t="t" r="r" b="b"/>
                <a:pathLst>
                  <a:path w="16815" h="7430" extrusionOk="0">
                    <a:moveTo>
                      <a:pt x="16814" y="1"/>
                    </a:moveTo>
                    <a:lnTo>
                      <a:pt x="16814" y="1"/>
                    </a:lnTo>
                    <a:cubicBezTo>
                      <a:pt x="14075" y="2115"/>
                      <a:pt x="10995" y="3882"/>
                      <a:pt x="7793" y="5189"/>
                    </a:cubicBezTo>
                    <a:cubicBezTo>
                      <a:pt x="5297" y="6192"/>
                      <a:pt x="2649" y="6961"/>
                      <a:pt x="1" y="7430"/>
                    </a:cubicBezTo>
                    <a:cubicBezTo>
                      <a:pt x="2676" y="7116"/>
                      <a:pt x="5369" y="6388"/>
                      <a:pt x="7874" y="5393"/>
                    </a:cubicBezTo>
                    <a:cubicBezTo>
                      <a:pt x="11094" y="4095"/>
                      <a:pt x="14189" y="2275"/>
                      <a:pt x="16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9"/>
              <p:cNvSpPr/>
              <p:nvPr/>
            </p:nvSpPr>
            <p:spPr>
              <a:xfrm>
                <a:off x="8011858" y="2827185"/>
                <a:ext cx="185986" cy="173089"/>
              </a:xfrm>
              <a:custGeom>
                <a:avLst/>
                <a:gdLst/>
                <a:ahLst/>
                <a:cxnLst/>
                <a:rect l="l" t="t" r="r" b="b"/>
                <a:pathLst>
                  <a:path w="5004" h="4657" extrusionOk="0">
                    <a:moveTo>
                      <a:pt x="1973" y="0"/>
                    </a:moveTo>
                    <a:cubicBezTo>
                      <a:pt x="1553" y="1584"/>
                      <a:pt x="927" y="3112"/>
                      <a:pt x="85" y="4516"/>
                    </a:cubicBezTo>
                    <a:lnTo>
                      <a:pt x="1" y="4657"/>
                    </a:lnTo>
                    <a:lnTo>
                      <a:pt x="162" y="4629"/>
                    </a:lnTo>
                    <a:cubicBezTo>
                      <a:pt x="1758" y="4362"/>
                      <a:pt x="3423" y="4523"/>
                      <a:pt x="5004" y="4128"/>
                    </a:cubicBezTo>
                    <a:lnTo>
                      <a:pt x="5004" y="4128"/>
                    </a:lnTo>
                    <a:cubicBezTo>
                      <a:pt x="3445" y="4398"/>
                      <a:pt x="1861" y="4228"/>
                      <a:pt x="295" y="4457"/>
                    </a:cubicBezTo>
                    <a:lnTo>
                      <a:pt x="295" y="4457"/>
                    </a:lnTo>
                    <a:cubicBezTo>
                      <a:pt x="684" y="3789"/>
                      <a:pt x="1020" y="3093"/>
                      <a:pt x="1296" y="2372"/>
                    </a:cubicBezTo>
                    <a:cubicBezTo>
                      <a:pt x="1592" y="1603"/>
                      <a:pt x="1821" y="810"/>
                      <a:pt x="1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9"/>
              <p:cNvSpPr/>
              <p:nvPr/>
            </p:nvSpPr>
            <p:spPr>
              <a:xfrm>
                <a:off x="7766960" y="2909288"/>
                <a:ext cx="216278" cy="191115"/>
              </a:xfrm>
              <a:custGeom>
                <a:avLst/>
                <a:gdLst/>
                <a:ahLst/>
                <a:cxnLst/>
                <a:rect l="l" t="t" r="r" b="b"/>
                <a:pathLst>
                  <a:path w="5819" h="5142" extrusionOk="0">
                    <a:moveTo>
                      <a:pt x="3035" y="1"/>
                    </a:moveTo>
                    <a:lnTo>
                      <a:pt x="3035" y="1"/>
                    </a:lnTo>
                    <a:cubicBezTo>
                      <a:pt x="2189" y="1667"/>
                      <a:pt x="1214" y="3271"/>
                      <a:pt x="80" y="4757"/>
                    </a:cubicBezTo>
                    <a:lnTo>
                      <a:pt x="1" y="4860"/>
                    </a:lnTo>
                    <a:lnTo>
                      <a:pt x="129" y="4877"/>
                    </a:lnTo>
                    <a:cubicBezTo>
                      <a:pt x="1391" y="5048"/>
                      <a:pt x="2664" y="5142"/>
                      <a:pt x="3937" y="5142"/>
                    </a:cubicBezTo>
                    <a:cubicBezTo>
                      <a:pt x="4565" y="5142"/>
                      <a:pt x="5193" y="5119"/>
                      <a:pt x="5818" y="5071"/>
                    </a:cubicBezTo>
                    <a:lnTo>
                      <a:pt x="5818" y="5071"/>
                    </a:lnTo>
                    <a:cubicBezTo>
                      <a:pt x="5639" y="5074"/>
                      <a:pt x="5459" y="5075"/>
                      <a:pt x="5279" y="5075"/>
                    </a:cubicBezTo>
                    <a:cubicBezTo>
                      <a:pt x="3607" y="5075"/>
                      <a:pt x="1933" y="4977"/>
                      <a:pt x="276" y="4746"/>
                    </a:cubicBezTo>
                    <a:lnTo>
                      <a:pt x="276" y="4746"/>
                    </a:lnTo>
                    <a:cubicBezTo>
                      <a:pt x="530" y="4403"/>
                      <a:pt x="776" y="4054"/>
                      <a:pt x="1014" y="3700"/>
                    </a:cubicBezTo>
                    <a:cubicBezTo>
                      <a:pt x="1798" y="2531"/>
                      <a:pt x="2479" y="1293"/>
                      <a:pt x="3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9"/>
              <p:cNvSpPr/>
              <p:nvPr/>
            </p:nvSpPr>
            <p:spPr>
              <a:xfrm>
                <a:off x="7603943" y="2350249"/>
                <a:ext cx="614007" cy="712984"/>
              </a:xfrm>
              <a:custGeom>
                <a:avLst/>
                <a:gdLst/>
                <a:ahLst/>
                <a:cxnLst/>
                <a:rect l="l" t="t" r="r" b="b"/>
                <a:pathLst>
                  <a:path w="16520" h="19183" extrusionOk="0">
                    <a:moveTo>
                      <a:pt x="11464" y="1"/>
                    </a:moveTo>
                    <a:cubicBezTo>
                      <a:pt x="11457" y="1"/>
                      <a:pt x="11450" y="3"/>
                      <a:pt x="11445" y="8"/>
                    </a:cubicBezTo>
                    <a:cubicBezTo>
                      <a:pt x="11027" y="360"/>
                      <a:pt x="10632" y="739"/>
                      <a:pt x="10267" y="1148"/>
                    </a:cubicBezTo>
                    <a:cubicBezTo>
                      <a:pt x="10111" y="1322"/>
                      <a:pt x="9960" y="1503"/>
                      <a:pt x="9816" y="1688"/>
                    </a:cubicBezTo>
                    <a:cubicBezTo>
                      <a:pt x="9338" y="2301"/>
                      <a:pt x="8930" y="2972"/>
                      <a:pt x="8622" y="3685"/>
                    </a:cubicBezTo>
                    <a:cubicBezTo>
                      <a:pt x="8315" y="4399"/>
                      <a:pt x="8120" y="5151"/>
                      <a:pt x="8037" y="5923"/>
                    </a:cubicBezTo>
                    <a:cubicBezTo>
                      <a:pt x="7955" y="6685"/>
                      <a:pt x="7968" y="7454"/>
                      <a:pt x="7961" y="8219"/>
                    </a:cubicBezTo>
                    <a:cubicBezTo>
                      <a:pt x="7953" y="8985"/>
                      <a:pt x="7929" y="9757"/>
                      <a:pt x="7773" y="10507"/>
                    </a:cubicBezTo>
                    <a:cubicBezTo>
                      <a:pt x="7759" y="10571"/>
                      <a:pt x="7744" y="10636"/>
                      <a:pt x="7729" y="10700"/>
                    </a:cubicBezTo>
                    <a:cubicBezTo>
                      <a:pt x="7585" y="10962"/>
                      <a:pt x="7435" y="11223"/>
                      <a:pt x="7281" y="11480"/>
                    </a:cubicBezTo>
                    <a:cubicBezTo>
                      <a:pt x="7199" y="11617"/>
                      <a:pt x="7116" y="11752"/>
                      <a:pt x="7031" y="11887"/>
                    </a:cubicBezTo>
                    <a:cubicBezTo>
                      <a:pt x="7304" y="10702"/>
                      <a:pt x="7391" y="9479"/>
                      <a:pt x="7296" y="8268"/>
                    </a:cubicBezTo>
                    <a:cubicBezTo>
                      <a:pt x="7198" y="7023"/>
                      <a:pt x="6909" y="5794"/>
                      <a:pt x="6439" y="4637"/>
                    </a:cubicBezTo>
                    <a:cubicBezTo>
                      <a:pt x="6175" y="3985"/>
                      <a:pt x="5852" y="3357"/>
                      <a:pt x="5477" y="2764"/>
                    </a:cubicBezTo>
                    <a:cubicBezTo>
                      <a:pt x="5471" y="2755"/>
                      <a:pt x="5459" y="2749"/>
                      <a:pt x="5448" y="2749"/>
                    </a:cubicBezTo>
                    <a:cubicBezTo>
                      <a:pt x="5440" y="2749"/>
                      <a:pt x="5432" y="2752"/>
                      <a:pt x="5429" y="2761"/>
                    </a:cubicBezTo>
                    <a:cubicBezTo>
                      <a:pt x="4854" y="3942"/>
                      <a:pt x="4301" y="5196"/>
                      <a:pt x="4267" y="6529"/>
                    </a:cubicBezTo>
                    <a:cubicBezTo>
                      <a:pt x="4234" y="7831"/>
                      <a:pt x="4767" y="9050"/>
                      <a:pt x="5490" y="10107"/>
                    </a:cubicBezTo>
                    <a:cubicBezTo>
                      <a:pt x="5934" y="10757"/>
                      <a:pt x="6447" y="11356"/>
                      <a:pt x="6960" y="11950"/>
                    </a:cubicBezTo>
                    <a:cubicBezTo>
                      <a:pt x="6959" y="11953"/>
                      <a:pt x="6959" y="11956"/>
                      <a:pt x="6957" y="11958"/>
                    </a:cubicBezTo>
                    <a:cubicBezTo>
                      <a:pt x="6955" y="11969"/>
                      <a:pt x="6959" y="11982"/>
                      <a:pt x="6966" y="11988"/>
                    </a:cubicBezTo>
                    <a:cubicBezTo>
                      <a:pt x="6486" y="12747"/>
                      <a:pt x="5964" y="13480"/>
                      <a:pt x="5403" y="14181"/>
                    </a:cubicBezTo>
                    <a:cubicBezTo>
                      <a:pt x="5299" y="14310"/>
                      <a:pt x="5192" y="14439"/>
                      <a:pt x="5086" y="14568"/>
                    </a:cubicBezTo>
                    <a:cubicBezTo>
                      <a:pt x="5091" y="14531"/>
                      <a:pt x="5097" y="14495"/>
                      <a:pt x="5103" y="14459"/>
                    </a:cubicBezTo>
                    <a:cubicBezTo>
                      <a:pt x="5127" y="14303"/>
                      <a:pt x="5145" y="14147"/>
                      <a:pt x="5161" y="13990"/>
                    </a:cubicBezTo>
                    <a:cubicBezTo>
                      <a:pt x="5280" y="12722"/>
                      <a:pt x="5117" y="11436"/>
                      <a:pt x="4757" y="10219"/>
                    </a:cubicBezTo>
                    <a:cubicBezTo>
                      <a:pt x="4383" y="8957"/>
                      <a:pt x="3804" y="7764"/>
                      <a:pt x="3117" y="6643"/>
                    </a:cubicBezTo>
                    <a:cubicBezTo>
                      <a:pt x="3031" y="6504"/>
                      <a:pt x="2944" y="6367"/>
                      <a:pt x="2856" y="6230"/>
                    </a:cubicBezTo>
                    <a:cubicBezTo>
                      <a:pt x="2849" y="6220"/>
                      <a:pt x="2839" y="6215"/>
                      <a:pt x="2829" y="6215"/>
                    </a:cubicBezTo>
                    <a:cubicBezTo>
                      <a:pt x="2816" y="6215"/>
                      <a:pt x="2804" y="6224"/>
                      <a:pt x="2802" y="6241"/>
                    </a:cubicBezTo>
                    <a:cubicBezTo>
                      <a:pt x="2704" y="7430"/>
                      <a:pt x="2362" y="8598"/>
                      <a:pt x="2376" y="9798"/>
                    </a:cubicBezTo>
                    <a:cubicBezTo>
                      <a:pt x="2384" y="10384"/>
                      <a:pt x="2488" y="10965"/>
                      <a:pt x="2731" y="11500"/>
                    </a:cubicBezTo>
                    <a:cubicBezTo>
                      <a:pt x="2988" y="12067"/>
                      <a:pt x="3367" y="12569"/>
                      <a:pt x="3771" y="13039"/>
                    </a:cubicBezTo>
                    <a:cubicBezTo>
                      <a:pt x="4180" y="13516"/>
                      <a:pt x="4683" y="13966"/>
                      <a:pt x="4957" y="14542"/>
                    </a:cubicBezTo>
                    <a:cubicBezTo>
                      <a:pt x="4975" y="14579"/>
                      <a:pt x="4992" y="14618"/>
                      <a:pt x="5008" y="14659"/>
                    </a:cubicBezTo>
                    <a:cubicBezTo>
                      <a:pt x="4865" y="14827"/>
                      <a:pt x="4719" y="14995"/>
                      <a:pt x="4571" y="15161"/>
                    </a:cubicBezTo>
                    <a:cubicBezTo>
                      <a:pt x="4127" y="15657"/>
                      <a:pt x="3662" y="16135"/>
                      <a:pt x="3178" y="16594"/>
                    </a:cubicBezTo>
                    <a:cubicBezTo>
                      <a:pt x="2914" y="16842"/>
                      <a:pt x="2645" y="17085"/>
                      <a:pt x="2366" y="17317"/>
                    </a:cubicBezTo>
                    <a:cubicBezTo>
                      <a:pt x="2417" y="17141"/>
                      <a:pt x="2463" y="16963"/>
                      <a:pt x="2502" y="16785"/>
                    </a:cubicBezTo>
                    <a:cubicBezTo>
                      <a:pt x="2624" y="16418"/>
                      <a:pt x="2711" y="16042"/>
                      <a:pt x="2767" y="15660"/>
                    </a:cubicBezTo>
                    <a:cubicBezTo>
                      <a:pt x="2854" y="15056"/>
                      <a:pt x="2859" y="14442"/>
                      <a:pt x="2802" y="13835"/>
                    </a:cubicBezTo>
                    <a:cubicBezTo>
                      <a:pt x="2744" y="13232"/>
                      <a:pt x="2622" y="12638"/>
                      <a:pt x="2454" y="12057"/>
                    </a:cubicBezTo>
                    <a:cubicBezTo>
                      <a:pt x="2288" y="11478"/>
                      <a:pt x="2076" y="10911"/>
                      <a:pt x="1839" y="10357"/>
                    </a:cubicBezTo>
                    <a:cubicBezTo>
                      <a:pt x="1597" y="9796"/>
                      <a:pt x="1342" y="9225"/>
                      <a:pt x="990" y="8723"/>
                    </a:cubicBezTo>
                    <a:cubicBezTo>
                      <a:pt x="945" y="8659"/>
                      <a:pt x="898" y="8596"/>
                      <a:pt x="850" y="8534"/>
                    </a:cubicBezTo>
                    <a:cubicBezTo>
                      <a:pt x="845" y="8528"/>
                      <a:pt x="838" y="8525"/>
                      <a:pt x="831" y="8525"/>
                    </a:cubicBezTo>
                    <a:cubicBezTo>
                      <a:pt x="817" y="8525"/>
                      <a:pt x="803" y="8537"/>
                      <a:pt x="801" y="8551"/>
                    </a:cubicBezTo>
                    <a:cubicBezTo>
                      <a:pt x="684" y="9259"/>
                      <a:pt x="450" y="9939"/>
                      <a:pt x="267" y="10631"/>
                    </a:cubicBezTo>
                    <a:cubicBezTo>
                      <a:pt x="179" y="10962"/>
                      <a:pt x="102" y="11298"/>
                      <a:pt x="57" y="11640"/>
                    </a:cubicBezTo>
                    <a:cubicBezTo>
                      <a:pt x="19" y="11931"/>
                      <a:pt x="1" y="12223"/>
                      <a:pt x="6" y="12517"/>
                    </a:cubicBezTo>
                    <a:cubicBezTo>
                      <a:pt x="14" y="13096"/>
                      <a:pt x="105" y="13674"/>
                      <a:pt x="273" y="14229"/>
                    </a:cubicBezTo>
                    <a:cubicBezTo>
                      <a:pt x="444" y="14786"/>
                      <a:pt x="690" y="15320"/>
                      <a:pt x="1011" y="15805"/>
                    </a:cubicBezTo>
                    <a:cubicBezTo>
                      <a:pt x="1322" y="16276"/>
                      <a:pt x="1703" y="16699"/>
                      <a:pt x="2002" y="17178"/>
                    </a:cubicBezTo>
                    <a:cubicBezTo>
                      <a:pt x="2045" y="17246"/>
                      <a:pt x="2085" y="17316"/>
                      <a:pt x="2124" y="17387"/>
                    </a:cubicBezTo>
                    <a:cubicBezTo>
                      <a:pt x="2140" y="17416"/>
                      <a:pt x="2154" y="17447"/>
                      <a:pt x="2170" y="17478"/>
                    </a:cubicBezTo>
                    <a:cubicBezTo>
                      <a:pt x="2091" y="17542"/>
                      <a:pt x="1787" y="17774"/>
                      <a:pt x="1787" y="17774"/>
                    </a:cubicBezTo>
                    <a:cubicBezTo>
                      <a:pt x="1423" y="18039"/>
                      <a:pt x="1044" y="18282"/>
                      <a:pt x="641" y="18488"/>
                    </a:cubicBezTo>
                    <a:cubicBezTo>
                      <a:pt x="524" y="18547"/>
                      <a:pt x="406" y="18603"/>
                      <a:pt x="286" y="18655"/>
                    </a:cubicBezTo>
                    <a:cubicBezTo>
                      <a:pt x="201" y="18694"/>
                      <a:pt x="247" y="18813"/>
                      <a:pt x="326" y="18813"/>
                    </a:cubicBezTo>
                    <a:cubicBezTo>
                      <a:pt x="337" y="18813"/>
                      <a:pt x="348" y="18811"/>
                      <a:pt x="360" y="18806"/>
                    </a:cubicBezTo>
                    <a:cubicBezTo>
                      <a:pt x="1068" y="18494"/>
                      <a:pt x="1710" y="18064"/>
                      <a:pt x="2310" y="17580"/>
                    </a:cubicBezTo>
                    <a:cubicBezTo>
                      <a:pt x="2550" y="17733"/>
                      <a:pt x="2792" y="17881"/>
                      <a:pt x="3039" y="18024"/>
                    </a:cubicBezTo>
                    <a:cubicBezTo>
                      <a:pt x="3376" y="18221"/>
                      <a:pt x="3722" y="18404"/>
                      <a:pt x="4080" y="18563"/>
                    </a:cubicBezTo>
                    <a:cubicBezTo>
                      <a:pt x="4678" y="18830"/>
                      <a:pt x="5305" y="19014"/>
                      <a:pt x="5953" y="19106"/>
                    </a:cubicBezTo>
                    <a:cubicBezTo>
                      <a:pt x="6324" y="19158"/>
                      <a:pt x="6698" y="19182"/>
                      <a:pt x="7072" y="19182"/>
                    </a:cubicBezTo>
                    <a:cubicBezTo>
                      <a:pt x="7321" y="19182"/>
                      <a:pt x="7570" y="19171"/>
                      <a:pt x="7818" y="19151"/>
                    </a:cubicBezTo>
                    <a:cubicBezTo>
                      <a:pt x="8444" y="19103"/>
                      <a:pt x="9063" y="18993"/>
                      <a:pt x="9672" y="18842"/>
                    </a:cubicBezTo>
                    <a:cubicBezTo>
                      <a:pt x="10278" y="18694"/>
                      <a:pt x="10890" y="18512"/>
                      <a:pt x="11520" y="18508"/>
                    </a:cubicBezTo>
                    <a:cubicBezTo>
                      <a:pt x="11598" y="18508"/>
                      <a:pt x="11675" y="18511"/>
                      <a:pt x="11751" y="18516"/>
                    </a:cubicBezTo>
                    <a:cubicBezTo>
                      <a:pt x="11752" y="18516"/>
                      <a:pt x="11752" y="18516"/>
                      <a:pt x="11753" y="18516"/>
                    </a:cubicBezTo>
                    <a:cubicBezTo>
                      <a:pt x="11780" y="18516"/>
                      <a:pt x="11789" y="18481"/>
                      <a:pt x="11768" y="18465"/>
                    </a:cubicBezTo>
                    <a:cubicBezTo>
                      <a:pt x="11380" y="18171"/>
                      <a:pt x="10969" y="17908"/>
                      <a:pt x="10538" y="17680"/>
                    </a:cubicBezTo>
                    <a:cubicBezTo>
                      <a:pt x="10324" y="17565"/>
                      <a:pt x="10104" y="17459"/>
                      <a:pt x="9881" y="17361"/>
                    </a:cubicBezTo>
                    <a:cubicBezTo>
                      <a:pt x="9211" y="17070"/>
                      <a:pt x="8507" y="16859"/>
                      <a:pt x="7787" y="16733"/>
                    </a:cubicBezTo>
                    <a:cubicBezTo>
                      <a:pt x="7276" y="16643"/>
                      <a:pt x="6757" y="16598"/>
                      <a:pt x="6237" y="16598"/>
                    </a:cubicBezTo>
                    <a:cubicBezTo>
                      <a:pt x="6071" y="16598"/>
                      <a:pt x="5906" y="16603"/>
                      <a:pt x="5740" y="16612"/>
                    </a:cubicBezTo>
                    <a:cubicBezTo>
                      <a:pt x="5092" y="16647"/>
                      <a:pt x="4449" y="16750"/>
                      <a:pt x="3823" y="16920"/>
                    </a:cubicBezTo>
                    <a:cubicBezTo>
                      <a:pt x="3400" y="17034"/>
                      <a:pt x="2985" y="17180"/>
                      <a:pt x="2584" y="17352"/>
                    </a:cubicBezTo>
                    <a:cubicBezTo>
                      <a:pt x="2717" y="17239"/>
                      <a:pt x="2848" y="17125"/>
                      <a:pt x="2976" y="17007"/>
                    </a:cubicBezTo>
                    <a:cubicBezTo>
                      <a:pt x="3580" y="16460"/>
                      <a:pt x="4152" y="15879"/>
                      <a:pt x="4695" y="15273"/>
                    </a:cubicBezTo>
                    <a:cubicBezTo>
                      <a:pt x="4845" y="15104"/>
                      <a:pt x="4992" y="14935"/>
                      <a:pt x="5138" y="14762"/>
                    </a:cubicBezTo>
                    <a:cubicBezTo>
                      <a:pt x="5305" y="14891"/>
                      <a:pt x="5480" y="15009"/>
                      <a:pt x="5661" y="15117"/>
                    </a:cubicBezTo>
                    <a:cubicBezTo>
                      <a:pt x="6566" y="15662"/>
                      <a:pt x="7616" y="15953"/>
                      <a:pt x="8675" y="15953"/>
                    </a:cubicBezTo>
                    <a:cubicBezTo>
                      <a:pt x="8802" y="15953"/>
                      <a:pt x="8930" y="15949"/>
                      <a:pt x="9057" y="15940"/>
                    </a:cubicBezTo>
                    <a:cubicBezTo>
                      <a:pt x="10359" y="15853"/>
                      <a:pt x="11592" y="15392"/>
                      <a:pt x="12844" y="15065"/>
                    </a:cubicBezTo>
                    <a:cubicBezTo>
                      <a:pt x="13554" y="14881"/>
                      <a:pt x="14280" y="14736"/>
                      <a:pt x="15018" y="14730"/>
                    </a:cubicBezTo>
                    <a:cubicBezTo>
                      <a:pt x="15044" y="14730"/>
                      <a:pt x="15059" y="14694"/>
                      <a:pt x="15035" y="14679"/>
                    </a:cubicBezTo>
                    <a:cubicBezTo>
                      <a:pt x="14507" y="14356"/>
                      <a:pt x="13953" y="14073"/>
                      <a:pt x="13376" y="13843"/>
                    </a:cubicBezTo>
                    <a:cubicBezTo>
                      <a:pt x="12570" y="13519"/>
                      <a:pt x="11721" y="13296"/>
                      <a:pt x="10855" y="13197"/>
                    </a:cubicBezTo>
                    <a:cubicBezTo>
                      <a:pt x="10530" y="13160"/>
                      <a:pt x="10204" y="13142"/>
                      <a:pt x="9877" y="13142"/>
                    </a:cubicBezTo>
                    <a:cubicBezTo>
                      <a:pt x="9747" y="13142"/>
                      <a:pt x="9616" y="13145"/>
                      <a:pt x="9486" y="13151"/>
                    </a:cubicBezTo>
                    <a:cubicBezTo>
                      <a:pt x="8615" y="13191"/>
                      <a:pt x="7751" y="13364"/>
                      <a:pt x="6934" y="13677"/>
                    </a:cubicBezTo>
                    <a:cubicBezTo>
                      <a:pt x="6370" y="13892"/>
                      <a:pt x="5834" y="14175"/>
                      <a:pt x="5340" y="14521"/>
                    </a:cubicBezTo>
                    <a:cubicBezTo>
                      <a:pt x="5404" y="14442"/>
                      <a:pt x="5469" y="14364"/>
                      <a:pt x="5531" y="14284"/>
                    </a:cubicBezTo>
                    <a:cubicBezTo>
                      <a:pt x="6108" y="13567"/>
                      <a:pt x="6642" y="12817"/>
                      <a:pt x="7133" y="12039"/>
                    </a:cubicBezTo>
                    <a:cubicBezTo>
                      <a:pt x="7459" y="12136"/>
                      <a:pt x="7786" y="12227"/>
                      <a:pt x="8116" y="12308"/>
                    </a:cubicBezTo>
                    <a:cubicBezTo>
                      <a:pt x="8544" y="12410"/>
                      <a:pt x="8978" y="12492"/>
                      <a:pt x="9417" y="12535"/>
                    </a:cubicBezTo>
                    <a:cubicBezTo>
                      <a:pt x="9637" y="12557"/>
                      <a:pt x="9858" y="12568"/>
                      <a:pt x="10079" y="12568"/>
                    </a:cubicBezTo>
                    <a:cubicBezTo>
                      <a:pt x="10588" y="12568"/>
                      <a:pt x="11098" y="12506"/>
                      <a:pt x="11586" y="12358"/>
                    </a:cubicBezTo>
                    <a:cubicBezTo>
                      <a:pt x="12237" y="12162"/>
                      <a:pt x="12812" y="11802"/>
                      <a:pt x="13327" y="11361"/>
                    </a:cubicBezTo>
                    <a:cubicBezTo>
                      <a:pt x="13841" y="10919"/>
                      <a:pt x="14294" y="10413"/>
                      <a:pt x="14762" y="9922"/>
                    </a:cubicBezTo>
                    <a:cubicBezTo>
                      <a:pt x="15227" y="9433"/>
                      <a:pt x="15711" y="8953"/>
                      <a:pt x="16279" y="8581"/>
                    </a:cubicBezTo>
                    <a:cubicBezTo>
                      <a:pt x="16350" y="8534"/>
                      <a:pt x="16422" y="8490"/>
                      <a:pt x="16495" y="8447"/>
                    </a:cubicBezTo>
                    <a:cubicBezTo>
                      <a:pt x="16519" y="8432"/>
                      <a:pt x="16513" y="8398"/>
                      <a:pt x="16484" y="8394"/>
                    </a:cubicBezTo>
                    <a:cubicBezTo>
                      <a:pt x="16031" y="8330"/>
                      <a:pt x="15573" y="8299"/>
                      <a:pt x="15115" y="8299"/>
                    </a:cubicBezTo>
                    <a:cubicBezTo>
                      <a:pt x="14959" y="8299"/>
                      <a:pt x="14803" y="8303"/>
                      <a:pt x="14646" y="8310"/>
                    </a:cubicBezTo>
                    <a:cubicBezTo>
                      <a:pt x="14571" y="8312"/>
                      <a:pt x="14494" y="8316"/>
                      <a:pt x="14419" y="8321"/>
                    </a:cubicBezTo>
                    <a:cubicBezTo>
                      <a:pt x="13732" y="8368"/>
                      <a:pt x="13049" y="8484"/>
                      <a:pt x="12384" y="8664"/>
                    </a:cubicBezTo>
                    <a:cubicBezTo>
                      <a:pt x="11720" y="8842"/>
                      <a:pt x="11075" y="9085"/>
                      <a:pt x="10456" y="9387"/>
                    </a:cubicBezTo>
                    <a:cubicBezTo>
                      <a:pt x="9839" y="9688"/>
                      <a:pt x="9252" y="10048"/>
                      <a:pt x="8704" y="10462"/>
                    </a:cubicBezTo>
                    <a:cubicBezTo>
                      <a:pt x="8211" y="10836"/>
                      <a:pt x="7752" y="11254"/>
                      <a:pt x="7335" y="11711"/>
                    </a:cubicBezTo>
                    <a:cubicBezTo>
                      <a:pt x="7365" y="11663"/>
                      <a:pt x="7394" y="11615"/>
                      <a:pt x="7422" y="11566"/>
                    </a:cubicBezTo>
                    <a:cubicBezTo>
                      <a:pt x="7582" y="11300"/>
                      <a:pt x="7737" y="11032"/>
                      <a:pt x="7886" y="10759"/>
                    </a:cubicBezTo>
                    <a:cubicBezTo>
                      <a:pt x="8482" y="10346"/>
                      <a:pt x="9025" y="9861"/>
                      <a:pt x="9500" y="9312"/>
                    </a:cubicBezTo>
                    <a:cubicBezTo>
                      <a:pt x="9686" y="9098"/>
                      <a:pt x="9863" y="8873"/>
                      <a:pt x="10028" y="8642"/>
                    </a:cubicBezTo>
                    <a:cubicBezTo>
                      <a:pt x="10311" y="8242"/>
                      <a:pt x="10562" y="7820"/>
                      <a:pt x="10775" y="7380"/>
                    </a:cubicBezTo>
                    <a:cubicBezTo>
                      <a:pt x="11116" y="6673"/>
                      <a:pt x="11355" y="5925"/>
                      <a:pt x="11497" y="5154"/>
                    </a:cubicBezTo>
                    <a:cubicBezTo>
                      <a:pt x="11643" y="4361"/>
                      <a:pt x="11693" y="3556"/>
                      <a:pt x="11684" y="2752"/>
                    </a:cubicBezTo>
                    <a:cubicBezTo>
                      <a:pt x="11676" y="1942"/>
                      <a:pt x="11608" y="1132"/>
                      <a:pt x="11524" y="327"/>
                    </a:cubicBezTo>
                    <a:cubicBezTo>
                      <a:pt x="11514" y="224"/>
                      <a:pt x="11502" y="124"/>
                      <a:pt x="11490" y="23"/>
                    </a:cubicBezTo>
                    <a:cubicBezTo>
                      <a:pt x="11489" y="9"/>
                      <a:pt x="11477" y="1"/>
                      <a:pt x="1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9"/>
              <p:cNvSpPr/>
              <p:nvPr/>
            </p:nvSpPr>
            <p:spPr>
              <a:xfrm>
                <a:off x="7966736" y="2350249"/>
                <a:ext cx="71770" cy="321239"/>
              </a:xfrm>
              <a:custGeom>
                <a:avLst/>
                <a:gdLst/>
                <a:ahLst/>
                <a:cxnLst/>
                <a:rect l="l" t="t" r="r" b="b"/>
                <a:pathLst>
                  <a:path w="1931" h="8643" extrusionOk="0">
                    <a:moveTo>
                      <a:pt x="1703" y="1"/>
                    </a:moveTo>
                    <a:cubicBezTo>
                      <a:pt x="1696" y="1"/>
                      <a:pt x="1689" y="3"/>
                      <a:pt x="1684" y="8"/>
                    </a:cubicBezTo>
                    <a:cubicBezTo>
                      <a:pt x="1266" y="360"/>
                      <a:pt x="871" y="739"/>
                      <a:pt x="506" y="1148"/>
                    </a:cubicBezTo>
                    <a:cubicBezTo>
                      <a:pt x="951" y="2157"/>
                      <a:pt x="1045" y="3314"/>
                      <a:pt x="888" y="4408"/>
                    </a:cubicBezTo>
                    <a:cubicBezTo>
                      <a:pt x="762" y="5282"/>
                      <a:pt x="0" y="8590"/>
                      <a:pt x="265" y="8642"/>
                    </a:cubicBezTo>
                    <a:cubicBezTo>
                      <a:pt x="550" y="8242"/>
                      <a:pt x="799" y="7820"/>
                      <a:pt x="1012" y="7380"/>
                    </a:cubicBezTo>
                    <a:cubicBezTo>
                      <a:pt x="1355" y="6673"/>
                      <a:pt x="1594" y="5925"/>
                      <a:pt x="1736" y="5154"/>
                    </a:cubicBezTo>
                    <a:cubicBezTo>
                      <a:pt x="1882" y="4361"/>
                      <a:pt x="1931" y="3556"/>
                      <a:pt x="1923" y="2752"/>
                    </a:cubicBezTo>
                    <a:cubicBezTo>
                      <a:pt x="1914" y="1942"/>
                      <a:pt x="1847" y="1132"/>
                      <a:pt x="1763" y="327"/>
                    </a:cubicBezTo>
                    <a:cubicBezTo>
                      <a:pt x="1753" y="224"/>
                      <a:pt x="1741" y="124"/>
                      <a:pt x="1729" y="23"/>
                    </a:cubicBezTo>
                    <a:cubicBezTo>
                      <a:pt x="1728" y="9"/>
                      <a:pt x="1715" y="1"/>
                      <a:pt x="170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9"/>
              <p:cNvSpPr/>
              <p:nvPr/>
            </p:nvSpPr>
            <p:spPr>
              <a:xfrm>
                <a:off x="7716821" y="3003100"/>
                <a:ext cx="325290" cy="60137"/>
              </a:xfrm>
              <a:custGeom>
                <a:avLst/>
                <a:gdLst/>
                <a:ahLst/>
                <a:cxnLst/>
                <a:rect l="l" t="t" r="r" b="b"/>
                <a:pathLst>
                  <a:path w="8752" h="1618" extrusionOk="0">
                    <a:moveTo>
                      <a:pt x="1355" y="1"/>
                    </a:moveTo>
                    <a:cubicBezTo>
                      <a:pt x="1094" y="1"/>
                      <a:pt x="831" y="27"/>
                      <a:pt x="582" y="104"/>
                    </a:cubicBezTo>
                    <a:cubicBezTo>
                      <a:pt x="361" y="172"/>
                      <a:pt x="152" y="287"/>
                      <a:pt x="0" y="459"/>
                    </a:cubicBezTo>
                    <a:cubicBezTo>
                      <a:pt x="339" y="656"/>
                      <a:pt x="685" y="839"/>
                      <a:pt x="1042" y="998"/>
                    </a:cubicBezTo>
                    <a:cubicBezTo>
                      <a:pt x="1641" y="1265"/>
                      <a:pt x="2267" y="1449"/>
                      <a:pt x="2916" y="1539"/>
                    </a:cubicBezTo>
                    <a:cubicBezTo>
                      <a:pt x="3288" y="1593"/>
                      <a:pt x="3663" y="1617"/>
                      <a:pt x="4038" y="1617"/>
                    </a:cubicBezTo>
                    <a:cubicBezTo>
                      <a:pt x="4286" y="1617"/>
                      <a:pt x="4534" y="1606"/>
                      <a:pt x="4781" y="1586"/>
                    </a:cubicBezTo>
                    <a:cubicBezTo>
                      <a:pt x="5406" y="1538"/>
                      <a:pt x="6026" y="1428"/>
                      <a:pt x="6635" y="1277"/>
                    </a:cubicBezTo>
                    <a:cubicBezTo>
                      <a:pt x="7241" y="1129"/>
                      <a:pt x="7852" y="947"/>
                      <a:pt x="8483" y="943"/>
                    </a:cubicBezTo>
                    <a:cubicBezTo>
                      <a:pt x="8560" y="943"/>
                      <a:pt x="8638" y="946"/>
                      <a:pt x="8714" y="951"/>
                    </a:cubicBezTo>
                    <a:cubicBezTo>
                      <a:pt x="8715" y="951"/>
                      <a:pt x="8716" y="951"/>
                      <a:pt x="8717" y="951"/>
                    </a:cubicBezTo>
                    <a:cubicBezTo>
                      <a:pt x="8743" y="951"/>
                      <a:pt x="8751" y="915"/>
                      <a:pt x="8731" y="900"/>
                    </a:cubicBezTo>
                    <a:cubicBezTo>
                      <a:pt x="8343" y="607"/>
                      <a:pt x="7931" y="343"/>
                      <a:pt x="7501" y="116"/>
                    </a:cubicBezTo>
                    <a:cubicBezTo>
                      <a:pt x="7375" y="163"/>
                      <a:pt x="7247" y="196"/>
                      <a:pt x="7154" y="221"/>
                    </a:cubicBezTo>
                    <a:cubicBezTo>
                      <a:pt x="6642" y="355"/>
                      <a:pt x="6122" y="405"/>
                      <a:pt x="5600" y="405"/>
                    </a:cubicBezTo>
                    <a:cubicBezTo>
                      <a:pt x="4624" y="405"/>
                      <a:pt x="3639" y="232"/>
                      <a:pt x="2680" y="113"/>
                    </a:cubicBezTo>
                    <a:cubicBezTo>
                      <a:pt x="2306" y="68"/>
                      <a:pt x="1929" y="24"/>
                      <a:pt x="1554" y="6"/>
                    </a:cubicBezTo>
                    <a:cubicBezTo>
                      <a:pt x="1488" y="3"/>
                      <a:pt x="1421" y="1"/>
                      <a:pt x="135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9"/>
              <p:cNvSpPr/>
              <p:nvPr/>
            </p:nvSpPr>
            <p:spPr>
              <a:xfrm>
                <a:off x="7905558" y="2658667"/>
                <a:ext cx="312393" cy="158742"/>
              </a:xfrm>
              <a:custGeom>
                <a:avLst/>
                <a:gdLst/>
                <a:ahLst/>
                <a:cxnLst/>
                <a:rect l="l" t="t" r="r" b="b"/>
                <a:pathLst>
                  <a:path w="8405" h="4271" extrusionOk="0">
                    <a:moveTo>
                      <a:pt x="6999" y="1"/>
                    </a:moveTo>
                    <a:cubicBezTo>
                      <a:pt x="6843" y="1"/>
                      <a:pt x="6687" y="5"/>
                      <a:pt x="6531" y="12"/>
                    </a:cubicBezTo>
                    <a:cubicBezTo>
                      <a:pt x="6500" y="92"/>
                      <a:pt x="6464" y="170"/>
                      <a:pt x="6427" y="238"/>
                    </a:cubicBezTo>
                    <a:cubicBezTo>
                      <a:pt x="6255" y="556"/>
                      <a:pt x="6046" y="856"/>
                      <a:pt x="5813" y="1135"/>
                    </a:cubicBezTo>
                    <a:cubicBezTo>
                      <a:pt x="5334" y="1711"/>
                      <a:pt x="4743" y="2190"/>
                      <a:pt x="4101" y="2573"/>
                    </a:cubicBezTo>
                    <a:cubicBezTo>
                      <a:pt x="3454" y="2959"/>
                      <a:pt x="2753" y="3250"/>
                      <a:pt x="2030" y="3455"/>
                    </a:cubicBezTo>
                    <a:cubicBezTo>
                      <a:pt x="1667" y="3559"/>
                      <a:pt x="1300" y="3629"/>
                      <a:pt x="931" y="3703"/>
                    </a:cubicBezTo>
                    <a:cubicBezTo>
                      <a:pt x="622" y="3765"/>
                      <a:pt x="277" y="3841"/>
                      <a:pt x="1" y="4010"/>
                    </a:cubicBezTo>
                    <a:cubicBezTo>
                      <a:pt x="429" y="4112"/>
                      <a:pt x="862" y="4194"/>
                      <a:pt x="1302" y="4237"/>
                    </a:cubicBezTo>
                    <a:cubicBezTo>
                      <a:pt x="1522" y="4259"/>
                      <a:pt x="1743" y="4270"/>
                      <a:pt x="1964" y="4270"/>
                    </a:cubicBezTo>
                    <a:cubicBezTo>
                      <a:pt x="2473" y="4270"/>
                      <a:pt x="2982" y="4208"/>
                      <a:pt x="3470" y="4060"/>
                    </a:cubicBezTo>
                    <a:cubicBezTo>
                      <a:pt x="4122" y="3864"/>
                      <a:pt x="4697" y="3504"/>
                      <a:pt x="5212" y="3063"/>
                    </a:cubicBezTo>
                    <a:cubicBezTo>
                      <a:pt x="5726" y="2621"/>
                      <a:pt x="6178" y="2115"/>
                      <a:pt x="6646" y="1625"/>
                    </a:cubicBezTo>
                    <a:cubicBezTo>
                      <a:pt x="7112" y="1135"/>
                      <a:pt x="7596" y="655"/>
                      <a:pt x="8163" y="283"/>
                    </a:cubicBezTo>
                    <a:cubicBezTo>
                      <a:pt x="8234" y="236"/>
                      <a:pt x="8306" y="192"/>
                      <a:pt x="8380" y="149"/>
                    </a:cubicBezTo>
                    <a:cubicBezTo>
                      <a:pt x="8404" y="135"/>
                      <a:pt x="8397" y="100"/>
                      <a:pt x="8369" y="96"/>
                    </a:cubicBezTo>
                    <a:cubicBezTo>
                      <a:pt x="7915" y="32"/>
                      <a:pt x="7457" y="1"/>
                      <a:pt x="699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9"/>
              <p:cNvSpPr/>
              <p:nvPr/>
            </p:nvSpPr>
            <p:spPr>
              <a:xfrm>
                <a:off x="7814349" y="2864724"/>
                <a:ext cx="349337" cy="78498"/>
              </a:xfrm>
              <a:custGeom>
                <a:avLst/>
                <a:gdLst/>
                <a:ahLst/>
                <a:cxnLst/>
                <a:rect l="l" t="t" r="r" b="b"/>
                <a:pathLst>
                  <a:path w="9399" h="2112" extrusionOk="0">
                    <a:moveTo>
                      <a:pt x="7715" y="1"/>
                    </a:moveTo>
                    <a:cubicBezTo>
                      <a:pt x="7637" y="84"/>
                      <a:pt x="7537" y="152"/>
                      <a:pt x="7448" y="203"/>
                    </a:cubicBezTo>
                    <a:cubicBezTo>
                      <a:pt x="7283" y="298"/>
                      <a:pt x="7110" y="379"/>
                      <a:pt x="6937" y="454"/>
                    </a:cubicBezTo>
                    <a:cubicBezTo>
                      <a:pt x="6596" y="602"/>
                      <a:pt x="6241" y="719"/>
                      <a:pt x="5880" y="809"/>
                    </a:cubicBezTo>
                    <a:cubicBezTo>
                      <a:pt x="5026" y="1021"/>
                      <a:pt x="4148" y="1086"/>
                      <a:pt x="3269" y="1086"/>
                    </a:cubicBezTo>
                    <a:cubicBezTo>
                      <a:pt x="2641" y="1086"/>
                      <a:pt x="2013" y="1053"/>
                      <a:pt x="1391" y="1017"/>
                    </a:cubicBezTo>
                    <a:cubicBezTo>
                      <a:pt x="1175" y="1004"/>
                      <a:pt x="944" y="971"/>
                      <a:pt x="719" y="971"/>
                    </a:cubicBezTo>
                    <a:cubicBezTo>
                      <a:pt x="596" y="971"/>
                      <a:pt x="476" y="981"/>
                      <a:pt x="360" y="1009"/>
                    </a:cubicBezTo>
                    <a:cubicBezTo>
                      <a:pt x="203" y="1046"/>
                      <a:pt x="57" y="1141"/>
                      <a:pt x="0" y="1275"/>
                    </a:cubicBezTo>
                    <a:cubicBezTo>
                      <a:pt x="905" y="1820"/>
                      <a:pt x="1955" y="2111"/>
                      <a:pt x="3014" y="2111"/>
                    </a:cubicBezTo>
                    <a:cubicBezTo>
                      <a:pt x="3141" y="2111"/>
                      <a:pt x="3269" y="2107"/>
                      <a:pt x="3396" y="2098"/>
                    </a:cubicBezTo>
                    <a:cubicBezTo>
                      <a:pt x="4698" y="2011"/>
                      <a:pt x="5931" y="1550"/>
                      <a:pt x="7183" y="1223"/>
                    </a:cubicBezTo>
                    <a:cubicBezTo>
                      <a:pt x="7893" y="1039"/>
                      <a:pt x="8619" y="894"/>
                      <a:pt x="9357" y="888"/>
                    </a:cubicBezTo>
                    <a:cubicBezTo>
                      <a:pt x="9383" y="888"/>
                      <a:pt x="9398" y="852"/>
                      <a:pt x="9374" y="837"/>
                    </a:cubicBezTo>
                    <a:cubicBezTo>
                      <a:pt x="8846" y="513"/>
                      <a:pt x="8291" y="231"/>
                      <a:pt x="771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9"/>
              <p:cNvSpPr/>
              <p:nvPr/>
            </p:nvSpPr>
            <p:spPr>
              <a:xfrm>
                <a:off x="7906450" y="2463759"/>
                <a:ext cx="108641" cy="261213"/>
              </a:xfrm>
              <a:custGeom>
                <a:avLst/>
                <a:gdLst/>
                <a:ahLst/>
                <a:cxnLst/>
                <a:rect l="l" t="t" r="r" b="b"/>
                <a:pathLst>
                  <a:path w="2923" h="7028" extrusionOk="0">
                    <a:moveTo>
                      <a:pt x="2923" y="1"/>
                    </a:moveTo>
                    <a:cubicBezTo>
                      <a:pt x="2366" y="2321"/>
                      <a:pt x="1624" y="4659"/>
                      <a:pt x="234" y="6620"/>
                    </a:cubicBezTo>
                    <a:lnTo>
                      <a:pt x="234" y="6620"/>
                    </a:lnTo>
                    <a:cubicBezTo>
                      <a:pt x="330" y="6206"/>
                      <a:pt x="423" y="5791"/>
                      <a:pt x="512" y="5375"/>
                    </a:cubicBezTo>
                    <a:cubicBezTo>
                      <a:pt x="855" y="3778"/>
                      <a:pt x="1137" y="2165"/>
                      <a:pt x="1350" y="544"/>
                    </a:cubicBezTo>
                    <a:lnTo>
                      <a:pt x="1350" y="544"/>
                    </a:lnTo>
                    <a:cubicBezTo>
                      <a:pt x="1057" y="2152"/>
                      <a:pt x="737" y="3753"/>
                      <a:pt x="381" y="5347"/>
                    </a:cubicBezTo>
                    <a:cubicBezTo>
                      <a:pt x="263" y="5878"/>
                      <a:pt x="138" y="6408"/>
                      <a:pt x="9" y="6938"/>
                    </a:cubicBezTo>
                    <a:cubicBezTo>
                      <a:pt x="0" y="6977"/>
                      <a:pt x="24" y="7016"/>
                      <a:pt x="64" y="7026"/>
                    </a:cubicBezTo>
                    <a:cubicBezTo>
                      <a:pt x="69" y="7027"/>
                      <a:pt x="75" y="7028"/>
                      <a:pt x="80" y="7028"/>
                    </a:cubicBezTo>
                    <a:cubicBezTo>
                      <a:pt x="103" y="7028"/>
                      <a:pt x="125" y="7017"/>
                      <a:pt x="139" y="6999"/>
                    </a:cubicBezTo>
                    <a:cubicBezTo>
                      <a:pt x="909" y="5988"/>
                      <a:pt x="1490" y="4844"/>
                      <a:pt x="1937" y="3660"/>
                    </a:cubicBezTo>
                    <a:cubicBezTo>
                      <a:pt x="2377" y="2472"/>
                      <a:pt x="2691" y="1244"/>
                      <a:pt x="2923" y="2"/>
                    </a:cubicBezTo>
                    <a:lnTo>
                      <a:pt x="29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9"/>
              <p:cNvSpPr/>
              <p:nvPr/>
            </p:nvSpPr>
            <p:spPr>
              <a:xfrm>
                <a:off x="7791045" y="2548167"/>
                <a:ext cx="72365" cy="217318"/>
              </a:xfrm>
              <a:custGeom>
                <a:avLst/>
                <a:gdLst/>
                <a:ahLst/>
                <a:cxnLst/>
                <a:rect l="l" t="t" r="r" b="b"/>
                <a:pathLst>
                  <a:path w="1947" h="5847" extrusionOk="0">
                    <a:moveTo>
                      <a:pt x="884" y="0"/>
                    </a:moveTo>
                    <a:cubicBezTo>
                      <a:pt x="1196" y="1723"/>
                      <a:pt x="1556" y="3503"/>
                      <a:pt x="1743" y="5253"/>
                    </a:cubicBezTo>
                    <a:lnTo>
                      <a:pt x="1743" y="5253"/>
                    </a:lnTo>
                    <a:lnTo>
                      <a:pt x="1465" y="4550"/>
                    </a:lnTo>
                    <a:cubicBezTo>
                      <a:pt x="1022" y="3441"/>
                      <a:pt x="470" y="2076"/>
                      <a:pt x="1" y="983"/>
                    </a:cubicBezTo>
                    <a:lnTo>
                      <a:pt x="1" y="983"/>
                    </a:lnTo>
                    <a:cubicBezTo>
                      <a:pt x="543" y="2522"/>
                      <a:pt x="1208" y="4273"/>
                      <a:pt x="1799" y="5799"/>
                    </a:cubicBezTo>
                    <a:cubicBezTo>
                      <a:pt x="1810" y="5832"/>
                      <a:pt x="1838" y="5847"/>
                      <a:pt x="1866" y="5847"/>
                    </a:cubicBezTo>
                    <a:cubicBezTo>
                      <a:pt x="1906" y="5847"/>
                      <a:pt x="1947" y="5817"/>
                      <a:pt x="1941" y="5767"/>
                    </a:cubicBezTo>
                    <a:cubicBezTo>
                      <a:pt x="1902" y="5279"/>
                      <a:pt x="1841" y="4791"/>
                      <a:pt x="1773" y="4307"/>
                    </a:cubicBezTo>
                    <a:cubicBezTo>
                      <a:pt x="1560" y="2855"/>
                      <a:pt x="1237" y="1424"/>
                      <a:pt x="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9"/>
              <p:cNvSpPr/>
              <p:nvPr/>
            </p:nvSpPr>
            <p:spPr>
              <a:xfrm>
                <a:off x="7890729" y="2702339"/>
                <a:ext cx="187993" cy="93588"/>
              </a:xfrm>
              <a:custGeom>
                <a:avLst/>
                <a:gdLst/>
                <a:ahLst/>
                <a:cxnLst/>
                <a:rect l="l" t="t" r="r" b="b"/>
                <a:pathLst>
                  <a:path w="5058" h="2518" extrusionOk="0">
                    <a:moveTo>
                      <a:pt x="4983" y="1"/>
                    </a:moveTo>
                    <a:lnTo>
                      <a:pt x="4983" y="1"/>
                    </a:lnTo>
                    <a:cubicBezTo>
                      <a:pt x="3627" y="266"/>
                      <a:pt x="2433" y="1011"/>
                      <a:pt x="1249" y="1686"/>
                    </a:cubicBezTo>
                    <a:lnTo>
                      <a:pt x="66" y="2377"/>
                    </a:lnTo>
                    <a:cubicBezTo>
                      <a:pt x="1" y="2414"/>
                      <a:pt x="31" y="2517"/>
                      <a:pt x="103" y="2517"/>
                    </a:cubicBezTo>
                    <a:cubicBezTo>
                      <a:pt x="106" y="2517"/>
                      <a:pt x="110" y="2517"/>
                      <a:pt x="114" y="2516"/>
                    </a:cubicBezTo>
                    <a:cubicBezTo>
                      <a:pt x="1797" y="2311"/>
                      <a:pt x="3530" y="2084"/>
                      <a:pt x="5057" y="1302"/>
                    </a:cubicBezTo>
                    <a:lnTo>
                      <a:pt x="5057" y="1302"/>
                    </a:lnTo>
                    <a:cubicBezTo>
                      <a:pt x="4277" y="1638"/>
                      <a:pt x="3452" y="1855"/>
                      <a:pt x="2618" y="2012"/>
                    </a:cubicBezTo>
                    <a:cubicBezTo>
                      <a:pt x="1903" y="2146"/>
                      <a:pt x="1183" y="2237"/>
                      <a:pt x="461" y="2324"/>
                    </a:cubicBezTo>
                    <a:lnTo>
                      <a:pt x="461" y="2324"/>
                    </a:lnTo>
                    <a:cubicBezTo>
                      <a:pt x="1819" y="1531"/>
                      <a:pt x="3542" y="367"/>
                      <a:pt x="4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9"/>
              <p:cNvSpPr/>
              <p:nvPr/>
            </p:nvSpPr>
            <p:spPr>
              <a:xfrm>
                <a:off x="7719051" y="2689144"/>
                <a:ext cx="69540" cy="177177"/>
              </a:xfrm>
              <a:custGeom>
                <a:avLst/>
                <a:gdLst/>
                <a:ahLst/>
                <a:cxnLst/>
                <a:rect l="l" t="t" r="r" b="b"/>
                <a:pathLst>
                  <a:path w="1871" h="4767" extrusionOk="0">
                    <a:moveTo>
                      <a:pt x="625" y="1"/>
                    </a:moveTo>
                    <a:lnTo>
                      <a:pt x="625" y="1"/>
                    </a:lnTo>
                    <a:cubicBezTo>
                      <a:pt x="1001" y="1271"/>
                      <a:pt x="1323" y="2558"/>
                      <a:pt x="1570" y="3860"/>
                    </a:cubicBezTo>
                    <a:lnTo>
                      <a:pt x="1570" y="3860"/>
                    </a:lnTo>
                    <a:cubicBezTo>
                      <a:pt x="1420" y="3535"/>
                      <a:pt x="1240" y="3222"/>
                      <a:pt x="1053" y="2918"/>
                    </a:cubicBezTo>
                    <a:cubicBezTo>
                      <a:pt x="720" y="2383"/>
                      <a:pt x="351" y="1832"/>
                      <a:pt x="0" y="1308"/>
                    </a:cubicBezTo>
                    <a:lnTo>
                      <a:pt x="0" y="1308"/>
                    </a:lnTo>
                    <a:cubicBezTo>
                      <a:pt x="312" y="1869"/>
                      <a:pt x="639" y="2418"/>
                      <a:pt x="959" y="2974"/>
                    </a:cubicBezTo>
                    <a:cubicBezTo>
                      <a:pt x="1270" y="3525"/>
                      <a:pt x="1568" y="4094"/>
                      <a:pt x="1721" y="4711"/>
                    </a:cubicBezTo>
                    <a:cubicBezTo>
                      <a:pt x="1729" y="4743"/>
                      <a:pt x="1759" y="4766"/>
                      <a:pt x="1791" y="4766"/>
                    </a:cubicBezTo>
                    <a:cubicBezTo>
                      <a:pt x="1797" y="4766"/>
                      <a:pt x="1803" y="4765"/>
                      <a:pt x="1809" y="4764"/>
                    </a:cubicBezTo>
                    <a:cubicBezTo>
                      <a:pt x="1847" y="4755"/>
                      <a:pt x="1870" y="4718"/>
                      <a:pt x="1865" y="4681"/>
                    </a:cubicBezTo>
                    <a:cubicBezTo>
                      <a:pt x="1803" y="4281"/>
                      <a:pt x="1729" y="3883"/>
                      <a:pt x="1646" y="3487"/>
                    </a:cubicBezTo>
                    <a:cubicBezTo>
                      <a:pt x="1398" y="2301"/>
                      <a:pt x="1063" y="1132"/>
                      <a:pt x="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9"/>
              <p:cNvSpPr/>
              <p:nvPr/>
            </p:nvSpPr>
            <p:spPr>
              <a:xfrm>
                <a:off x="7812639" y="2857477"/>
                <a:ext cx="212115" cy="45382"/>
              </a:xfrm>
              <a:custGeom>
                <a:avLst/>
                <a:gdLst/>
                <a:ahLst/>
                <a:cxnLst/>
                <a:rect l="l" t="t" r="r" b="b"/>
                <a:pathLst>
                  <a:path w="5707" h="1221" extrusionOk="0">
                    <a:moveTo>
                      <a:pt x="4547" y="0"/>
                    </a:moveTo>
                    <a:cubicBezTo>
                      <a:pt x="3508" y="0"/>
                      <a:pt x="2468" y="119"/>
                      <a:pt x="1454" y="345"/>
                    </a:cubicBezTo>
                    <a:cubicBezTo>
                      <a:pt x="990" y="449"/>
                      <a:pt x="529" y="574"/>
                      <a:pt x="77" y="724"/>
                    </a:cubicBezTo>
                    <a:cubicBezTo>
                      <a:pt x="1" y="748"/>
                      <a:pt x="17" y="869"/>
                      <a:pt x="99" y="869"/>
                    </a:cubicBezTo>
                    <a:cubicBezTo>
                      <a:pt x="1583" y="883"/>
                      <a:pt x="3065" y="1008"/>
                      <a:pt x="4534" y="1221"/>
                    </a:cubicBezTo>
                    <a:cubicBezTo>
                      <a:pt x="3225" y="937"/>
                      <a:pt x="1892" y="778"/>
                      <a:pt x="555" y="732"/>
                    </a:cubicBezTo>
                    <a:lnTo>
                      <a:pt x="555" y="732"/>
                    </a:lnTo>
                    <a:cubicBezTo>
                      <a:pt x="863" y="642"/>
                      <a:pt x="1173" y="560"/>
                      <a:pt x="1486" y="488"/>
                    </a:cubicBezTo>
                    <a:cubicBezTo>
                      <a:pt x="2766" y="192"/>
                      <a:pt x="4078" y="49"/>
                      <a:pt x="5391" y="49"/>
                    </a:cubicBezTo>
                    <a:cubicBezTo>
                      <a:pt x="5496" y="49"/>
                      <a:pt x="5601" y="50"/>
                      <a:pt x="5706" y="52"/>
                    </a:cubicBezTo>
                    <a:lnTo>
                      <a:pt x="5706" y="50"/>
                    </a:lnTo>
                    <a:cubicBezTo>
                      <a:pt x="5321" y="17"/>
                      <a:pt x="4934" y="0"/>
                      <a:pt x="4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9"/>
              <p:cNvSpPr/>
              <p:nvPr/>
            </p:nvSpPr>
            <p:spPr>
              <a:xfrm>
                <a:off x="7630034" y="2812169"/>
                <a:ext cx="59059" cy="167328"/>
              </a:xfrm>
              <a:custGeom>
                <a:avLst/>
                <a:gdLst/>
                <a:ahLst/>
                <a:cxnLst/>
                <a:rect l="l" t="t" r="r" b="b"/>
                <a:pathLst>
                  <a:path w="1589" h="4502" extrusionOk="0">
                    <a:moveTo>
                      <a:pt x="1269" y="0"/>
                    </a:moveTo>
                    <a:lnTo>
                      <a:pt x="1269" y="0"/>
                    </a:lnTo>
                    <a:cubicBezTo>
                      <a:pt x="1369" y="1221"/>
                      <a:pt x="1432" y="2446"/>
                      <a:pt x="1439" y="3671"/>
                    </a:cubicBezTo>
                    <a:lnTo>
                      <a:pt x="1439" y="3671"/>
                    </a:lnTo>
                    <a:cubicBezTo>
                      <a:pt x="1316" y="3156"/>
                      <a:pt x="1151" y="2652"/>
                      <a:pt x="960" y="2159"/>
                    </a:cubicBezTo>
                    <a:cubicBezTo>
                      <a:pt x="681" y="1432"/>
                      <a:pt x="347" y="728"/>
                      <a:pt x="0" y="30"/>
                    </a:cubicBezTo>
                    <a:lnTo>
                      <a:pt x="0" y="30"/>
                    </a:lnTo>
                    <a:cubicBezTo>
                      <a:pt x="290" y="751"/>
                      <a:pt x="590" y="1468"/>
                      <a:pt x="848" y="2201"/>
                    </a:cubicBezTo>
                    <a:cubicBezTo>
                      <a:pt x="1105" y="2929"/>
                      <a:pt x="1321" y="3674"/>
                      <a:pt x="1438" y="4439"/>
                    </a:cubicBezTo>
                    <a:cubicBezTo>
                      <a:pt x="1443" y="4475"/>
                      <a:pt x="1475" y="4502"/>
                      <a:pt x="1512" y="4502"/>
                    </a:cubicBezTo>
                    <a:cubicBezTo>
                      <a:pt x="1516" y="4502"/>
                      <a:pt x="1520" y="4502"/>
                      <a:pt x="1524" y="4501"/>
                    </a:cubicBezTo>
                    <a:cubicBezTo>
                      <a:pt x="1560" y="4496"/>
                      <a:pt x="1586" y="4465"/>
                      <a:pt x="1587" y="4428"/>
                    </a:cubicBezTo>
                    <a:cubicBezTo>
                      <a:pt x="1589" y="4057"/>
                      <a:pt x="1587" y="3687"/>
                      <a:pt x="1576" y="3316"/>
                    </a:cubicBezTo>
                    <a:cubicBezTo>
                      <a:pt x="1543" y="2206"/>
                      <a:pt x="1446" y="1097"/>
                      <a:pt x="1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9"/>
              <p:cNvSpPr/>
              <p:nvPr/>
            </p:nvSpPr>
            <p:spPr>
              <a:xfrm>
                <a:off x="7712956" y="2996372"/>
                <a:ext cx="165284" cy="38952"/>
              </a:xfrm>
              <a:custGeom>
                <a:avLst/>
                <a:gdLst/>
                <a:ahLst/>
                <a:cxnLst/>
                <a:rect l="l" t="t" r="r" b="b"/>
                <a:pathLst>
                  <a:path w="4447" h="1048" extrusionOk="0">
                    <a:moveTo>
                      <a:pt x="2920" y="1"/>
                    </a:moveTo>
                    <a:cubicBezTo>
                      <a:pt x="2700" y="1"/>
                      <a:pt x="2481" y="6"/>
                      <a:pt x="2262" y="15"/>
                    </a:cubicBezTo>
                    <a:cubicBezTo>
                      <a:pt x="1532" y="48"/>
                      <a:pt x="804" y="129"/>
                      <a:pt x="86" y="261"/>
                    </a:cubicBezTo>
                    <a:cubicBezTo>
                      <a:pt x="0" y="276"/>
                      <a:pt x="7" y="405"/>
                      <a:pt x="94" y="409"/>
                    </a:cubicBezTo>
                    <a:cubicBezTo>
                      <a:pt x="1367" y="480"/>
                      <a:pt x="2628" y="703"/>
                      <a:pt x="3855" y="1048"/>
                    </a:cubicBezTo>
                    <a:cubicBezTo>
                      <a:pt x="2955" y="709"/>
                      <a:pt x="2015" y="479"/>
                      <a:pt x="1062" y="353"/>
                    </a:cubicBezTo>
                    <a:cubicBezTo>
                      <a:pt x="943" y="336"/>
                      <a:pt x="825" y="322"/>
                      <a:pt x="706" y="310"/>
                    </a:cubicBezTo>
                    <a:lnTo>
                      <a:pt x="706" y="310"/>
                    </a:lnTo>
                    <a:cubicBezTo>
                      <a:pt x="1779" y="150"/>
                      <a:pt x="2863" y="76"/>
                      <a:pt x="3947" y="76"/>
                    </a:cubicBezTo>
                    <a:cubicBezTo>
                      <a:pt x="4114" y="76"/>
                      <a:pt x="4280" y="78"/>
                      <a:pt x="4446" y="81"/>
                    </a:cubicBezTo>
                    <a:cubicBezTo>
                      <a:pt x="3940" y="27"/>
                      <a:pt x="3430" y="1"/>
                      <a:pt x="2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9"/>
              <p:cNvSpPr/>
              <p:nvPr/>
            </p:nvSpPr>
            <p:spPr>
              <a:xfrm>
                <a:off x="6341654" y="2983289"/>
                <a:ext cx="412411" cy="751007"/>
              </a:xfrm>
              <a:custGeom>
                <a:avLst/>
                <a:gdLst/>
                <a:ahLst/>
                <a:cxnLst/>
                <a:rect l="l" t="t" r="r" b="b"/>
                <a:pathLst>
                  <a:path w="11096" h="20206" extrusionOk="0">
                    <a:moveTo>
                      <a:pt x="1994" y="1"/>
                    </a:moveTo>
                    <a:cubicBezTo>
                      <a:pt x="1994" y="1"/>
                      <a:pt x="1184" y="1440"/>
                      <a:pt x="632" y="3645"/>
                    </a:cubicBezTo>
                    <a:cubicBezTo>
                      <a:pt x="255" y="5144"/>
                      <a:pt x="1" y="6998"/>
                      <a:pt x="198" y="8994"/>
                    </a:cubicBezTo>
                    <a:cubicBezTo>
                      <a:pt x="216" y="9160"/>
                      <a:pt x="236" y="9328"/>
                      <a:pt x="259" y="9495"/>
                    </a:cubicBezTo>
                    <a:cubicBezTo>
                      <a:pt x="749" y="13065"/>
                      <a:pt x="2749" y="17025"/>
                      <a:pt x="8117" y="20206"/>
                    </a:cubicBezTo>
                    <a:cubicBezTo>
                      <a:pt x="8644" y="19107"/>
                      <a:pt x="9048" y="18053"/>
                      <a:pt x="9344" y="17048"/>
                    </a:cubicBezTo>
                    <a:cubicBezTo>
                      <a:pt x="9621" y="16113"/>
                      <a:pt x="9804" y="15218"/>
                      <a:pt x="9907" y="14363"/>
                    </a:cubicBezTo>
                    <a:cubicBezTo>
                      <a:pt x="11095" y="4617"/>
                      <a:pt x="1994" y="1"/>
                      <a:pt x="1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9"/>
              <p:cNvSpPr/>
              <p:nvPr/>
            </p:nvSpPr>
            <p:spPr>
              <a:xfrm>
                <a:off x="6341654" y="3118728"/>
                <a:ext cx="347330" cy="615568"/>
              </a:xfrm>
              <a:custGeom>
                <a:avLst/>
                <a:gdLst/>
                <a:ahLst/>
                <a:cxnLst/>
                <a:rect l="l" t="t" r="r" b="b"/>
                <a:pathLst>
                  <a:path w="9345" h="16562" extrusionOk="0">
                    <a:moveTo>
                      <a:pt x="632" y="0"/>
                    </a:moveTo>
                    <a:cubicBezTo>
                      <a:pt x="255" y="1500"/>
                      <a:pt x="1" y="3354"/>
                      <a:pt x="198" y="5350"/>
                    </a:cubicBezTo>
                    <a:cubicBezTo>
                      <a:pt x="216" y="5516"/>
                      <a:pt x="236" y="5684"/>
                      <a:pt x="259" y="5851"/>
                    </a:cubicBezTo>
                    <a:cubicBezTo>
                      <a:pt x="749" y="9421"/>
                      <a:pt x="2749" y="13381"/>
                      <a:pt x="8117" y="16562"/>
                    </a:cubicBezTo>
                    <a:cubicBezTo>
                      <a:pt x="8644" y="15463"/>
                      <a:pt x="9048" y="14409"/>
                      <a:pt x="9344" y="13404"/>
                    </a:cubicBezTo>
                    <a:cubicBezTo>
                      <a:pt x="8057" y="13201"/>
                      <a:pt x="6866" y="12534"/>
                      <a:pt x="5899" y="11670"/>
                    </a:cubicBezTo>
                    <a:cubicBezTo>
                      <a:pt x="4666" y="10569"/>
                      <a:pt x="3714" y="9149"/>
                      <a:pt x="2933" y="7702"/>
                    </a:cubicBezTo>
                    <a:cubicBezTo>
                      <a:pt x="2136" y="6224"/>
                      <a:pt x="1531" y="4645"/>
                      <a:pt x="1131" y="3016"/>
                    </a:cubicBezTo>
                    <a:cubicBezTo>
                      <a:pt x="886" y="2025"/>
                      <a:pt x="719" y="1016"/>
                      <a:pt x="63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9"/>
              <p:cNvSpPr/>
              <p:nvPr/>
            </p:nvSpPr>
            <p:spPr>
              <a:xfrm>
                <a:off x="6441449" y="3057699"/>
                <a:ext cx="190149" cy="657010"/>
              </a:xfrm>
              <a:custGeom>
                <a:avLst/>
                <a:gdLst/>
                <a:ahLst/>
                <a:cxnLst/>
                <a:rect l="l" t="t" r="r" b="b"/>
                <a:pathLst>
                  <a:path w="5116" h="17677" extrusionOk="0">
                    <a:moveTo>
                      <a:pt x="68" y="0"/>
                    </a:moveTo>
                    <a:cubicBezTo>
                      <a:pt x="0" y="3472"/>
                      <a:pt x="581" y="7017"/>
                      <a:pt x="1642" y="10322"/>
                    </a:cubicBezTo>
                    <a:cubicBezTo>
                      <a:pt x="2482" y="12884"/>
                      <a:pt x="3645" y="15419"/>
                      <a:pt x="5115" y="17676"/>
                    </a:cubicBezTo>
                    <a:cubicBezTo>
                      <a:pt x="3780" y="15341"/>
                      <a:pt x="2677" y="12813"/>
                      <a:pt x="1852" y="10255"/>
                    </a:cubicBezTo>
                    <a:cubicBezTo>
                      <a:pt x="808" y="6956"/>
                      <a:pt x="196" y="3459"/>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9"/>
              <p:cNvSpPr/>
              <p:nvPr/>
            </p:nvSpPr>
            <p:spPr>
              <a:xfrm>
                <a:off x="6374585" y="3179832"/>
                <a:ext cx="190037" cy="167068"/>
              </a:xfrm>
              <a:custGeom>
                <a:avLst/>
                <a:gdLst/>
                <a:ahLst/>
                <a:cxnLst/>
                <a:rect l="l" t="t" r="r" b="b"/>
                <a:pathLst>
                  <a:path w="5113" h="4495" extrusionOk="0">
                    <a:moveTo>
                      <a:pt x="5113" y="0"/>
                    </a:moveTo>
                    <a:cubicBezTo>
                      <a:pt x="4588" y="634"/>
                      <a:pt x="4124" y="1319"/>
                      <a:pt x="3723" y="2038"/>
                    </a:cubicBezTo>
                    <a:cubicBezTo>
                      <a:pt x="3346" y="2710"/>
                      <a:pt x="3025" y="3415"/>
                      <a:pt x="2761" y="4140"/>
                    </a:cubicBezTo>
                    <a:lnTo>
                      <a:pt x="2761" y="4140"/>
                    </a:lnTo>
                    <a:cubicBezTo>
                      <a:pt x="1935" y="2790"/>
                      <a:pt x="791" y="1682"/>
                      <a:pt x="0" y="311"/>
                    </a:cubicBezTo>
                    <a:lnTo>
                      <a:pt x="0" y="311"/>
                    </a:lnTo>
                    <a:cubicBezTo>
                      <a:pt x="710" y="1779"/>
                      <a:pt x="1897" y="2955"/>
                      <a:pt x="2714" y="4354"/>
                    </a:cubicBezTo>
                    <a:lnTo>
                      <a:pt x="2796" y="4494"/>
                    </a:lnTo>
                    <a:lnTo>
                      <a:pt x="2849" y="4340"/>
                    </a:lnTo>
                    <a:cubicBezTo>
                      <a:pt x="3389" y="2796"/>
                      <a:pt x="4164" y="1336"/>
                      <a:pt x="5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9"/>
              <p:cNvSpPr/>
              <p:nvPr/>
            </p:nvSpPr>
            <p:spPr>
              <a:xfrm>
                <a:off x="6421825" y="3390275"/>
                <a:ext cx="211111" cy="202191"/>
              </a:xfrm>
              <a:custGeom>
                <a:avLst/>
                <a:gdLst/>
                <a:ahLst/>
                <a:cxnLst/>
                <a:rect l="l" t="t" r="r" b="b"/>
                <a:pathLst>
                  <a:path w="5680" h="5440" extrusionOk="0">
                    <a:moveTo>
                      <a:pt x="5679" y="0"/>
                    </a:moveTo>
                    <a:lnTo>
                      <a:pt x="5679" y="0"/>
                    </a:lnTo>
                    <a:cubicBezTo>
                      <a:pt x="5042" y="1253"/>
                      <a:pt x="4526" y="2569"/>
                      <a:pt x="4130" y="3919"/>
                    </a:cubicBezTo>
                    <a:cubicBezTo>
                      <a:pt x="4009" y="4329"/>
                      <a:pt x="3899" y="4741"/>
                      <a:pt x="3797" y="5156"/>
                    </a:cubicBezTo>
                    <a:lnTo>
                      <a:pt x="3797" y="5156"/>
                    </a:lnTo>
                    <a:cubicBezTo>
                      <a:pt x="2427" y="3910"/>
                      <a:pt x="1168" y="2543"/>
                      <a:pt x="1" y="1104"/>
                    </a:cubicBezTo>
                    <a:lnTo>
                      <a:pt x="1" y="1104"/>
                    </a:lnTo>
                    <a:cubicBezTo>
                      <a:pt x="1102" y="2654"/>
                      <a:pt x="2388" y="4069"/>
                      <a:pt x="3790" y="5353"/>
                    </a:cubicBezTo>
                    <a:lnTo>
                      <a:pt x="3886" y="5440"/>
                    </a:lnTo>
                    <a:lnTo>
                      <a:pt x="3914" y="5314"/>
                    </a:lnTo>
                    <a:cubicBezTo>
                      <a:pt x="4330" y="3491"/>
                      <a:pt x="4939" y="1716"/>
                      <a:pt x="5679"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9"/>
              <p:cNvSpPr/>
              <p:nvPr/>
            </p:nvSpPr>
            <p:spPr>
              <a:xfrm>
                <a:off x="5904228" y="3508655"/>
                <a:ext cx="771857" cy="350564"/>
              </a:xfrm>
              <a:custGeom>
                <a:avLst/>
                <a:gdLst/>
                <a:ahLst/>
                <a:cxnLst/>
                <a:rect l="l" t="t" r="r" b="b"/>
                <a:pathLst>
                  <a:path w="20767" h="9432" extrusionOk="0">
                    <a:moveTo>
                      <a:pt x="8916" y="0"/>
                    </a:moveTo>
                    <a:cubicBezTo>
                      <a:pt x="3871" y="0"/>
                      <a:pt x="1" y="2796"/>
                      <a:pt x="1" y="2796"/>
                    </a:cubicBezTo>
                    <a:cubicBezTo>
                      <a:pt x="1" y="2796"/>
                      <a:pt x="909" y="4176"/>
                      <a:pt x="2617" y="5676"/>
                    </a:cubicBezTo>
                    <a:cubicBezTo>
                      <a:pt x="3777" y="6698"/>
                      <a:pt x="5308" y="7773"/>
                      <a:pt x="7173" y="8512"/>
                    </a:cubicBezTo>
                    <a:cubicBezTo>
                      <a:pt x="7329" y="8573"/>
                      <a:pt x="7486" y="8632"/>
                      <a:pt x="7646" y="8688"/>
                    </a:cubicBezTo>
                    <a:cubicBezTo>
                      <a:pt x="8936" y="9144"/>
                      <a:pt x="10376" y="9431"/>
                      <a:pt x="11956" y="9431"/>
                    </a:cubicBezTo>
                    <a:cubicBezTo>
                      <a:pt x="14536" y="9431"/>
                      <a:pt x="17487" y="8664"/>
                      <a:pt x="20767" y="6608"/>
                    </a:cubicBezTo>
                    <a:cubicBezTo>
                      <a:pt x="20030" y="5637"/>
                      <a:pt x="19281" y="4795"/>
                      <a:pt x="18522" y="4072"/>
                    </a:cubicBezTo>
                    <a:cubicBezTo>
                      <a:pt x="17818" y="3398"/>
                      <a:pt x="17107" y="2825"/>
                      <a:pt x="16393" y="2342"/>
                    </a:cubicBezTo>
                    <a:cubicBezTo>
                      <a:pt x="13828" y="597"/>
                      <a:pt x="11246" y="0"/>
                      <a:pt x="89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9"/>
              <p:cNvSpPr/>
              <p:nvPr/>
            </p:nvSpPr>
            <p:spPr>
              <a:xfrm>
                <a:off x="6001459" y="3659927"/>
                <a:ext cx="674627" cy="199292"/>
              </a:xfrm>
              <a:custGeom>
                <a:avLst/>
                <a:gdLst/>
                <a:ahLst/>
                <a:cxnLst/>
                <a:rect l="l" t="t" r="r" b="b"/>
                <a:pathLst>
                  <a:path w="18151" h="5362" extrusionOk="0">
                    <a:moveTo>
                      <a:pt x="15906" y="0"/>
                    </a:moveTo>
                    <a:cubicBezTo>
                      <a:pt x="15137" y="1052"/>
                      <a:pt x="13998" y="1806"/>
                      <a:pt x="12786" y="2271"/>
                    </a:cubicBezTo>
                    <a:cubicBezTo>
                      <a:pt x="11242" y="2860"/>
                      <a:pt x="9545" y="3058"/>
                      <a:pt x="7900" y="3088"/>
                    </a:cubicBezTo>
                    <a:cubicBezTo>
                      <a:pt x="7775" y="3090"/>
                      <a:pt x="7650" y="3091"/>
                      <a:pt x="7525" y="3091"/>
                    </a:cubicBezTo>
                    <a:cubicBezTo>
                      <a:pt x="5972" y="3091"/>
                      <a:pt x="4418" y="2905"/>
                      <a:pt x="2909" y="2544"/>
                    </a:cubicBezTo>
                    <a:cubicBezTo>
                      <a:pt x="1918" y="2307"/>
                      <a:pt x="944" y="1994"/>
                      <a:pt x="1" y="1606"/>
                    </a:cubicBezTo>
                    <a:lnTo>
                      <a:pt x="1" y="1606"/>
                    </a:lnTo>
                    <a:cubicBezTo>
                      <a:pt x="1161" y="2628"/>
                      <a:pt x="2692" y="3703"/>
                      <a:pt x="4557" y="4441"/>
                    </a:cubicBezTo>
                    <a:cubicBezTo>
                      <a:pt x="4713" y="4502"/>
                      <a:pt x="4870" y="4562"/>
                      <a:pt x="5030" y="4618"/>
                    </a:cubicBezTo>
                    <a:cubicBezTo>
                      <a:pt x="6320" y="5074"/>
                      <a:pt x="7760" y="5361"/>
                      <a:pt x="9340" y="5361"/>
                    </a:cubicBezTo>
                    <a:cubicBezTo>
                      <a:pt x="11920" y="5361"/>
                      <a:pt x="14871" y="4594"/>
                      <a:pt x="18151" y="2538"/>
                    </a:cubicBezTo>
                    <a:cubicBezTo>
                      <a:pt x="17414" y="1567"/>
                      <a:pt x="16665" y="725"/>
                      <a:pt x="15906" y="2"/>
                    </a:cubicBezTo>
                    <a:lnTo>
                      <a:pt x="15906"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9"/>
              <p:cNvSpPr/>
              <p:nvPr/>
            </p:nvSpPr>
            <p:spPr>
              <a:xfrm>
                <a:off x="5983321" y="3621607"/>
                <a:ext cx="669944" cy="139527"/>
              </a:xfrm>
              <a:custGeom>
                <a:avLst/>
                <a:gdLst/>
                <a:ahLst/>
                <a:cxnLst/>
                <a:rect l="l" t="t" r="r" b="b"/>
                <a:pathLst>
                  <a:path w="18025" h="3754" extrusionOk="0">
                    <a:moveTo>
                      <a:pt x="0" y="0"/>
                    </a:moveTo>
                    <a:lnTo>
                      <a:pt x="0" y="0"/>
                    </a:lnTo>
                    <a:cubicBezTo>
                      <a:pt x="3055" y="1651"/>
                      <a:pt x="6472" y="2758"/>
                      <a:pt x="9896" y="3328"/>
                    </a:cubicBezTo>
                    <a:cubicBezTo>
                      <a:pt x="11609" y="3603"/>
                      <a:pt x="13372" y="3753"/>
                      <a:pt x="15126" y="3753"/>
                    </a:cubicBezTo>
                    <a:cubicBezTo>
                      <a:pt x="16099" y="3753"/>
                      <a:pt x="17068" y="3707"/>
                      <a:pt x="18024" y="3610"/>
                    </a:cubicBezTo>
                    <a:lnTo>
                      <a:pt x="18024" y="3610"/>
                    </a:lnTo>
                    <a:cubicBezTo>
                      <a:pt x="17486" y="3633"/>
                      <a:pt x="16944" y="3645"/>
                      <a:pt x="16402" y="3645"/>
                    </a:cubicBezTo>
                    <a:cubicBezTo>
                      <a:pt x="14238" y="3645"/>
                      <a:pt x="12054" y="3460"/>
                      <a:pt x="9933" y="3110"/>
                    </a:cubicBezTo>
                    <a:cubicBezTo>
                      <a:pt x="6522" y="2528"/>
                      <a:pt x="3133" y="147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9"/>
              <p:cNvSpPr/>
              <p:nvPr/>
            </p:nvSpPr>
            <p:spPr>
              <a:xfrm>
                <a:off x="6070367" y="3570279"/>
                <a:ext cx="185838" cy="174316"/>
              </a:xfrm>
              <a:custGeom>
                <a:avLst/>
                <a:gdLst/>
                <a:ahLst/>
                <a:cxnLst/>
                <a:rect l="l" t="t" r="r" b="b"/>
                <a:pathLst>
                  <a:path w="5000" h="4690" extrusionOk="0">
                    <a:moveTo>
                      <a:pt x="2067" y="0"/>
                    </a:moveTo>
                    <a:lnTo>
                      <a:pt x="2067" y="0"/>
                    </a:lnTo>
                    <a:cubicBezTo>
                      <a:pt x="2390" y="758"/>
                      <a:pt x="2786" y="1484"/>
                      <a:pt x="3241" y="2169"/>
                    </a:cubicBezTo>
                    <a:cubicBezTo>
                      <a:pt x="3666" y="2812"/>
                      <a:pt x="4146" y="3421"/>
                      <a:pt x="4668" y="3988"/>
                    </a:cubicBezTo>
                    <a:lnTo>
                      <a:pt x="4668" y="3988"/>
                    </a:lnTo>
                    <a:cubicBezTo>
                      <a:pt x="3091" y="4103"/>
                      <a:pt x="1581" y="4613"/>
                      <a:pt x="0" y="4687"/>
                    </a:cubicBezTo>
                    <a:cubicBezTo>
                      <a:pt x="65" y="4688"/>
                      <a:pt x="129" y="4689"/>
                      <a:pt x="194" y="4689"/>
                    </a:cubicBezTo>
                    <a:cubicBezTo>
                      <a:pt x="1756" y="4689"/>
                      <a:pt x="3284" y="4209"/>
                      <a:pt x="4837" y="4128"/>
                    </a:cubicBezTo>
                    <a:lnTo>
                      <a:pt x="4999" y="4119"/>
                    </a:lnTo>
                    <a:lnTo>
                      <a:pt x="4888" y="4001"/>
                    </a:lnTo>
                    <a:cubicBezTo>
                      <a:pt x="3762" y="2812"/>
                      <a:pt x="2819" y="1455"/>
                      <a:pt x="20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9"/>
              <p:cNvSpPr/>
              <p:nvPr/>
            </p:nvSpPr>
            <p:spPr>
              <a:xfrm>
                <a:off x="6305267" y="3605960"/>
                <a:ext cx="209439" cy="206391"/>
              </a:xfrm>
              <a:custGeom>
                <a:avLst/>
                <a:gdLst/>
                <a:ahLst/>
                <a:cxnLst/>
                <a:rect l="l" t="t" r="r" b="b"/>
                <a:pathLst>
                  <a:path w="5635" h="5553" extrusionOk="0">
                    <a:moveTo>
                      <a:pt x="1620" y="0"/>
                    </a:moveTo>
                    <a:cubicBezTo>
                      <a:pt x="2442" y="1142"/>
                      <a:pt x="3376" y="2203"/>
                      <a:pt x="4394" y="3173"/>
                    </a:cubicBezTo>
                    <a:cubicBezTo>
                      <a:pt x="4704" y="3469"/>
                      <a:pt x="5019" y="3755"/>
                      <a:pt x="5342" y="4035"/>
                    </a:cubicBezTo>
                    <a:lnTo>
                      <a:pt x="5342" y="4035"/>
                    </a:lnTo>
                    <a:cubicBezTo>
                      <a:pt x="3606" y="4683"/>
                      <a:pt x="1814" y="5174"/>
                      <a:pt x="0" y="5553"/>
                    </a:cubicBezTo>
                    <a:lnTo>
                      <a:pt x="2" y="5553"/>
                    </a:lnTo>
                    <a:cubicBezTo>
                      <a:pt x="1884" y="5284"/>
                      <a:pt x="3731" y="4789"/>
                      <a:pt x="5514" y="4132"/>
                    </a:cubicBezTo>
                    <a:lnTo>
                      <a:pt x="5635" y="4086"/>
                    </a:lnTo>
                    <a:lnTo>
                      <a:pt x="5536" y="4003"/>
                    </a:lnTo>
                    <a:cubicBezTo>
                      <a:pt x="4106" y="2798"/>
                      <a:pt x="2807" y="1445"/>
                      <a:pt x="1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9"/>
              <p:cNvSpPr/>
              <p:nvPr/>
            </p:nvSpPr>
            <p:spPr>
              <a:xfrm>
                <a:off x="5982094" y="3092674"/>
                <a:ext cx="675110" cy="674293"/>
              </a:xfrm>
              <a:custGeom>
                <a:avLst/>
                <a:gdLst/>
                <a:ahLst/>
                <a:cxnLst/>
                <a:rect l="l" t="t" r="r" b="b"/>
                <a:pathLst>
                  <a:path w="18164" h="18142" extrusionOk="0">
                    <a:moveTo>
                      <a:pt x="3118" y="1"/>
                    </a:moveTo>
                    <a:cubicBezTo>
                      <a:pt x="3103" y="1"/>
                      <a:pt x="3087" y="12"/>
                      <a:pt x="3089" y="30"/>
                    </a:cubicBezTo>
                    <a:cubicBezTo>
                      <a:pt x="3100" y="131"/>
                      <a:pt x="3110" y="231"/>
                      <a:pt x="3123" y="333"/>
                    </a:cubicBezTo>
                    <a:cubicBezTo>
                      <a:pt x="3214" y="1137"/>
                      <a:pt x="3325" y="1941"/>
                      <a:pt x="3492" y="2735"/>
                    </a:cubicBezTo>
                    <a:cubicBezTo>
                      <a:pt x="3657" y="3522"/>
                      <a:pt x="3879" y="4298"/>
                      <a:pt x="4195" y="5039"/>
                    </a:cubicBezTo>
                    <a:cubicBezTo>
                      <a:pt x="4500" y="5761"/>
                      <a:pt x="4896" y="6441"/>
                      <a:pt x="5382" y="7056"/>
                    </a:cubicBezTo>
                    <a:cubicBezTo>
                      <a:pt x="5686" y="7441"/>
                      <a:pt x="6021" y="7799"/>
                      <a:pt x="6385" y="8127"/>
                    </a:cubicBezTo>
                    <a:cubicBezTo>
                      <a:pt x="6595" y="8317"/>
                      <a:pt x="6816" y="8498"/>
                      <a:pt x="7044" y="8667"/>
                    </a:cubicBezTo>
                    <a:cubicBezTo>
                      <a:pt x="7628" y="9099"/>
                      <a:pt x="8263" y="9457"/>
                      <a:pt x="8934" y="9731"/>
                    </a:cubicBezTo>
                    <a:cubicBezTo>
                      <a:pt x="9138" y="9963"/>
                      <a:pt x="9347" y="10192"/>
                      <a:pt x="9562" y="10418"/>
                    </a:cubicBezTo>
                    <a:cubicBezTo>
                      <a:pt x="9599" y="10459"/>
                      <a:pt x="9638" y="10500"/>
                      <a:pt x="9678" y="10541"/>
                    </a:cubicBezTo>
                    <a:cubicBezTo>
                      <a:pt x="9172" y="10185"/>
                      <a:pt x="8633" y="9875"/>
                      <a:pt x="8071" y="9618"/>
                    </a:cubicBezTo>
                    <a:cubicBezTo>
                      <a:pt x="7446" y="9332"/>
                      <a:pt x="6794" y="9107"/>
                      <a:pt x="6127" y="8946"/>
                    </a:cubicBezTo>
                    <a:cubicBezTo>
                      <a:pt x="5459" y="8786"/>
                      <a:pt x="4775" y="8690"/>
                      <a:pt x="4090" y="8659"/>
                    </a:cubicBezTo>
                    <a:cubicBezTo>
                      <a:pt x="3928" y="8652"/>
                      <a:pt x="3766" y="8648"/>
                      <a:pt x="3604" y="8648"/>
                    </a:cubicBezTo>
                    <a:cubicBezTo>
                      <a:pt x="3077" y="8648"/>
                      <a:pt x="2550" y="8687"/>
                      <a:pt x="2028" y="8766"/>
                    </a:cubicBezTo>
                    <a:cubicBezTo>
                      <a:pt x="1953" y="8777"/>
                      <a:pt x="1878" y="8790"/>
                      <a:pt x="1804" y="8803"/>
                    </a:cubicBezTo>
                    <a:cubicBezTo>
                      <a:pt x="1198" y="8908"/>
                      <a:pt x="603" y="9068"/>
                      <a:pt x="28" y="9284"/>
                    </a:cubicBezTo>
                    <a:cubicBezTo>
                      <a:pt x="1" y="9294"/>
                      <a:pt x="1" y="9329"/>
                      <a:pt x="29" y="9337"/>
                    </a:cubicBezTo>
                    <a:cubicBezTo>
                      <a:pt x="110" y="9364"/>
                      <a:pt x="189" y="9392"/>
                      <a:pt x="268" y="9421"/>
                    </a:cubicBezTo>
                    <a:cubicBezTo>
                      <a:pt x="902" y="9662"/>
                      <a:pt x="1480" y="10027"/>
                      <a:pt x="2040" y="10402"/>
                    </a:cubicBezTo>
                    <a:cubicBezTo>
                      <a:pt x="2602" y="10780"/>
                      <a:pt x="3154" y="11176"/>
                      <a:pt x="3753" y="11496"/>
                    </a:cubicBezTo>
                    <a:cubicBezTo>
                      <a:pt x="4349" y="11815"/>
                      <a:pt x="4990" y="12041"/>
                      <a:pt x="5668" y="12093"/>
                    </a:cubicBezTo>
                    <a:cubicBezTo>
                      <a:pt x="5782" y="12102"/>
                      <a:pt x="5896" y="12106"/>
                      <a:pt x="6011" y="12106"/>
                    </a:cubicBezTo>
                    <a:cubicBezTo>
                      <a:pt x="6626" y="12106"/>
                      <a:pt x="7240" y="11986"/>
                      <a:pt x="7824" y="11796"/>
                    </a:cubicBezTo>
                    <a:cubicBezTo>
                      <a:pt x="8243" y="11658"/>
                      <a:pt x="8649" y="11484"/>
                      <a:pt x="9045" y="11292"/>
                    </a:cubicBezTo>
                    <a:cubicBezTo>
                      <a:pt x="9350" y="11142"/>
                      <a:pt x="9650" y="10981"/>
                      <a:pt x="9947" y="10816"/>
                    </a:cubicBezTo>
                    <a:cubicBezTo>
                      <a:pt x="10594" y="11470"/>
                      <a:pt x="11279" y="12087"/>
                      <a:pt x="11996" y="12662"/>
                    </a:cubicBezTo>
                    <a:cubicBezTo>
                      <a:pt x="12075" y="12726"/>
                      <a:pt x="12154" y="12788"/>
                      <a:pt x="12235" y="12850"/>
                    </a:cubicBezTo>
                    <a:cubicBezTo>
                      <a:pt x="11677" y="12621"/>
                      <a:pt x="11093" y="12461"/>
                      <a:pt x="10495" y="12371"/>
                    </a:cubicBezTo>
                    <a:cubicBezTo>
                      <a:pt x="10107" y="12314"/>
                      <a:pt x="9714" y="12286"/>
                      <a:pt x="9322" y="12286"/>
                    </a:cubicBezTo>
                    <a:cubicBezTo>
                      <a:pt x="8843" y="12286"/>
                      <a:pt x="8363" y="12328"/>
                      <a:pt x="7890" y="12410"/>
                    </a:cubicBezTo>
                    <a:cubicBezTo>
                      <a:pt x="7439" y="12489"/>
                      <a:pt x="6996" y="12604"/>
                      <a:pt x="6564" y="12753"/>
                    </a:cubicBezTo>
                    <a:cubicBezTo>
                      <a:pt x="5739" y="13037"/>
                      <a:pt x="4960" y="13439"/>
                      <a:pt x="4242" y="13930"/>
                    </a:cubicBezTo>
                    <a:cubicBezTo>
                      <a:pt x="3730" y="14279"/>
                      <a:pt x="3249" y="14675"/>
                      <a:pt x="2804" y="15105"/>
                    </a:cubicBezTo>
                    <a:cubicBezTo>
                      <a:pt x="2784" y="15123"/>
                      <a:pt x="2803" y="15153"/>
                      <a:pt x="2826" y="15153"/>
                    </a:cubicBezTo>
                    <a:cubicBezTo>
                      <a:pt x="2827" y="15153"/>
                      <a:pt x="2829" y="15152"/>
                      <a:pt x="2831" y="15152"/>
                    </a:cubicBezTo>
                    <a:cubicBezTo>
                      <a:pt x="3378" y="15035"/>
                      <a:pt x="3934" y="14998"/>
                      <a:pt x="4490" y="14998"/>
                    </a:cubicBezTo>
                    <a:cubicBezTo>
                      <a:pt x="4669" y="14998"/>
                      <a:pt x="4848" y="15001"/>
                      <a:pt x="5026" y="15008"/>
                    </a:cubicBezTo>
                    <a:cubicBezTo>
                      <a:pt x="5887" y="15040"/>
                      <a:pt x="6753" y="15132"/>
                      <a:pt x="7616" y="15132"/>
                    </a:cubicBezTo>
                    <a:cubicBezTo>
                      <a:pt x="8049" y="15132"/>
                      <a:pt x="8482" y="15108"/>
                      <a:pt x="8913" y="15043"/>
                    </a:cubicBezTo>
                    <a:cubicBezTo>
                      <a:pt x="10089" y="14862"/>
                      <a:pt x="11192" y="14318"/>
                      <a:pt x="12050" y="13502"/>
                    </a:cubicBezTo>
                    <a:cubicBezTo>
                      <a:pt x="12203" y="13358"/>
                      <a:pt x="12348" y="13205"/>
                      <a:pt x="12484" y="13043"/>
                    </a:cubicBezTo>
                    <a:cubicBezTo>
                      <a:pt x="12663" y="13180"/>
                      <a:pt x="12844" y="13314"/>
                      <a:pt x="13027" y="13445"/>
                    </a:cubicBezTo>
                    <a:cubicBezTo>
                      <a:pt x="13688" y="13921"/>
                      <a:pt x="14372" y="14364"/>
                      <a:pt x="15080" y="14766"/>
                    </a:cubicBezTo>
                    <a:cubicBezTo>
                      <a:pt x="15231" y="14853"/>
                      <a:pt x="15384" y="14936"/>
                      <a:pt x="15539" y="15018"/>
                    </a:cubicBezTo>
                    <a:cubicBezTo>
                      <a:pt x="15108" y="14936"/>
                      <a:pt x="14673" y="14884"/>
                      <a:pt x="14235" y="14865"/>
                    </a:cubicBezTo>
                    <a:cubicBezTo>
                      <a:pt x="14090" y="14858"/>
                      <a:pt x="13945" y="14855"/>
                      <a:pt x="13801" y="14855"/>
                    </a:cubicBezTo>
                    <a:cubicBezTo>
                      <a:pt x="13297" y="14855"/>
                      <a:pt x="12793" y="14896"/>
                      <a:pt x="12297" y="14979"/>
                    </a:cubicBezTo>
                    <a:cubicBezTo>
                      <a:pt x="11620" y="15091"/>
                      <a:pt x="10958" y="15279"/>
                      <a:pt x="10324" y="15542"/>
                    </a:cubicBezTo>
                    <a:cubicBezTo>
                      <a:pt x="9649" y="15820"/>
                      <a:pt x="9007" y="16179"/>
                      <a:pt x="8417" y="16608"/>
                    </a:cubicBezTo>
                    <a:cubicBezTo>
                      <a:pt x="8220" y="16751"/>
                      <a:pt x="8029" y="16903"/>
                      <a:pt x="7845" y="17061"/>
                    </a:cubicBezTo>
                    <a:cubicBezTo>
                      <a:pt x="7473" y="17377"/>
                      <a:pt x="7129" y="17722"/>
                      <a:pt x="6813" y="18094"/>
                    </a:cubicBezTo>
                    <a:cubicBezTo>
                      <a:pt x="6798" y="18111"/>
                      <a:pt x="6810" y="18142"/>
                      <a:pt x="6833" y="18142"/>
                    </a:cubicBezTo>
                    <a:cubicBezTo>
                      <a:pt x="6835" y="18142"/>
                      <a:pt x="6838" y="18141"/>
                      <a:pt x="6841" y="18141"/>
                    </a:cubicBezTo>
                    <a:cubicBezTo>
                      <a:pt x="6915" y="18119"/>
                      <a:pt x="6989" y="18099"/>
                      <a:pt x="7065" y="18082"/>
                    </a:cubicBezTo>
                    <a:cubicBezTo>
                      <a:pt x="7407" y="18009"/>
                      <a:pt x="7755" y="17990"/>
                      <a:pt x="8104" y="17990"/>
                    </a:cubicBezTo>
                    <a:cubicBezTo>
                      <a:pt x="8384" y="17990"/>
                      <a:pt x="8664" y="18002"/>
                      <a:pt x="8942" y="18008"/>
                    </a:cubicBezTo>
                    <a:cubicBezTo>
                      <a:pt x="9048" y="18011"/>
                      <a:pt x="9155" y="18012"/>
                      <a:pt x="9261" y="18012"/>
                    </a:cubicBezTo>
                    <a:cubicBezTo>
                      <a:pt x="9782" y="18012"/>
                      <a:pt x="10302" y="17981"/>
                      <a:pt x="10818" y="17908"/>
                    </a:cubicBezTo>
                    <a:cubicBezTo>
                      <a:pt x="11435" y="17822"/>
                      <a:pt x="12045" y="17678"/>
                      <a:pt x="12629" y="17459"/>
                    </a:cubicBezTo>
                    <a:cubicBezTo>
                      <a:pt x="13241" y="17229"/>
                      <a:pt x="13814" y="16915"/>
                      <a:pt x="14340" y="16524"/>
                    </a:cubicBezTo>
                    <a:cubicBezTo>
                      <a:pt x="14654" y="16291"/>
                      <a:pt x="14953" y="16038"/>
                      <a:pt x="15240" y="15772"/>
                    </a:cubicBezTo>
                    <a:cubicBezTo>
                      <a:pt x="15449" y="15579"/>
                      <a:pt x="15654" y="15382"/>
                      <a:pt x="15856" y="15181"/>
                    </a:cubicBezTo>
                    <a:cubicBezTo>
                      <a:pt x="16545" y="15522"/>
                      <a:pt x="17266" y="15803"/>
                      <a:pt x="18024" y="15956"/>
                    </a:cubicBezTo>
                    <a:cubicBezTo>
                      <a:pt x="18030" y="15957"/>
                      <a:pt x="18035" y="15958"/>
                      <a:pt x="18041" y="15958"/>
                    </a:cubicBezTo>
                    <a:cubicBezTo>
                      <a:pt x="18133" y="15958"/>
                      <a:pt x="18163" y="15813"/>
                      <a:pt x="18064" y="15792"/>
                    </a:cubicBezTo>
                    <a:cubicBezTo>
                      <a:pt x="17935" y="15766"/>
                      <a:pt x="17808" y="15738"/>
                      <a:pt x="17682" y="15705"/>
                    </a:cubicBezTo>
                    <a:cubicBezTo>
                      <a:pt x="17244" y="15592"/>
                      <a:pt x="16821" y="15438"/>
                      <a:pt x="16408" y="15256"/>
                    </a:cubicBezTo>
                    <a:cubicBezTo>
                      <a:pt x="16408" y="15256"/>
                      <a:pt x="16061" y="15095"/>
                      <a:pt x="15970" y="15051"/>
                    </a:cubicBezTo>
                    <a:cubicBezTo>
                      <a:pt x="15978" y="15017"/>
                      <a:pt x="15986" y="14984"/>
                      <a:pt x="15995" y="14952"/>
                    </a:cubicBezTo>
                    <a:cubicBezTo>
                      <a:pt x="16017" y="14874"/>
                      <a:pt x="16042" y="14797"/>
                      <a:pt x="16069" y="14722"/>
                    </a:cubicBezTo>
                    <a:cubicBezTo>
                      <a:pt x="16256" y="14190"/>
                      <a:pt x="16538" y="13693"/>
                      <a:pt x="16739" y="13167"/>
                    </a:cubicBezTo>
                    <a:cubicBezTo>
                      <a:pt x="16947" y="12623"/>
                      <a:pt x="17073" y="12049"/>
                      <a:pt x="17117" y="11468"/>
                    </a:cubicBezTo>
                    <a:cubicBezTo>
                      <a:pt x="17162" y="10890"/>
                      <a:pt x="17126" y="10306"/>
                      <a:pt x="17008" y="9738"/>
                    </a:cubicBezTo>
                    <a:cubicBezTo>
                      <a:pt x="16949" y="9451"/>
                      <a:pt x="16869" y="9170"/>
                      <a:pt x="16769" y="8893"/>
                    </a:cubicBezTo>
                    <a:cubicBezTo>
                      <a:pt x="16649" y="8571"/>
                      <a:pt x="16503" y="8259"/>
                      <a:pt x="16344" y="7954"/>
                    </a:cubicBezTo>
                    <a:cubicBezTo>
                      <a:pt x="16017" y="7319"/>
                      <a:pt x="15640" y="6706"/>
                      <a:pt x="15373" y="6039"/>
                    </a:cubicBezTo>
                    <a:cubicBezTo>
                      <a:pt x="15367" y="6027"/>
                      <a:pt x="15355" y="6019"/>
                      <a:pt x="15343" y="6019"/>
                    </a:cubicBezTo>
                    <a:cubicBezTo>
                      <a:pt x="15334" y="6019"/>
                      <a:pt x="15326" y="6024"/>
                      <a:pt x="15321" y="6034"/>
                    </a:cubicBezTo>
                    <a:cubicBezTo>
                      <a:pt x="15287" y="6104"/>
                      <a:pt x="15254" y="6176"/>
                      <a:pt x="15226" y="6248"/>
                    </a:cubicBezTo>
                    <a:cubicBezTo>
                      <a:pt x="14991" y="6816"/>
                      <a:pt x="14866" y="7426"/>
                      <a:pt x="14750" y="8028"/>
                    </a:cubicBezTo>
                    <a:cubicBezTo>
                      <a:pt x="14639" y="8620"/>
                      <a:pt x="14554" y="9218"/>
                      <a:pt x="14517" y="9820"/>
                    </a:cubicBezTo>
                    <a:cubicBezTo>
                      <a:pt x="14480" y="10423"/>
                      <a:pt x="14489" y="11031"/>
                      <a:pt x="14563" y="11631"/>
                    </a:cubicBezTo>
                    <a:cubicBezTo>
                      <a:pt x="14639" y="12236"/>
                      <a:pt x="14778" y="12835"/>
                      <a:pt x="14993" y="13405"/>
                    </a:cubicBezTo>
                    <a:cubicBezTo>
                      <a:pt x="15130" y="13766"/>
                      <a:pt x="15296" y="14114"/>
                      <a:pt x="15495" y="14445"/>
                    </a:cubicBezTo>
                    <a:cubicBezTo>
                      <a:pt x="15573" y="14612"/>
                      <a:pt x="15656" y="14775"/>
                      <a:pt x="15743" y="14936"/>
                    </a:cubicBezTo>
                    <a:cubicBezTo>
                      <a:pt x="15421" y="14770"/>
                      <a:pt x="15105" y="14591"/>
                      <a:pt x="14795" y="14405"/>
                    </a:cubicBezTo>
                    <a:cubicBezTo>
                      <a:pt x="14222" y="14064"/>
                      <a:pt x="13665" y="13697"/>
                      <a:pt x="13123" y="13309"/>
                    </a:cubicBezTo>
                    <a:cubicBezTo>
                      <a:pt x="12942" y="13179"/>
                      <a:pt x="12765" y="13048"/>
                      <a:pt x="12588" y="12913"/>
                    </a:cubicBezTo>
                    <a:cubicBezTo>
                      <a:pt x="12594" y="12871"/>
                      <a:pt x="12603" y="12830"/>
                      <a:pt x="12613" y="12788"/>
                    </a:cubicBezTo>
                    <a:cubicBezTo>
                      <a:pt x="12757" y="12167"/>
                      <a:pt x="13149" y="11618"/>
                      <a:pt x="13445" y="11065"/>
                    </a:cubicBezTo>
                    <a:cubicBezTo>
                      <a:pt x="13737" y="10518"/>
                      <a:pt x="14000" y="9946"/>
                      <a:pt x="14127" y="9337"/>
                    </a:cubicBezTo>
                    <a:cubicBezTo>
                      <a:pt x="14248" y="8762"/>
                      <a:pt x="14224" y="8172"/>
                      <a:pt x="14105" y="7598"/>
                    </a:cubicBezTo>
                    <a:cubicBezTo>
                      <a:pt x="13858" y="6424"/>
                      <a:pt x="13272" y="5359"/>
                      <a:pt x="12918" y="4218"/>
                    </a:cubicBezTo>
                    <a:cubicBezTo>
                      <a:pt x="12914" y="4205"/>
                      <a:pt x="12904" y="4198"/>
                      <a:pt x="12893" y="4198"/>
                    </a:cubicBezTo>
                    <a:cubicBezTo>
                      <a:pt x="12881" y="4198"/>
                      <a:pt x="12869" y="4206"/>
                      <a:pt x="12865" y="4218"/>
                    </a:cubicBezTo>
                    <a:cubicBezTo>
                      <a:pt x="12807" y="4372"/>
                      <a:pt x="12752" y="4525"/>
                      <a:pt x="12698" y="4679"/>
                    </a:cubicBezTo>
                    <a:cubicBezTo>
                      <a:pt x="12271" y="5921"/>
                      <a:pt x="11963" y="7212"/>
                      <a:pt x="11872" y="8525"/>
                    </a:cubicBezTo>
                    <a:cubicBezTo>
                      <a:pt x="11784" y="9792"/>
                      <a:pt x="11902" y="11081"/>
                      <a:pt x="12294" y="12293"/>
                    </a:cubicBezTo>
                    <a:cubicBezTo>
                      <a:pt x="12342" y="12443"/>
                      <a:pt x="12396" y="12592"/>
                      <a:pt x="12453" y="12739"/>
                    </a:cubicBezTo>
                    <a:cubicBezTo>
                      <a:pt x="12466" y="12772"/>
                      <a:pt x="12480" y="12806"/>
                      <a:pt x="12493" y="12841"/>
                    </a:cubicBezTo>
                    <a:cubicBezTo>
                      <a:pt x="12362" y="12739"/>
                      <a:pt x="12229" y="12636"/>
                      <a:pt x="12100" y="12532"/>
                    </a:cubicBezTo>
                    <a:cubicBezTo>
                      <a:pt x="11401" y="11970"/>
                      <a:pt x="10732" y="11367"/>
                      <a:pt x="10098" y="10731"/>
                    </a:cubicBezTo>
                    <a:cubicBezTo>
                      <a:pt x="10105" y="10722"/>
                      <a:pt x="10105" y="10709"/>
                      <a:pt x="10099" y="10698"/>
                    </a:cubicBezTo>
                    <a:cubicBezTo>
                      <a:pt x="10099" y="10697"/>
                      <a:pt x="10098" y="10694"/>
                      <a:pt x="10097" y="10692"/>
                    </a:cubicBezTo>
                    <a:cubicBezTo>
                      <a:pt x="10468" y="9999"/>
                      <a:pt x="10840" y="9305"/>
                      <a:pt x="11133" y="8573"/>
                    </a:cubicBezTo>
                    <a:cubicBezTo>
                      <a:pt x="11609" y="7385"/>
                      <a:pt x="11866" y="6080"/>
                      <a:pt x="11551" y="4816"/>
                    </a:cubicBezTo>
                    <a:cubicBezTo>
                      <a:pt x="11228" y="3522"/>
                      <a:pt x="10416" y="2418"/>
                      <a:pt x="9601" y="1389"/>
                    </a:cubicBezTo>
                    <a:cubicBezTo>
                      <a:pt x="9596" y="1383"/>
                      <a:pt x="9591" y="1380"/>
                      <a:pt x="9585" y="1380"/>
                    </a:cubicBezTo>
                    <a:cubicBezTo>
                      <a:pt x="9572" y="1380"/>
                      <a:pt x="9559" y="1391"/>
                      <a:pt x="9554" y="1402"/>
                    </a:cubicBezTo>
                    <a:cubicBezTo>
                      <a:pt x="9316" y="2064"/>
                      <a:pt x="9137" y="2745"/>
                      <a:pt x="9020" y="3439"/>
                    </a:cubicBezTo>
                    <a:cubicBezTo>
                      <a:pt x="8812" y="4670"/>
                      <a:pt x="8797" y="5933"/>
                      <a:pt x="8971" y="7169"/>
                    </a:cubicBezTo>
                    <a:cubicBezTo>
                      <a:pt x="9139" y="8373"/>
                      <a:pt x="9490" y="9549"/>
                      <a:pt x="10014" y="10645"/>
                    </a:cubicBezTo>
                    <a:cubicBezTo>
                      <a:pt x="9901" y="10532"/>
                      <a:pt x="9790" y="10418"/>
                      <a:pt x="9681" y="10303"/>
                    </a:cubicBezTo>
                    <a:cubicBezTo>
                      <a:pt x="9475" y="10085"/>
                      <a:pt x="9273" y="9862"/>
                      <a:pt x="9075" y="9637"/>
                    </a:cubicBezTo>
                    <a:cubicBezTo>
                      <a:pt x="9046" y="9579"/>
                      <a:pt x="9017" y="9519"/>
                      <a:pt x="8990" y="9459"/>
                    </a:cubicBezTo>
                    <a:cubicBezTo>
                      <a:pt x="8674" y="8760"/>
                      <a:pt x="8484" y="8012"/>
                      <a:pt x="8311" y="7267"/>
                    </a:cubicBezTo>
                    <a:cubicBezTo>
                      <a:pt x="8138" y="6520"/>
                      <a:pt x="7984" y="5768"/>
                      <a:pt x="7739" y="5040"/>
                    </a:cubicBezTo>
                    <a:cubicBezTo>
                      <a:pt x="7491" y="4305"/>
                      <a:pt x="7138" y="3613"/>
                      <a:pt x="6683" y="2983"/>
                    </a:cubicBezTo>
                    <a:cubicBezTo>
                      <a:pt x="6227" y="2353"/>
                      <a:pt x="5685" y="1787"/>
                      <a:pt x="5084" y="1293"/>
                    </a:cubicBezTo>
                    <a:cubicBezTo>
                      <a:pt x="4904" y="1143"/>
                      <a:pt x="4718" y="1000"/>
                      <a:pt x="4527" y="862"/>
                    </a:cubicBezTo>
                    <a:cubicBezTo>
                      <a:pt x="4083" y="543"/>
                      <a:pt x="3616" y="257"/>
                      <a:pt x="3130" y="4"/>
                    </a:cubicBezTo>
                    <a:cubicBezTo>
                      <a:pt x="3126" y="2"/>
                      <a:pt x="3122" y="1"/>
                      <a:pt x="3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9"/>
              <p:cNvSpPr/>
              <p:nvPr/>
            </p:nvSpPr>
            <p:spPr>
              <a:xfrm>
                <a:off x="6096831" y="3092711"/>
                <a:ext cx="131796" cy="302060"/>
              </a:xfrm>
              <a:custGeom>
                <a:avLst/>
                <a:gdLst/>
                <a:ahLst/>
                <a:cxnLst/>
                <a:rect l="l" t="t" r="r" b="b"/>
                <a:pathLst>
                  <a:path w="3546" h="8127" extrusionOk="0">
                    <a:moveTo>
                      <a:pt x="30" y="1"/>
                    </a:moveTo>
                    <a:cubicBezTo>
                      <a:pt x="15" y="1"/>
                      <a:pt x="0" y="12"/>
                      <a:pt x="2" y="29"/>
                    </a:cubicBezTo>
                    <a:cubicBezTo>
                      <a:pt x="13" y="130"/>
                      <a:pt x="23" y="231"/>
                      <a:pt x="36" y="332"/>
                    </a:cubicBezTo>
                    <a:cubicBezTo>
                      <a:pt x="127" y="1138"/>
                      <a:pt x="238" y="1942"/>
                      <a:pt x="405" y="2734"/>
                    </a:cubicBezTo>
                    <a:cubicBezTo>
                      <a:pt x="570" y="3521"/>
                      <a:pt x="792" y="4298"/>
                      <a:pt x="1108" y="5038"/>
                    </a:cubicBezTo>
                    <a:cubicBezTo>
                      <a:pt x="1413" y="5762"/>
                      <a:pt x="1809" y="6440"/>
                      <a:pt x="2295" y="7055"/>
                    </a:cubicBezTo>
                    <a:cubicBezTo>
                      <a:pt x="2599" y="7440"/>
                      <a:pt x="2934" y="7798"/>
                      <a:pt x="3298" y="8127"/>
                    </a:cubicBezTo>
                    <a:cubicBezTo>
                      <a:pt x="3546" y="8018"/>
                      <a:pt x="2086" y="4952"/>
                      <a:pt x="1774" y="4128"/>
                    </a:cubicBezTo>
                    <a:cubicBezTo>
                      <a:pt x="1384" y="3094"/>
                      <a:pt x="1225" y="1943"/>
                      <a:pt x="1440" y="861"/>
                    </a:cubicBezTo>
                    <a:cubicBezTo>
                      <a:pt x="996" y="542"/>
                      <a:pt x="529" y="256"/>
                      <a:pt x="43" y="4"/>
                    </a:cubicBezTo>
                    <a:cubicBezTo>
                      <a:pt x="39" y="2"/>
                      <a:pt x="34" y="1"/>
                      <a:pt x="3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9"/>
              <p:cNvSpPr/>
              <p:nvPr/>
            </p:nvSpPr>
            <p:spPr>
              <a:xfrm>
                <a:off x="6234760" y="3670446"/>
                <a:ext cx="313805" cy="96524"/>
              </a:xfrm>
              <a:custGeom>
                <a:avLst/>
                <a:gdLst/>
                <a:ahLst/>
                <a:cxnLst/>
                <a:rect l="l" t="t" r="r" b="b"/>
                <a:pathLst>
                  <a:path w="8443" h="2597" extrusionOk="0">
                    <a:moveTo>
                      <a:pt x="7630" y="0"/>
                    </a:moveTo>
                    <a:cubicBezTo>
                      <a:pt x="7359" y="0"/>
                      <a:pt x="7088" y="51"/>
                      <a:pt x="6828" y="121"/>
                    </a:cubicBezTo>
                    <a:cubicBezTo>
                      <a:pt x="6465" y="219"/>
                      <a:pt x="6107" y="343"/>
                      <a:pt x="5752" y="469"/>
                    </a:cubicBezTo>
                    <a:cubicBezTo>
                      <a:pt x="4414" y="945"/>
                      <a:pt x="3048" y="1547"/>
                      <a:pt x="1604" y="1547"/>
                    </a:cubicBezTo>
                    <a:cubicBezTo>
                      <a:pt x="1539" y="1547"/>
                      <a:pt x="1473" y="1546"/>
                      <a:pt x="1408" y="1544"/>
                    </a:cubicBezTo>
                    <a:cubicBezTo>
                      <a:pt x="1311" y="1540"/>
                      <a:pt x="1179" y="1536"/>
                      <a:pt x="1047" y="1516"/>
                    </a:cubicBezTo>
                    <a:cubicBezTo>
                      <a:pt x="675" y="1832"/>
                      <a:pt x="331" y="2177"/>
                      <a:pt x="15" y="2549"/>
                    </a:cubicBezTo>
                    <a:cubicBezTo>
                      <a:pt x="0" y="2566"/>
                      <a:pt x="12" y="2597"/>
                      <a:pt x="35" y="2597"/>
                    </a:cubicBezTo>
                    <a:cubicBezTo>
                      <a:pt x="37" y="2597"/>
                      <a:pt x="40" y="2596"/>
                      <a:pt x="43" y="2596"/>
                    </a:cubicBezTo>
                    <a:cubicBezTo>
                      <a:pt x="117" y="2574"/>
                      <a:pt x="191" y="2554"/>
                      <a:pt x="267" y="2537"/>
                    </a:cubicBezTo>
                    <a:cubicBezTo>
                      <a:pt x="608" y="2464"/>
                      <a:pt x="955" y="2445"/>
                      <a:pt x="1303" y="2445"/>
                    </a:cubicBezTo>
                    <a:cubicBezTo>
                      <a:pt x="1583" y="2445"/>
                      <a:pt x="1865" y="2457"/>
                      <a:pt x="2144" y="2463"/>
                    </a:cubicBezTo>
                    <a:cubicBezTo>
                      <a:pt x="2254" y="2466"/>
                      <a:pt x="2365" y="2467"/>
                      <a:pt x="2475" y="2467"/>
                    </a:cubicBezTo>
                    <a:cubicBezTo>
                      <a:pt x="2992" y="2467"/>
                      <a:pt x="3508" y="2436"/>
                      <a:pt x="4020" y="2364"/>
                    </a:cubicBezTo>
                    <a:cubicBezTo>
                      <a:pt x="4637" y="2277"/>
                      <a:pt x="5247" y="2133"/>
                      <a:pt x="5831" y="1914"/>
                    </a:cubicBezTo>
                    <a:cubicBezTo>
                      <a:pt x="6443" y="1684"/>
                      <a:pt x="7016" y="1370"/>
                      <a:pt x="7542" y="980"/>
                    </a:cubicBezTo>
                    <a:cubicBezTo>
                      <a:pt x="7856" y="746"/>
                      <a:pt x="8155" y="493"/>
                      <a:pt x="8442" y="228"/>
                    </a:cubicBezTo>
                    <a:cubicBezTo>
                      <a:pt x="8258" y="93"/>
                      <a:pt x="8029" y="25"/>
                      <a:pt x="7798" y="7"/>
                    </a:cubicBezTo>
                    <a:cubicBezTo>
                      <a:pt x="7742" y="2"/>
                      <a:pt x="7686" y="0"/>
                      <a:pt x="763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9"/>
              <p:cNvSpPr/>
              <p:nvPr/>
            </p:nvSpPr>
            <p:spPr>
              <a:xfrm>
                <a:off x="5982094" y="3419861"/>
                <a:ext cx="336180" cy="122764"/>
              </a:xfrm>
              <a:custGeom>
                <a:avLst/>
                <a:gdLst/>
                <a:ahLst/>
                <a:cxnLst/>
                <a:rect l="l" t="t" r="r" b="b"/>
                <a:pathLst>
                  <a:path w="9045" h="3303" extrusionOk="0">
                    <a:moveTo>
                      <a:pt x="1804" y="0"/>
                    </a:moveTo>
                    <a:cubicBezTo>
                      <a:pt x="1198" y="105"/>
                      <a:pt x="602" y="265"/>
                      <a:pt x="28" y="481"/>
                    </a:cubicBezTo>
                    <a:cubicBezTo>
                      <a:pt x="1" y="491"/>
                      <a:pt x="1" y="526"/>
                      <a:pt x="28" y="534"/>
                    </a:cubicBezTo>
                    <a:cubicBezTo>
                      <a:pt x="110" y="561"/>
                      <a:pt x="189" y="589"/>
                      <a:pt x="268" y="618"/>
                    </a:cubicBezTo>
                    <a:cubicBezTo>
                      <a:pt x="902" y="859"/>
                      <a:pt x="1480" y="1224"/>
                      <a:pt x="2040" y="1599"/>
                    </a:cubicBezTo>
                    <a:cubicBezTo>
                      <a:pt x="2602" y="1977"/>
                      <a:pt x="3154" y="2373"/>
                      <a:pt x="3752" y="2693"/>
                    </a:cubicBezTo>
                    <a:cubicBezTo>
                      <a:pt x="4349" y="3012"/>
                      <a:pt x="4990" y="3238"/>
                      <a:pt x="5668" y="3290"/>
                    </a:cubicBezTo>
                    <a:cubicBezTo>
                      <a:pt x="5782" y="3299"/>
                      <a:pt x="5896" y="3303"/>
                      <a:pt x="6011" y="3303"/>
                    </a:cubicBezTo>
                    <a:cubicBezTo>
                      <a:pt x="6626" y="3303"/>
                      <a:pt x="7240" y="3183"/>
                      <a:pt x="7824" y="2993"/>
                    </a:cubicBezTo>
                    <a:cubicBezTo>
                      <a:pt x="8243" y="2855"/>
                      <a:pt x="8649" y="2681"/>
                      <a:pt x="9045" y="2489"/>
                    </a:cubicBezTo>
                    <a:cubicBezTo>
                      <a:pt x="8802" y="2405"/>
                      <a:pt x="8530" y="2389"/>
                      <a:pt x="8271" y="2389"/>
                    </a:cubicBezTo>
                    <a:cubicBezTo>
                      <a:pt x="8203" y="2389"/>
                      <a:pt x="8136" y="2390"/>
                      <a:pt x="8071" y="2391"/>
                    </a:cubicBezTo>
                    <a:cubicBezTo>
                      <a:pt x="7863" y="2396"/>
                      <a:pt x="7656" y="2401"/>
                      <a:pt x="7449" y="2401"/>
                    </a:cubicBezTo>
                    <a:cubicBezTo>
                      <a:pt x="7281" y="2401"/>
                      <a:pt x="7112" y="2397"/>
                      <a:pt x="6943" y="2388"/>
                    </a:cubicBezTo>
                    <a:cubicBezTo>
                      <a:pt x="6192" y="2343"/>
                      <a:pt x="5446" y="2211"/>
                      <a:pt x="4731" y="1974"/>
                    </a:cubicBezTo>
                    <a:cubicBezTo>
                      <a:pt x="4021" y="1739"/>
                      <a:pt x="3340" y="1399"/>
                      <a:pt x="2747" y="942"/>
                    </a:cubicBezTo>
                    <a:cubicBezTo>
                      <a:pt x="2460" y="720"/>
                      <a:pt x="2192" y="472"/>
                      <a:pt x="1954" y="199"/>
                    </a:cubicBezTo>
                    <a:cubicBezTo>
                      <a:pt x="1904" y="141"/>
                      <a:pt x="1850" y="73"/>
                      <a:pt x="180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9"/>
              <p:cNvSpPr/>
              <p:nvPr/>
            </p:nvSpPr>
            <p:spPr>
              <a:xfrm>
                <a:off x="6085569" y="3587747"/>
                <a:ext cx="344431" cy="68128"/>
              </a:xfrm>
              <a:custGeom>
                <a:avLst/>
                <a:gdLst/>
                <a:ahLst/>
                <a:cxnLst/>
                <a:rect l="l" t="t" r="r" b="b"/>
                <a:pathLst>
                  <a:path w="9267" h="1833" extrusionOk="0">
                    <a:moveTo>
                      <a:pt x="8839" y="0"/>
                    </a:moveTo>
                    <a:cubicBezTo>
                      <a:pt x="8506" y="0"/>
                      <a:pt x="8168" y="141"/>
                      <a:pt x="7852" y="232"/>
                    </a:cubicBezTo>
                    <a:cubicBezTo>
                      <a:pt x="6477" y="622"/>
                      <a:pt x="5064" y="1003"/>
                      <a:pt x="3625" y="1003"/>
                    </a:cubicBezTo>
                    <a:cubicBezTo>
                      <a:pt x="3558" y="1003"/>
                      <a:pt x="3492" y="1002"/>
                      <a:pt x="3425" y="1001"/>
                    </a:cubicBezTo>
                    <a:cubicBezTo>
                      <a:pt x="3053" y="992"/>
                      <a:pt x="2681" y="955"/>
                      <a:pt x="2316" y="884"/>
                    </a:cubicBezTo>
                    <a:cubicBezTo>
                      <a:pt x="2130" y="849"/>
                      <a:pt x="1945" y="806"/>
                      <a:pt x="1764" y="749"/>
                    </a:cubicBezTo>
                    <a:cubicBezTo>
                      <a:pt x="1664" y="719"/>
                      <a:pt x="1551" y="673"/>
                      <a:pt x="1458" y="610"/>
                    </a:cubicBezTo>
                    <a:cubicBezTo>
                      <a:pt x="946" y="959"/>
                      <a:pt x="465" y="1355"/>
                      <a:pt x="20" y="1785"/>
                    </a:cubicBezTo>
                    <a:cubicBezTo>
                      <a:pt x="1" y="1804"/>
                      <a:pt x="19" y="1833"/>
                      <a:pt x="41" y="1833"/>
                    </a:cubicBezTo>
                    <a:cubicBezTo>
                      <a:pt x="43" y="1833"/>
                      <a:pt x="45" y="1832"/>
                      <a:pt x="47" y="1832"/>
                    </a:cubicBezTo>
                    <a:cubicBezTo>
                      <a:pt x="594" y="1715"/>
                      <a:pt x="1150" y="1678"/>
                      <a:pt x="1706" y="1678"/>
                    </a:cubicBezTo>
                    <a:cubicBezTo>
                      <a:pt x="1885" y="1678"/>
                      <a:pt x="2064" y="1681"/>
                      <a:pt x="2242" y="1688"/>
                    </a:cubicBezTo>
                    <a:cubicBezTo>
                      <a:pt x="3103" y="1720"/>
                      <a:pt x="3969" y="1812"/>
                      <a:pt x="4832" y="1812"/>
                    </a:cubicBezTo>
                    <a:cubicBezTo>
                      <a:pt x="5265" y="1812"/>
                      <a:pt x="5698" y="1788"/>
                      <a:pt x="6129" y="1723"/>
                    </a:cubicBezTo>
                    <a:cubicBezTo>
                      <a:pt x="7305" y="1542"/>
                      <a:pt x="8408" y="998"/>
                      <a:pt x="9266" y="182"/>
                    </a:cubicBezTo>
                    <a:cubicBezTo>
                      <a:pt x="9180" y="66"/>
                      <a:pt x="9019" y="3"/>
                      <a:pt x="8857" y="1"/>
                    </a:cubicBezTo>
                    <a:cubicBezTo>
                      <a:pt x="8851" y="1"/>
                      <a:pt x="8845" y="0"/>
                      <a:pt x="883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9"/>
              <p:cNvSpPr/>
              <p:nvPr/>
            </p:nvSpPr>
            <p:spPr>
              <a:xfrm>
                <a:off x="6136860" y="3200349"/>
                <a:ext cx="162236" cy="232148"/>
              </a:xfrm>
              <a:custGeom>
                <a:avLst/>
                <a:gdLst/>
                <a:ahLst/>
                <a:cxnLst/>
                <a:rect l="l" t="t" r="r" b="b"/>
                <a:pathLst>
                  <a:path w="4365" h="6246" extrusionOk="0">
                    <a:moveTo>
                      <a:pt x="1" y="0"/>
                    </a:moveTo>
                    <a:lnTo>
                      <a:pt x="1" y="0"/>
                    </a:lnTo>
                    <a:cubicBezTo>
                      <a:pt x="494" y="1163"/>
                      <a:pt x="1069" y="2294"/>
                      <a:pt x="1754" y="3358"/>
                    </a:cubicBezTo>
                    <a:cubicBezTo>
                      <a:pt x="2448" y="4416"/>
                      <a:pt x="3264" y="5409"/>
                      <a:pt x="4234" y="6228"/>
                    </a:cubicBezTo>
                    <a:cubicBezTo>
                      <a:pt x="4247" y="6240"/>
                      <a:pt x="4264" y="6246"/>
                      <a:pt x="4282" y="6246"/>
                    </a:cubicBezTo>
                    <a:cubicBezTo>
                      <a:pt x="4293" y="6246"/>
                      <a:pt x="4304" y="6244"/>
                      <a:pt x="4314" y="6239"/>
                    </a:cubicBezTo>
                    <a:cubicBezTo>
                      <a:pt x="4351" y="6221"/>
                      <a:pt x="4365" y="6176"/>
                      <a:pt x="4347" y="6140"/>
                    </a:cubicBezTo>
                    <a:cubicBezTo>
                      <a:pt x="4107" y="5652"/>
                      <a:pt x="3871" y="5162"/>
                      <a:pt x="3640" y="4668"/>
                    </a:cubicBezTo>
                    <a:cubicBezTo>
                      <a:pt x="2948" y="3189"/>
                      <a:pt x="2288" y="1695"/>
                      <a:pt x="1654" y="190"/>
                    </a:cubicBezTo>
                    <a:lnTo>
                      <a:pt x="1654" y="190"/>
                    </a:lnTo>
                    <a:cubicBezTo>
                      <a:pt x="2213" y="1725"/>
                      <a:pt x="2838" y="3238"/>
                      <a:pt x="3518" y="4724"/>
                    </a:cubicBezTo>
                    <a:cubicBezTo>
                      <a:pt x="3695" y="5111"/>
                      <a:pt x="3876" y="5497"/>
                      <a:pt x="4059" y="5880"/>
                    </a:cubicBezTo>
                    <a:lnTo>
                      <a:pt x="4059" y="5880"/>
                    </a:lnTo>
                    <a:cubicBezTo>
                      <a:pt x="2277" y="4266"/>
                      <a:pt x="1047" y="214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9"/>
              <p:cNvSpPr/>
              <p:nvPr/>
            </p:nvSpPr>
            <p:spPr>
              <a:xfrm>
                <a:off x="6340242" y="3241270"/>
                <a:ext cx="41516" cy="220180"/>
              </a:xfrm>
              <a:custGeom>
                <a:avLst/>
                <a:gdLst/>
                <a:ahLst/>
                <a:cxnLst/>
                <a:rect l="l" t="t" r="r" b="b"/>
                <a:pathLst>
                  <a:path w="1117" h="5924" extrusionOk="0">
                    <a:moveTo>
                      <a:pt x="41" y="1"/>
                    </a:moveTo>
                    <a:lnTo>
                      <a:pt x="41" y="1"/>
                    </a:lnTo>
                    <a:cubicBezTo>
                      <a:pt x="5" y="1466"/>
                      <a:pt x="1" y="2935"/>
                      <a:pt x="107" y="4399"/>
                    </a:cubicBezTo>
                    <a:cubicBezTo>
                      <a:pt x="145" y="4886"/>
                      <a:pt x="192" y="5374"/>
                      <a:pt x="258" y="5860"/>
                    </a:cubicBezTo>
                    <a:cubicBezTo>
                      <a:pt x="263" y="5902"/>
                      <a:pt x="297" y="5923"/>
                      <a:pt x="332" y="5923"/>
                    </a:cubicBezTo>
                    <a:cubicBezTo>
                      <a:pt x="366" y="5923"/>
                      <a:pt x="400" y="5903"/>
                      <a:pt x="406" y="5861"/>
                    </a:cubicBezTo>
                    <a:cubicBezTo>
                      <a:pt x="650" y="4243"/>
                      <a:pt x="921" y="2389"/>
                      <a:pt x="1117" y="770"/>
                    </a:cubicBezTo>
                    <a:lnTo>
                      <a:pt x="1117" y="770"/>
                    </a:lnTo>
                    <a:cubicBezTo>
                      <a:pt x="896" y="1937"/>
                      <a:pt x="653" y="3389"/>
                      <a:pt x="459" y="4569"/>
                    </a:cubicBezTo>
                    <a:lnTo>
                      <a:pt x="341" y="5312"/>
                    </a:lnTo>
                    <a:lnTo>
                      <a:pt x="341" y="5312"/>
                    </a:lnTo>
                    <a:cubicBezTo>
                      <a:pt x="145" y="3565"/>
                      <a:pt x="110" y="1750"/>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9"/>
              <p:cNvSpPr/>
              <p:nvPr/>
            </p:nvSpPr>
            <p:spPr>
              <a:xfrm>
                <a:off x="6129092" y="3446324"/>
                <a:ext cx="200444" cy="58390"/>
              </a:xfrm>
              <a:custGeom>
                <a:avLst/>
                <a:gdLst/>
                <a:ahLst/>
                <a:cxnLst/>
                <a:rect l="l" t="t" r="r" b="b"/>
                <a:pathLst>
                  <a:path w="5393" h="1571" extrusionOk="0">
                    <a:moveTo>
                      <a:pt x="148" y="1"/>
                    </a:moveTo>
                    <a:cubicBezTo>
                      <a:pt x="99" y="1"/>
                      <a:pt x="50" y="1"/>
                      <a:pt x="1" y="3"/>
                    </a:cubicBezTo>
                    <a:cubicBezTo>
                      <a:pt x="1488" y="48"/>
                      <a:pt x="3423" y="811"/>
                      <a:pt x="4922" y="1291"/>
                    </a:cubicBezTo>
                    <a:lnTo>
                      <a:pt x="4922" y="1291"/>
                    </a:lnTo>
                    <a:cubicBezTo>
                      <a:pt x="4197" y="1364"/>
                      <a:pt x="3473" y="1430"/>
                      <a:pt x="2747" y="1455"/>
                    </a:cubicBezTo>
                    <a:cubicBezTo>
                      <a:pt x="2575" y="1460"/>
                      <a:pt x="2404" y="1463"/>
                      <a:pt x="2232" y="1463"/>
                    </a:cubicBezTo>
                    <a:cubicBezTo>
                      <a:pt x="1554" y="1463"/>
                      <a:pt x="878" y="1416"/>
                      <a:pt x="210" y="1288"/>
                    </a:cubicBezTo>
                    <a:lnTo>
                      <a:pt x="210" y="1288"/>
                    </a:lnTo>
                    <a:cubicBezTo>
                      <a:pt x="1014" y="1498"/>
                      <a:pt x="1836" y="1571"/>
                      <a:pt x="2663" y="1571"/>
                    </a:cubicBezTo>
                    <a:cubicBezTo>
                      <a:pt x="3544" y="1571"/>
                      <a:pt x="4429" y="1489"/>
                      <a:pt x="5300" y="1404"/>
                    </a:cubicBezTo>
                    <a:cubicBezTo>
                      <a:pt x="5381" y="1398"/>
                      <a:pt x="5392" y="1281"/>
                      <a:pt x="5316" y="1257"/>
                    </a:cubicBezTo>
                    <a:lnTo>
                      <a:pt x="4012" y="840"/>
                    </a:lnTo>
                    <a:cubicBezTo>
                      <a:pt x="2756" y="451"/>
                      <a:pt x="1477" y="1"/>
                      <a:pt x="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9"/>
              <p:cNvSpPr/>
              <p:nvPr/>
            </p:nvSpPr>
            <p:spPr>
              <a:xfrm>
                <a:off x="6442490" y="3361285"/>
                <a:ext cx="42743" cy="182381"/>
              </a:xfrm>
              <a:custGeom>
                <a:avLst/>
                <a:gdLst/>
                <a:ahLst/>
                <a:cxnLst/>
                <a:rect l="l" t="t" r="r" b="b"/>
                <a:pathLst>
                  <a:path w="1150" h="4907" extrusionOk="0">
                    <a:moveTo>
                      <a:pt x="257" y="1"/>
                    </a:moveTo>
                    <a:cubicBezTo>
                      <a:pt x="75" y="1198"/>
                      <a:pt x="1" y="2413"/>
                      <a:pt x="15" y="3625"/>
                    </a:cubicBezTo>
                    <a:cubicBezTo>
                      <a:pt x="20" y="4030"/>
                      <a:pt x="33" y="4434"/>
                      <a:pt x="59" y="4838"/>
                    </a:cubicBezTo>
                    <a:cubicBezTo>
                      <a:pt x="62" y="4875"/>
                      <a:pt x="93" y="4905"/>
                      <a:pt x="132" y="4906"/>
                    </a:cubicBezTo>
                    <a:cubicBezTo>
                      <a:pt x="133" y="4906"/>
                      <a:pt x="134" y="4907"/>
                      <a:pt x="134" y="4907"/>
                    </a:cubicBezTo>
                    <a:cubicBezTo>
                      <a:pt x="174" y="4907"/>
                      <a:pt x="206" y="4875"/>
                      <a:pt x="207" y="4835"/>
                    </a:cubicBezTo>
                    <a:cubicBezTo>
                      <a:pt x="222" y="4200"/>
                      <a:pt x="389" y="3580"/>
                      <a:pt x="575" y="2975"/>
                    </a:cubicBezTo>
                    <a:cubicBezTo>
                      <a:pt x="766" y="2363"/>
                      <a:pt x="967" y="1755"/>
                      <a:pt x="1149" y="1141"/>
                    </a:cubicBezTo>
                    <a:lnTo>
                      <a:pt x="1149" y="1141"/>
                    </a:lnTo>
                    <a:cubicBezTo>
                      <a:pt x="920" y="1728"/>
                      <a:pt x="680" y="2345"/>
                      <a:pt x="471" y="2941"/>
                    </a:cubicBezTo>
                    <a:cubicBezTo>
                      <a:pt x="355" y="3278"/>
                      <a:pt x="246" y="3622"/>
                      <a:pt x="170" y="3972"/>
                    </a:cubicBezTo>
                    <a:lnTo>
                      <a:pt x="170" y="3972"/>
                    </a:lnTo>
                    <a:cubicBezTo>
                      <a:pt x="129" y="2648"/>
                      <a:pt x="165" y="1322"/>
                      <a:pt x="257"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9"/>
              <p:cNvSpPr/>
              <p:nvPr/>
            </p:nvSpPr>
            <p:spPr>
              <a:xfrm>
                <a:off x="6213091" y="3565001"/>
                <a:ext cx="213081" cy="56680"/>
              </a:xfrm>
              <a:custGeom>
                <a:avLst/>
                <a:gdLst/>
                <a:ahLst/>
                <a:cxnLst/>
                <a:rect l="l" t="t" r="r" b="b"/>
                <a:pathLst>
                  <a:path w="5733" h="1525" extrusionOk="0">
                    <a:moveTo>
                      <a:pt x="4202" y="1"/>
                    </a:moveTo>
                    <a:cubicBezTo>
                      <a:pt x="2782" y="1"/>
                      <a:pt x="1356" y="209"/>
                      <a:pt x="1" y="636"/>
                    </a:cubicBezTo>
                    <a:cubicBezTo>
                      <a:pt x="1335" y="316"/>
                      <a:pt x="2705" y="147"/>
                      <a:pt x="4078" y="147"/>
                    </a:cubicBezTo>
                    <a:cubicBezTo>
                      <a:pt x="4124" y="147"/>
                      <a:pt x="4170" y="147"/>
                      <a:pt x="4216" y="148"/>
                    </a:cubicBezTo>
                    <a:cubicBezTo>
                      <a:pt x="4536" y="150"/>
                      <a:pt x="4857" y="163"/>
                      <a:pt x="5177" y="185"/>
                    </a:cubicBezTo>
                    <a:lnTo>
                      <a:pt x="5177" y="185"/>
                    </a:lnTo>
                    <a:cubicBezTo>
                      <a:pt x="3882" y="519"/>
                      <a:pt x="2614" y="963"/>
                      <a:pt x="1400" y="1524"/>
                    </a:cubicBezTo>
                    <a:cubicBezTo>
                      <a:pt x="2787" y="997"/>
                      <a:pt x="4206" y="555"/>
                      <a:pt x="5652" y="219"/>
                    </a:cubicBezTo>
                    <a:cubicBezTo>
                      <a:pt x="5733" y="201"/>
                      <a:pt x="5723" y="80"/>
                      <a:pt x="5642" y="74"/>
                    </a:cubicBezTo>
                    <a:cubicBezTo>
                      <a:pt x="5169" y="26"/>
                      <a:pt x="4692" y="2"/>
                      <a:pt x="4216" y="1"/>
                    </a:cubicBezTo>
                    <a:cubicBezTo>
                      <a:pt x="4211" y="1"/>
                      <a:pt x="4207" y="1"/>
                      <a:pt x="4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9"/>
              <p:cNvSpPr/>
              <p:nvPr/>
            </p:nvSpPr>
            <p:spPr>
              <a:xfrm>
                <a:off x="6542174" y="3458144"/>
                <a:ext cx="46311" cy="174501"/>
              </a:xfrm>
              <a:custGeom>
                <a:avLst/>
                <a:gdLst/>
                <a:ahLst/>
                <a:cxnLst/>
                <a:rect l="l" t="t" r="r" b="b"/>
                <a:pathLst>
                  <a:path w="1246" h="4695" extrusionOk="0">
                    <a:moveTo>
                      <a:pt x="1245" y="0"/>
                    </a:moveTo>
                    <a:cubicBezTo>
                      <a:pt x="1058" y="756"/>
                      <a:pt x="885" y="1516"/>
                      <a:pt x="770" y="2286"/>
                    </a:cubicBezTo>
                    <a:cubicBezTo>
                      <a:pt x="691" y="2808"/>
                      <a:pt x="639" y="3337"/>
                      <a:pt x="630" y="3866"/>
                    </a:cubicBezTo>
                    <a:lnTo>
                      <a:pt x="630" y="3866"/>
                    </a:lnTo>
                    <a:cubicBezTo>
                      <a:pt x="372" y="2668"/>
                      <a:pt x="168" y="1459"/>
                      <a:pt x="1" y="246"/>
                    </a:cubicBezTo>
                    <a:lnTo>
                      <a:pt x="1" y="246"/>
                    </a:lnTo>
                    <a:cubicBezTo>
                      <a:pt x="66" y="1355"/>
                      <a:pt x="211" y="2458"/>
                      <a:pt x="419" y="3549"/>
                    </a:cubicBezTo>
                    <a:cubicBezTo>
                      <a:pt x="488" y="3914"/>
                      <a:pt x="567" y="4275"/>
                      <a:pt x="649" y="4637"/>
                    </a:cubicBezTo>
                    <a:cubicBezTo>
                      <a:pt x="658" y="4670"/>
                      <a:pt x="688" y="4694"/>
                      <a:pt x="722" y="4694"/>
                    </a:cubicBezTo>
                    <a:cubicBezTo>
                      <a:pt x="724" y="4694"/>
                      <a:pt x="725" y="4694"/>
                      <a:pt x="727" y="4694"/>
                    </a:cubicBezTo>
                    <a:cubicBezTo>
                      <a:pt x="769" y="4692"/>
                      <a:pt x="800" y="4655"/>
                      <a:pt x="797" y="4615"/>
                    </a:cubicBezTo>
                    <a:cubicBezTo>
                      <a:pt x="745" y="3843"/>
                      <a:pt x="795" y="3069"/>
                      <a:pt x="888" y="2302"/>
                    </a:cubicBezTo>
                    <a:cubicBezTo>
                      <a:pt x="982" y="1532"/>
                      <a:pt x="1119" y="767"/>
                      <a:pt x="1245"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9"/>
              <p:cNvSpPr/>
              <p:nvPr/>
            </p:nvSpPr>
            <p:spPr>
              <a:xfrm>
                <a:off x="6386441" y="3664982"/>
                <a:ext cx="163686" cy="58910"/>
              </a:xfrm>
              <a:custGeom>
                <a:avLst/>
                <a:gdLst/>
                <a:ahLst/>
                <a:cxnLst/>
                <a:rect l="l" t="t" r="r" b="b"/>
                <a:pathLst>
                  <a:path w="4404" h="1585" extrusionOk="0">
                    <a:moveTo>
                      <a:pt x="6" y="769"/>
                    </a:moveTo>
                    <a:cubicBezTo>
                      <a:pt x="4" y="769"/>
                      <a:pt x="2" y="769"/>
                      <a:pt x="1" y="770"/>
                    </a:cubicBezTo>
                    <a:lnTo>
                      <a:pt x="2" y="770"/>
                    </a:lnTo>
                    <a:cubicBezTo>
                      <a:pt x="3" y="769"/>
                      <a:pt x="4" y="769"/>
                      <a:pt x="6" y="769"/>
                    </a:cubicBezTo>
                    <a:close/>
                    <a:moveTo>
                      <a:pt x="4303" y="1"/>
                    </a:moveTo>
                    <a:cubicBezTo>
                      <a:pt x="4301" y="1"/>
                      <a:pt x="4299" y="1"/>
                      <a:pt x="4297" y="1"/>
                    </a:cubicBezTo>
                    <a:cubicBezTo>
                      <a:pt x="3568" y="27"/>
                      <a:pt x="2840" y="105"/>
                      <a:pt x="2121" y="232"/>
                    </a:cubicBezTo>
                    <a:cubicBezTo>
                      <a:pt x="1404" y="359"/>
                      <a:pt x="694" y="535"/>
                      <a:pt x="6" y="769"/>
                    </a:cubicBezTo>
                    <a:lnTo>
                      <a:pt x="6" y="769"/>
                    </a:lnTo>
                    <a:cubicBezTo>
                      <a:pt x="1220" y="474"/>
                      <a:pt x="2457" y="270"/>
                      <a:pt x="3703" y="182"/>
                    </a:cubicBezTo>
                    <a:lnTo>
                      <a:pt x="3703" y="182"/>
                    </a:lnTo>
                    <a:cubicBezTo>
                      <a:pt x="3590" y="220"/>
                      <a:pt x="3477" y="259"/>
                      <a:pt x="3365" y="301"/>
                    </a:cubicBezTo>
                    <a:cubicBezTo>
                      <a:pt x="2462" y="631"/>
                      <a:pt x="1593" y="1058"/>
                      <a:pt x="788" y="1584"/>
                    </a:cubicBezTo>
                    <a:cubicBezTo>
                      <a:pt x="1912" y="983"/>
                      <a:pt x="3095" y="492"/>
                      <a:pt x="4321" y="146"/>
                    </a:cubicBezTo>
                    <a:cubicBezTo>
                      <a:pt x="4404" y="125"/>
                      <a:pt x="4385" y="1"/>
                      <a:pt x="4303"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9"/>
              <p:cNvSpPr/>
              <p:nvPr/>
            </p:nvSpPr>
            <p:spPr>
              <a:xfrm>
                <a:off x="6591272" y="3792281"/>
                <a:ext cx="1185978" cy="24382"/>
              </a:xfrm>
              <a:custGeom>
                <a:avLst/>
                <a:gdLst/>
                <a:ahLst/>
                <a:cxnLst/>
                <a:rect l="l" t="t" r="r" b="b"/>
                <a:pathLst>
                  <a:path w="31909" h="656" extrusionOk="0">
                    <a:moveTo>
                      <a:pt x="1" y="1"/>
                    </a:moveTo>
                    <a:lnTo>
                      <a:pt x="1" y="655"/>
                    </a:lnTo>
                    <a:lnTo>
                      <a:pt x="31908" y="655"/>
                    </a:lnTo>
                    <a:lnTo>
                      <a:pt x="31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9"/>
              <p:cNvSpPr/>
              <p:nvPr/>
            </p:nvSpPr>
            <p:spPr>
              <a:xfrm>
                <a:off x="6591272" y="3996480"/>
                <a:ext cx="1185978" cy="24382"/>
              </a:xfrm>
              <a:custGeom>
                <a:avLst/>
                <a:gdLst/>
                <a:ahLst/>
                <a:cxnLst/>
                <a:rect l="l" t="t" r="r" b="b"/>
                <a:pathLst>
                  <a:path w="31909" h="656" extrusionOk="0">
                    <a:moveTo>
                      <a:pt x="1" y="1"/>
                    </a:moveTo>
                    <a:lnTo>
                      <a:pt x="1" y="656"/>
                    </a:lnTo>
                    <a:lnTo>
                      <a:pt x="31908" y="656"/>
                    </a:lnTo>
                    <a:lnTo>
                      <a:pt x="31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9"/>
              <p:cNvSpPr/>
              <p:nvPr/>
            </p:nvSpPr>
            <p:spPr>
              <a:xfrm>
                <a:off x="6602237" y="3816626"/>
                <a:ext cx="1160369" cy="179891"/>
              </a:xfrm>
              <a:custGeom>
                <a:avLst/>
                <a:gdLst/>
                <a:ahLst/>
                <a:cxnLst/>
                <a:rect l="l" t="t" r="r" b="b"/>
                <a:pathLst>
                  <a:path w="31220" h="4840" extrusionOk="0">
                    <a:moveTo>
                      <a:pt x="1" y="0"/>
                    </a:moveTo>
                    <a:cubicBezTo>
                      <a:pt x="1" y="0"/>
                      <a:pt x="953" y="2607"/>
                      <a:pt x="1" y="4840"/>
                    </a:cubicBezTo>
                    <a:lnTo>
                      <a:pt x="31220" y="4840"/>
                    </a:lnTo>
                    <a:cubicBezTo>
                      <a:pt x="31220" y="4840"/>
                      <a:pt x="29726" y="1973"/>
                      <a:pt x="31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9"/>
              <p:cNvSpPr/>
              <p:nvPr/>
            </p:nvSpPr>
            <p:spPr>
              <a:xfrm>
                <a:off x="6632751" y="3833612"/>
                <a:ext cx="1082243" cy="162905"/>
              </a:xfrm>
              <a:custGeom>
                <a:avLst/>
                <a:gdLst/>
                <a:ahLst/>
                <a:cxnLst/>
                <a:rect l="l" t="t" r="r" b="b"/>
                <a:pathLst>
                  <a:path w="29118" h="4383" extrusionOk="0">
                    <a:moveTo>
                      <a:pt x="1" y="1"/>
                    </a:moveTo>
                    <a:lnTo>
                      <a:pt x="13635" y="1215"/>
                    </a:lnTo>
                    <a:lnTo>
                      <a:pt x="230" y="1806"/>
                    </a:lnTo>
                    <a:lnTo>
                      <a:pt x="14789" y="2867"/>
                    </a:lnTo>
                    <a:lnTo>
                      <a:pt x="230" y="3053"/>
                    </a:lnTo>
                    <a:lnTo>
                      <a:pt x="13329" y="3513"/>
                    </a:lnTo>
                    <a:lnTo>
                      <a:pt x="1" y="4383"/>
                    </a:lnTo>
                    <a:lnTo>
                      <a:pt x="29118" y="4383"/>
                    </a:lnTo>
                    <a:lnTo>
                      <a:pt x="12607" y="4015"/>
                    </a:lnTo>
                    <a:lnTo>
                      <a:pt x="28987" y="3020"/>
                    </a:lnTo>
                    <a:lnTo>
                      <a:pt x="12059" y="1849"/>
                    </a:lnTo>
                    <a:lnTo>
                      <a:pt x="29118" y="1641"/>
                    </a:lnTo>
                    <a:lnTo>
                      <a:pt x="11643" y="471"/>
                    </a:lnTo>
                    <a:lnTo>
                      <a:pt x="291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9"/>
              <p:cNvSpPr/>
              <p:nvPr/>
            </p:nvSpPr>
            <p:spPr>
              <a:xfrm>
                <a:off x="6818664" y="3549613"/>
                <a:ext cx="946656" cy="213750"/>
              </a:xfrm>
              <a:custGeom>
                <a:avLst/>
                <a:gdLst/>
                <a:ahLst/>
                <a:cxnLst/>
                <a:rect l="l" t="t" r="r" b="b"/>
                <a:pathLst>
                  <a:path w="25470" h="5751" extrusionOk="0">
                    <a:moveTo>
                      <a:pt x="0" y="1"/>
                    </a:moveTo>
                    <a:cubicBezTo>
                      <a:pt x="0" y="1"/>
                      <a:pt x="778" y="3098"/>
                      <a:pt x="0" y="5750"/>
                    </a:cubicBezTo>
                    <a:lnTo>
                      <a:pt x="25469" y="5750"/>
                    </a:lnTo>
                    <a:cubicBezTo>
                      <a:pt x="25469" y="5750"/>
                      <a:pt x="25106" y="4735"/>
                      <a:pt x="24976" y="3432"/>
                    </a:cubicBezTo>
                    <a:cubicBezTo>
                      <a:pt x="24865" y="2348"/>
                      <a:pt x="24917" y="1066"/>
                      <a:pt x="25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9"/>
              <p:cNvSpPr/>
              <p:nvPr/>
            </p:nvSpPr>
            <p:spPr>
              <a:xfrm>
                <a:off x="6832082" y="3569684"/>
                <a:ext cx="894436" cy="173275"/>
              </a:xfrm>
              <a:custGeom>
                <a:avLst/>
                <a:gdLst/>
                <a:ahLst/>
                <a:cxnLst/>
                <a:rect l="l" t="t" r="r" b="b"/>
                <a:pathLst>
                  <a:path w="24065" h="4662" extrusionOk="0">
                    <a:moveTo>
                      <a:pt x="308" y="1"/>
                    </a:moveTo>
                    <a:lnTo>
                      <a:pt x="11432" y="648"/>
                    </a:lnTo>
                    <a:lnTo>
                      <a:pt x="497" y="962"/>
                    </a:lnTo>
                    <a:lnTo>
                      <a:pt x="12375" y="1526"/>
                    </a:lnTo>
                    <a:lnTo>
                      <a:pt x="497" y="1624"/>
                    </a:lnTo>
                    <a:lnTo>
                      <a:pt x="11181" y="1869"/>
                    </a:lnTo>
                    <a:lnTo>
                      <a:pt x="355" y="2330"/>
                    </a:lnTo>
                    <a:lnTo>
                      <a:pt x="1" y="2330"/>
                    </a:lnTo>
                    <a:lnTo>
                      <a:pt x="13472" y="2527"/>
                    </a:lnTo>
                    <a:lnTo>
                      <a:pt x="107" y="3056"/>
                    </a:lnTo>
                    <a:lnTo>
                      <a:pt x="13919" y="3678"/>
                    </a:lnTo>
                    <a:lnTo>
                      <a:pt x="1" y="3788"/>
                    </a:lnTo>
                    <a:lnTo>
                      <a:pt x="14257" y="4412"/>
                    </a:lnTo>
                    <a:lnTo>
                      <a:pt x="1" y="4661"/>
                    </a:lnTo>
                    <a:lnTo>
                      <a:pt x="23755" y="4661"/>
                    </a:lnTo>
                    <a:lnTo>
                      <a:pt x="12632" y="4014"/>
                    </a:lnTo>
                    <a:lnTo>
                      <a:pt x="23569" y="3700"/>
                    </a:lnTo>
                    <a:lnTo>
                      <a:pt x="11689" y="3136"/>
                    </a:lnTo>
                    <a:lnTo>
                      <a:pt x="23569" y="3038"/>
                    </a:lnTo>
                    <a:lnTo>
                      <a:pt x="12882" y="2793"/>
                    </a:lnTo>
                    <a:lnTo>
                      <a:pt x="23708" y="2332"/>
                    </a:lnTo>
                    <a:lnTo>
                      <a:pt x="24064" y="2332"/>
                    </a:lnTo>
                    <a:lnTo>
                      <a:pt x="10594" y="2135"/>
                    </a:lnTo>
                    <a:lnTo>
                      <a:pt x="23956" y="1606"/>
                    </a:lnTo>
                    <a:lnTo>
                      <a:pt x="10147" y="984"/>
                    </a:lnTo>
                    <a:lnTo>
                      <a:pt x="24064" y="874"/>
                    </a:lnTo>
                    <a:lnTo>
                      <a:pt x="9807" y="250"/>
                    </a:lnTo>
                    <a:lnTo>
                      <a:pt x="24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9"/>
              <p:cNvSpPr/>
              <p:nvPr/>
            </p:nvSpPr>
            <p:spPr>
              <a:xfrm>
                <a:off x="6818664" y="3549613"/>
                <a:ext cx="946656" cy="213750"/>
              </a:xfrm>
              <a:custGeom>
                <a:avLst/>
                <a:gdLst/>
                <a:ahLst/>
                <a:cxnLst/>
                <a:rect l="l" t="t" r="r" b="b"/>
                <a:pathLst>
                  <a:path w="25470" h="5751" extrusionOk="0">
                    <a:moveTo>
                      <a:pt x="0" y="1"/>
                    </a:moveTo>
                    <a:cubicBezTo>
                      <a:pt x="0" y="1"/>
                      <a:pt x="778" y="3098"/>
                      <a:pt x="0" y="5750"/>
                    </a:cubicBezTo>
                    <a:lnTo>
                      <a:pt x="6" y="5750"/>
                    </a:lnTo>
                    <a:cubicBezTo>
                      <a:pt x="990" y="5196"/>
                      <a:pt x="2014" y="4702"/>
                      <a:pt x="3054" y="4269"/>
                    </a:cubicBezTo>
                    <a:cubicBezTo>
                      <a:pt x="4987" y="3462"/>
                      <a:pt x="7001" y="2858"/>
                      <a:pt x="9056" y="2459"/>
                    </a:cubicBezTo>
                    <a:cubicBezTo>
                      <a:pt x="11071" y="2067"/>
                      <a:pt x="13126" y="1873"/>
                      <a:pt x="15178" y="1873"/>
                    </a:cubicBezTo>
                    <a:cubicBezTo>
                      <a:pt x="15218" y="1873"/>
                      <a:pt x="15259" y="1873"/>
                      <a:pt x="15299" y="1873"/>
                    </a:cubicBezTo>
                    <a:cubicBezTo>
                      <a:pt x="17402" y="1883"/>
                      <a:pt x="19504" y="2099"/>
                      <a:pt x="21561" y="2523"/>
                    </a:cubicBezTo>
                    <a:cubicBezTo>
                      <a:pt x="22716" y="2758"/>
                      <a:pt x="23856" y="3061"/>
                      <a:pt x="24976" y="3432"/>
                    </a:cubicBezTo>
                    <a:cubicBezTo>
                      <a:pt x="24865" y="2348"/>
                      <a:pt x="24917" y="1066"/>
                      <a:pt x="254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9"/>
              <p:cNvSpPr/>
              <p:nvPr/>
            </p:nvSpPr>
            <p:spPr>
              <a:xfrm>
                <a:off x="6809670" y="3520585"/>
                <a:ext cx="967582" cy="29028"/>
              </a:xfrm>
              <a:custGeom>
                <a:avLst/>
                <a:gdLst/>
                <a:ahLst/>
                <a:cxnLst/>
                <a:rect l="l" t="t" r="r" b="b"/>
                <a:pathLst>
                  <a:path w="26033" h="781" extrusionOk="0">
                    <a:moveTo>
                      <a:pt x="1" y="1"/>
                    </a:moveTo>
                    <a:lnTo>
                      <a:pt x="1" y="780"/>
                    </a:lnTo>
                    <a:lnTo>
                      <a:pt x="26032" y="780"/>
                    </a:lnTo>
                    <a:lnTo>
                      <a:pt x="260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9"/>
              <p:cNvSpPr/>
              <p:nvPr/>
            </p:nvSpPr>
            <p:spPr>
              <a:xfrm>
                <a:off x="6809670" y="3763328"/>
                <a:ext cx="967582" cy="28991"/>
              </a:xfrm>
              <a:custGeom>
                <a:avLst/>
                <a:gdLst/>
                <a:ahLst/>
                <a:cxnLst/>
                <a:rect l="l" t="t" r="r" b="b"/>
                <a:pathLst>
                  <a:path w="26033" h="780" extrusionOk="0">
                    <a:moveTo>
                      <a:pt x="1" y="0"/>
                    </a:moveTo>
                    <a:lnTo>
                      <a:pt x="1" y="780"/>
                    </a:lnTo>
                    <a:lnTo>
                      <a:pt x="26032" y="780"/>
                    </a:lnTo>
                    <a:lnTo>
                      <a:pt x="26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9"/>
              <p:cNvSpPr/>
              <p:nvPr/>
            </p:nvSpPr>
            <p:spPr>
              <a:xfrm>
                <a:off x="6807886" y="3674051"/>
                <a:ext cx="204830" cy="270394"/>
              </a:xfrm>
              <a:custGeom>
                <a:avLst/>
                <a:gdLst/>
                <a:ahLst/>
                <a:cxnLst/>
                <a:rect l="l" t="t" r="r" b="b"/>
                <a:pathLst>
                  <a:path w="5511" h="7275" extrusionOk="0">
                    <a:moveTo>
                      <a:pt x="1635" y="1"/>
                    </a:moveTo>
                    <a:cubicBezTo>
                      <a:pt x="1635" y="1"/>
                      <a:pt x="1407" y="310"/>
                      <a:pt x="1155" y="887"/>
                    </a:cubicBezTo>
                    <a:cubicBezTo>
                      <a:pt x="637" y="2047"/>
                      <a:pt x="1" y="4285"/>
                      <a:pt x="827" y="7274"/>
                    </a:cubicBezTo>
                    <a:cubicBezTo>
                      <a:pt x="827" y="7211"/>
                      <a:pt x="839" y="5296"/>
                      <a:pt x="2204" y="4457"/>
                    </a:cubicBezTo>
                    <a:cubicBezTo>
                      <a:pt x="2204" y="4457"/>
                      <a:pt x="3589" y="5973"/>
                      <a:pt x="4282" y="6925"/>
                    </a:cubicBezTo>
                    <a:cubicBezTo>
                      <a:pt x="4266" y="6858"/>
                      <a:pt x="4008" y="5828"/>
                      <a:pt x="3956" y="4547"/>
                    </a:cubicBezTo>
                    <a:cubicBezTo>
                      <a:pt x="3888" y="2967"/>
                      <a:pt x="4129" y="1008"/>
                      <a:pt x="5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9"/>
              <p:cNvSpPr/>
              <p:nvPr/>
            </p:nvSpPr>
            <p:spPr>
              <a:xfrm>
                <a:off x="6850814" y="3674051"/>
                <a:ext cx="161902" cy="169001"/>
              </a:xfrm>
              <a:custGeom>
                <a:avLst/>
                <a:gdLst/>
                <a:ahLst/>
                <a:cxnLst/>
                <a:rect l="l" t="t" r="r" b="b"/>
                <a:pathLst>
                  <a:path w="4356" h="4547" extrusionOk="0">
                    <a:moveTo>
                      <a:pt x="480" y="1"/>
                    </a:moveTo>
                    <a:cubicBezTo>
                      <a:pt x="480" y="1"/>
                      <a:pt x="252" y="310"/>
                      <a:pt x="0" y="887"/>
                    </a:cubicBezTo>
                    <a:cubicBezTo>
                      <a:pt x="953" y="1692"/>
                      <a:pt x="1758" y="2660"/>
                      <a:pt x="2381" y="3742"/>
                    </a:cubicBezTo>
                    <a:cubicBezTo>
                      <a:pt x="2532" y="4004"/>
                      <a:pt x="2671" y="4273"/>
                      <a:pt x="2801" y="4547"/>
                    </a:cubicBezTo>
                    <a:cubicBezTo>
                      <a:pt x="2733" y="2967"/>
                      <a:pt x="2974" y="1008"/>
                      <a:pt x="435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9"/>
              <p:cNvSpPr/>
              <p:nvPr/>
            </p:nvSpPr>
            <p:spPr>
              <a:xfrm>
                <a:off x="7738155" y="3278438"/>
                <a:ext cx="141608" cy="235530"/>
              </a:xfrm>
              <a:custGeom>
                <a:avLst/>
                <a:gdLst/>
                <a:ahLst/>
                <a:cxnLst/>
                <a:rect l="l" t="t" r="r" b="b"/>
                <a:pathLst>
                  <a:path w="3810" h="6337" extrusionOk="0">
                    <a:moveTo>
                      <a:pt x="0" y="1"/>
                    </a:moveTo>
                    <a:lnTo>
                      <a:pt x="0" y="6337"/>
                    </a:lnTo>
                    <a:lnTo>
                      <a:pt x="3810" y="6337"/>
                    </a:lnTo>
                    <a:lnTo>
                      <a:pt x="3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9"/>
              <p:cNvSpPr/>
              <p:nvPr/>
            </p:nvSpPr>
            <p:spPr>
              <a:xfrm>
                <a:off x="6652413" y="3272751"/>
                <a:ext cx="1227345" cy="247944"/>
              </a:xfrm>
              <a:custGeom>
                <a:avLst/>
                <a:gdLst/>
                <a:ahLst/>
                <a:cxnLst/>
                <a:rect l="l" t="t" r="r" b="b"/>
                <a:pathLst>
                  <a:path w="33022" h="6671" extrusionOk="0">
                    <a:moveTo>
                      <a:pt x="631" y="1"/>
                    </a:moveTo>
                    <a:lnTo>
                      <a:pt x="392" y="777"/>
                    </a:lnTo>
                    <a:cubicBezTo>
                      <a:pt x="130" y="1629"/>
                      <a:pt x="0" y="2509"/>
                      <a:pt x="0" y="3387"/>
                    </a:cubicBezTo>
                    <a:cubicBezTo>
                      <a:pt x="0" y="4504"/>
                      <a:pt x="211" y="5618"/>
                      <a:pt x="631" y="6670"/>
                    </a:cubicBezTo>
                    <a:lnTo>
                      <a:pt x="33022" y="6670"/>
                    </a:lnTo>
                    <a:cubicBezTo>
                      <a:pt x="32656" y="5751"/>
                      <a:pt x="32448" y="4786"/>
                      <a:pt x="32398" y="3811"/>
                    </a:cubicBezTo>
                    <a:cubicBezTo>
                      <a:pt x="32352" y="2794"/>
                      <a:pt x="32476" y="1767"/>
                      <a:pt x="32782" y="777"/>
                    </a:cubicBezTo>
                    <a:lnTo>
                      <a:pt x="33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9"/>
              <p:cNvSpPr/>
              <p:nvPr/>
            </p:nvSpPr>
            <p:spPr>
              <a:xfrm>
                <a:off x="6780233" y="3272751"/>
                <a:ext cx="174018" cy="247944"/>
              </a:xfrm>
              <a:custGeom>
                <a:avLst/>
                <a:gdLst/>
                <a:ahLst/>
                <a:cxnLst/>
                <a:rect l="l" t="t" r="r" b="b"/>
                <a:pathLst>
                  <a:path w="4682" h="6671" extrusionOk="0">
                    <a:moveTo>
                      <a:pt x="630" y="1"/>
                    </a:moveTo>
                    <a:lnTo>
                      <a:pt x="393" y="777"/>
                    </a:lnTo>
                    <a:cubicBezTo>
                      <a:pt x="130" y="1629"/>
                      <a:pt x="1" y="2546"/>
                      <a:pt x="1" y="3387"/>
                    </a:cubicBezTo>
                    <a:cubicBezTo>
                      <a:pt x="1" y="4227"/>
                      <a:pt x="119" y="5066"/>
                      <a:pt x="356" y="5877"/>
                    </a:cubicBezTo>
                    <a:cubicBezTo>
                      <a:pt x="434" y="6143"/>
                      <a:pt x="527" y="6408"/>
                      <a:pt x="630" y="6670"/>
                    </a:cubicBezTo>
                    <a:lnTo>
                      <a:pt x="4682" y="6670"/>
                    </a:lnTo>
                    <a:cubicBezTo>
                      <a:pt x="4359" y="5865"/>
                      <a:pt x="4159" y="5019"/>
                      <a:pt x="4084" y="4166"/>
                    </a:cubicBezTo>
                    <a:cubicBezTo>
                      <a:pt x="3983" y="3032"/>
                      <a:pt x="4100" y="1883"/>
                      <a:pt x="4440" y="777"/>
                    </a:cubicBezTo>
                    <a:lnTo>
                      <a:pt x="4682" y="1"/>
                    </a:ln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9"/>
              <p:cNvSpPr/>
              <p:nvPr/>
            </p:nvSpPr>
            <p:spPr>
              <a:xfrm>
                <a:off x="7609109" y="3272751"/>
                <a:ext cx="174018" cy="247944"/>
              </a:xfrm>
              <a:custGeom>
                <a:avLst/>
                <a:gdLst/>
                <a:ahLst/>
                <a:cxnLst/>
                <a:rect l="l" t="t" r="r" b="b"/>
                <a:pathLst>
                  <a:path w="4682" h="6671" extrusionOk="0">
                    <a:moveTo>
                      <a:pt x="632" y="1"/>
                    </a:moveTo>
                    <a:lnTo>
                      <a:pt x="393" y="777"/>
                    </a:lnTo>
                    <a:cubicBezTo>
                      <a:pt x="277" y="1153"/>
                      <a:pt x="188" y="1531"/>
                      <a:pt x="127" y="1913"/>
                    </a:cubicBezTo>
                    <a:cubicBezTo>
                      <a:pt x="41" y="2402"/>
                      <a:pt x="1" y="2893"/>
                      <a:pt x="1" y="3387"/>
                    </a:cubicBezTo>
                    <a:cubicBezTo>
                      <a:pt x="1" y="4504"/>
                      <a:pt x="211" y="5618"/>
                      <a:pt x="632" y="6670"/>
                    </a:cubicBezTo>
                    <a:lnTo>
                      <a:pt x="4682" y="6670"/>
                    </a:lnTo>
                    <a:cubicBezTo>
                      <a:pt x="4188" y="5436"/>
                      <a:pt x="3983" y="4117"/>
                      <a:pt x="4067" y="2810"/>
                    </a:cubicBezTo>
                    <a:cubicBezTo>
                      <a:pt x="4113" y="2126"/>
                      <a:pt x="4235" y="1444"/>
                      <a:pt x="4441" y="777"/>
                    </a:cubicBezTo>
                    <a:lnTo>
                      <a:pt x="46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9"/>
              <p:cNvSpPr/>
              <p:nvPr/>
            </p:nvSpPr>
            <p:spPr>
              <a:xfrm>
                <a:off x="6652413" y="3272751"/>
                <a:ext cx="1227345" cy="247944"/>
              </a:xfrm>
              <a:custGeom>
                <a:avLst/>
                <a:gdLst/>
                <a:ahLst/>
                <a:cxnLst/>
                <a:rect l="l" t="t" r="r" b="b"/>
                <a:pathLst>
                  <a:path w="33022" h="6671" extrusionOk="0">
                    <a:moveTo>
                      <a:pt x="631" y="1"/>
                    </a:moveTo>
                    <a:lnTo>
                      <a:pt x="392" y="777"/>
                    </a:lnTo>
                    <a:cubicBezTo>
                      <a:pt x="130" y="1629"/>
                      <a:pt x="0" y="2509"/>
                      <a:pt x="0" y="3387"/>
                    </a:cubicBezTo>
                    <a:cubicBezTo>
                      <a:pt x="0" y="4504"/>
                      <a:pt x="211" y="5618"/>
                      <a:pt x="631" y="6670"/>
                    </a:cubicBezTo>
                    <a:lnTo>
                      <a:pt x="2626" y="6670"/>
                    </a:lnTo>
                    <a:cubicBezTo>
                      <a:pt x="3002" y="6384"/>
                      <a:pt x="3394" y="6120"/>
                      <a:pt x="3795" y="5877"/>
                    </a:cubicBezTo>
                    <a:cubicBezTo>
                      <a:pt x="4292" y="5571"/>
                      <a:pt x="4806" y="5300"/>
                      <a:pt x="5328" y="5052"/>
                    </a:cubicBezTo>
                    <a:cubicBezTo>
                      <a:pt x="6044" y="4714"/>
                      <a:pt x="6776" y="4423"/>
                      <a:pt x="7523" y="4166"/>
                    </a:cubicBezTo>
                    <a:cubicBezTo>
                      <a:pt x="8018" y="3992"/>
                      <a:pt x="8519" y="3834"/>
                      <a:pt x="9022" y="3684"/>
                    </a:cubicBezTo>
                    <a:cubicBezTo>
                      <a:pt x="10312" y="3304"/>
                      <a:pt x="11616" y="2969"/>
                      <a:pt x="12926" y="2679"/>
                    </a:cubicBezTo>
                    <a:cubicBezTo>
                      <a:pt x="15604" y="2083"/>
                      <a:pt x="18332" y="1684"/>
                      <a:pt x="21079" y="1628"/>
                    </a:cubicBezTo>
                    <a:cubicBezTo>
                      <a:pt x="21287" y="1624"/>
                      <a:pt x="21495" y="1622"/>
                      <a:pt x="21703" y="1622"/>
                    </a:cubicBezTo>
                    <a:cubicBezTo>
                      <a:pt x="23095" y="1622"/>
                      <a:pt x="24489" y="1714"/>
                      <a:pt x="25867" y="1914"/>
                    </a:cubicBezTo>
                    <a:cubicBezTo>
                      <a:pt x="26780" y="2045"/>
                      <a:pt x="27689" y="2226"/>
                      <a:pt x="28584" y="2459"/>
                    </a:cubicBezTo>
                    <a:cubicBezTo>
                      <a:pt x="28996" y="2565"/>
                      <a:pt x="29403" y="2680"/>
                      <a:pt x="29807" y="2810"/>
                    </a:cubicBezTo>
                    <a:cubicBezTo>
                      <a:pt x="30691" y="3089"/>
                      <a:pt x="31558" y="3422"/>
                      <a:pt x="32398" y="3811"/>
                    </a:cubicBezTo>
                    <a:cubicBezTo>
                      <a:pt x="32352" y="2794"/>
                      <a:pt x="32476" y="1767"/>
                      <a:pt x="32782" y="777"/>
                    </a:cubicBezTo>
                    <a:lnTo>
                      <a:pt x="32780" y="777"/>
                    </a:lnTo>
                    <a:lnTo>
                      <a:pt x="33022"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9"/>
              <p:cNvSpPr/>
              <p:nvPr/>
            </p:nvSpPr>
            <p:spPr>
              <a:xfrm>
                <a:off x="6481851" y="2898398"/>
                <a:ext cx="1186015" cy="24419"/>
              </a:xfrm>
              <a:custGeom>
                <a:avLst/>
                <a:gdLst/>
                <a:ahLst/>
                <a:cxnLst/>
                <a:rect l="l" t="t" r="r" b="b"/>
                <a:pathLst>
                  <a:path w="31910" h="657" extrusionOk="0">
                    <a:moveTo>
                      <a:pt x="0" y="0"/>
                    </a:moveTo>
                    <a:lnTo>
                      <a:pt x="0" y="656"/>
                    </a:lnTo>
                    <a:lnTo>
                      <a:pt x="31909" y="656"/>
                    </a:lnTo>
                    <a:lnTo>
                      <a:pt x="319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9"/>
              <p:cNvSpPr/>
              <p:nvPr/>
            </p:nvSpPr>
            <p:spPr>
              <a:xfrm>
                <a:off x="6481851" y="3102635"/>
                <a:ext cx="1186015" cy="24382"/>
              </a:xfrm>
              <a:custGeom>
                <a:avLst/>
                <a:gdLst/>
                <a:ahLst/>
                <a:cxnLst/>
                <a:rect l="l" t="t" r="r" b="b"/>
                <a:pathLst>
                  <a:path w="31910" h="656" extrusionOk="0">
                    <a:moveTo>
                      <a:pt x="0" y="1"/>
                    </a:moveTo>
                    <a:lnTo>
                      <a:pt x="0" y="655"/>
                    </a:lnTo>
                    <a:lnTo>
                      <a:pt x="31909" y="655"/>
                    </a:lnTo>
                    <a:lnTo>
                      <a:pt x="3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9"/>
              <p:cNvSpPr/>
              <p:nvPr/>
            </p:nvSpPr>
            <p:spPr>
              <a:xfrm>
                <a:off x="6492852" y="2922780"/>
                <a:ext cx="1160369" cy="179854"/>
              </a:xfrm>
              <a:custGeom>
                <a:avLst/>
                <a:gdLst/>
                <a:ahLst/>
                <a:cxnLst/>
                <a:rect l="l" t="t" r="r" b="b"/>
                <a:pathLst>
                  <a:path w="31220" h="4839" extrusionOk="0">
                    <a:moveTo>
                      <a:pt x="1" y="0"/>
                    </a:moveTo>
                    <a:cubicBezTo>
                      <a:pt x="1" y="0"/>
                      <a:pt x="953" y="2607"/>
                      <a:pt x="1" y="4838"/>
                    </a:cubicBezTo>
                    <a:lnTo>
                      <a:pt x="31219" y="4838"/>
                    </a:lnTo>
                    <a:cubicBezTo>
                      <a:pt x="31219" y="4838"/>
                      <a:pt x="29726" y="1973"/>
                      <a:pt x="3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9"/>
              <p:cNvSpPr/>
              <p:nvPr/>
            </p:nvSpPr>
            <p:spPr>
              <a:xfrm>
                <a:off x="6523367" y="2939692"/>
                <a:ext cx="1082243" cy="162979"/>
              </a:xfrm>
              <a:custGeom>
                <a:avLst/>
                <a:gdLst/>
                <a:ahLst/>
                <a:cxnLst/>
                <a:rect l="l" t="t" r="r" b="b"/>
                <a:pathLst>
                  <a:path w="29118" h="4385" extrusionOk="0">
                    <a:moveTo>
                      <a:pt x="0" y="1"/>
                    </a:moveTo>
                    <a:lnTo>
                      <a:pt x="13634" y="1215"/>
                    </a:lnTo>
                    <a:lnTo>
                      <a:pt x="230" y="1806"/>
                    </a:lnTo>
                    <a:lnTo>
                      <a:pt x="14789" y="2869"/>
                    </a:lnTo>
                    <a:lnTo>
                      <a:pt x="230" y="3055"/>
                    </a:lnTo>
                    <a:lnTo>
                      <a:pt x="13328" y="3514"/>
                    </a:lnTo>
                    <a:lnTo>
                      <a:pt x="0" y="4385"/>
                    </a:lnTo>
                    <a:lnTo>
                      <a:pt x="29118" y="4385"/>
                    </a:lnTo>
                    <a:lnTo>
                      <a:pt x="12606" y="4017"/>
                    </a:lnTo>
                    <a:lnTo>
                      <a:pt x="28987" y="3022"/>
                    </a:lnTo>
                    <a:lnTo>
                      <a:pt x="12059" y="1851"/>
                    </a:lnTo>
                    <a:lnTo>
                      <a:pt x="29118" y="1643"/>
                    </a:lnTo>
                    <a:lnTo>
                      <a:pt x="11643" y="472"/>
                    </a:lnTo>
                    <a:lnTo>
                      <a:pt x="291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9"/>
              <p:cNvSpPr/>
              <p:nvPr/>
            </p:nvSpPr>
            <p:spPr>
              <a:xfrm>
                <a:off x="6481888" y="2768943"/>
                <a:ext cx="1185978" cy="129529"/>
              </a:xfrm>
              <a:custGeom>
                <a:avLst/>
                <a:gdLst/>
                <a:ahLst/>
                <a:cxnLst/>
                <a:rect l="l" t="t" r="r" b="b"/>
                <a:pathLst>
                  <a:path w="31909" h="3485" extrusionOk="0">
                    <a:moveTo>
                      <a:pt x="4469" y="1"/>
                    </a:moveTo>
                    <a:lnTo>
                      <a:pt x="1" y="3484"/>
                    </a:lnTo>
                    <a:lnTo>
                      <a:pt x="31908" y="3484"/>
                    </a:lnTo>
                    <a:lnTo>
                      <a:pt x="29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9"/>
              <p:cNvSpPr/>
              <p:nvPr/>
            </p:nvSpPr>
            <p:spPr>
              <a:xfrm>
                <a:off x="7612306" y="3130362"/>
                <a:ext cx="112172" cy="139787"/>
              </a:xfrm>
              <a:custGeom>
                <a:avLst/>
                <a:gdLst/>
                <a:ahLst/>
                <a:cxnLst/>
                <a:rect l="l" t="t" r="r" b="b"/>
                <a:pathLst>
                  <a:path w="3018" h="3761" extrusionOk="0">
                    <a:moveTo>
                      <a:pt x="0" y="0"/>
                    </a:moveTo>
                    <a:lnTo>
                      <a:pt x="0" y="3760"/>
                    </a:lnTo>
                    <a:lnTo>
                      <a:pt x="3018" y="3760"/>
                    </a:lnTo>
                    <a:lnTo>
                      <a:pt x="30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9"/>
              <p:cNvSpPr/>
              <p:nvPr/>
            </p:nvSpPr>
            <p:spPr>
              <a:xfrm>
                <a:off x="6752171" y="3126980"/>
                <a:ext cx="972302" cy="147183"/>
              </a:xfrm>
              <a:custGeom>
                <a:avLst/>
                <a:gdLst/>
                <a:ahLst/>
                <a:cxnLst/>
                <a:rect l="l" t="t" r="r" b="b"/>
                <a:pathLst>
                  <a:path w="26160" h="3960" extrusionOk="0">
                    <a:moveTo>
                      <a:pt x="501" y="0"/>
                    </a:moveTo>
                    <a:lnTo>
                      <a:pt x="313" y="461"/>
                    </a:lnTo>
                    <a:cubicBezTo>
                      <a:pt x="105" y="968"/>
                      <a:pt x="1" y="1489"/>
                      <a:pt x="1" y="2011"/>
                    </a:cubicBezTo>
                    <a:cubicBezTo>
                      <a:pt x="1" y="2673"/>
                      <a:pt x="168" y="3336"/>
                      <a:pt x="501" y="3959"/>
                    </a:cubicBezTo>
                    <a:lnTo>
                      <a:pt x="26160" y="3959"/>
                    </a:lnTo>
                    <a:cubicBezTo>
                      <a:pt x="25870" y="3414"/>
                      <a:pt x="25705" y="2841"/>
                      <a:pt x="25666" y="2263"/>
                    </a:cubicBezTo>
                    <a:cubicBezTo>
                      <a:pt x="25628" y="1659"/>
                      <a:pt x="25727" y="1048"/>
                      <a:pt x="25969" y="461"/>
                    </a:cubicBezTo>
                    <a:lnTo>
                      <a:pt x="26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9"/>
              <p:cNvSpPr/>
              <p:nvPr/>
            </p:nvSpPr>
            <p:spPr>
              <a:xfrm>
                <a:off x="6863414" y="3160653"/>
                <a:ext cx="735173" cy="68351"/>
              </a:xfrm>
              <a:custGeom>
                <a:avLst/>
                <a:gdLst/>
                <a:ahLst/>
                <a:cxnLst/>
                <a:rect l="l" t="t" r="r" b="b"/>
                <a:pathLst>
                  <a:path w="19780" h="1839" extrusionOk="0">
                    <a:moveTo>
                      <a:pt x="599" y="1"/>
                    </a:moveTo>
                    <a:cubicBezTo>
                      <a:pt x="268" y="1"/>
                      <a:pt x="0" y="338"/>
                      <a:pt x="0" y="757"/>
                    </a:cubicBezTo>
                    <a:lnTo>
                      <a:pt x="0" y="1080"/>
                    </a:lnTo>
                    <a:cubicBezTo>
                      <a:pt x="0" y="1498"/>
                      <a:pt x="268" y="1839"/>
                      <a:pt x="599" y="1839"/>
                    </a:cubicBezTo>
                    <a:lnTo>
                      <a:pt x="19180" y="1839"/>
                    </a:lnTo>
                    <a:cubicBezTo>
                      <a:pt x="19512" y="1839"/>
                      <a:pt x="19779" y="1498"/>
                      <a:pt x="19779" y="1080"/>
                    </a:cubicBezTo>
                    <a:lnTo>
                      <a:pt x="19779" y="757"/>
                    </a:lnTo>
                    <a:cubicBezTo>
                      <a:pt x="19779" y="338"/>
                      <a:pt x="19512" y="1"/>
                      <a:pt x="19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9"/>
              <p:cNvSpPr/>
              <p:nvPr/>
            </p:nvSpPr>
            <p:spPr>
              <a:xfrm>
                <a:off x="6752171" y="3126980"/>
                <a:ext cx="972302" cy="147183"/>
              </a:xfrm>
              <a:custGeom>
                <a:avLst/>
                <a:gdLst/>
                <a:ahLst/>
                <a:cxnLst/>
                <a:rect l="l" t="t" r="r" b="b"/>
                <a:pathLst>
                  <a:path w="26160" h="3960" extrusionOk="0">
                    <a:moveTo>
                      <a:pt x="501" y="0"/>
                    </a:moveTo>
                    <a:lnTo>
                      <a:pt x="311" y="461"/>
                    </a:lnTo>
                    <a:cubicBezTo>
                      <a:pt x="104" y="968"/>
                      <a:pt x="1" y="1489"/>
                      <a:pt x="1" y="2011"/>
                    </a:cubicBezTo>
                    <a:cubicBezTo>
                      <a:pt x="1" y="2673"/>
                      <a:pt x="167" y="3334"/>
                      <a:pt x="501" y="3959"/>
                    </a:cubicBezTo>
                    <a:lnTo>
                      <a:pt x="2082" y="3959"/>
                    </a:lnTo>
                    <a:cubicBezTo>
                      <a:pt x="2379" y="3789"/>
                      <a:pt x="2690" y="3632"/>
                      <a:pt x="3008" y="3488"/>
                    </a:cubicBezTo>
                    <a:cubicBezTo>
                      <a:pt x="3400" y="3307"/>
                      <a:pt x="3808" y="3146"/>
                      <a:pt x="4222" y="2998"/>
                    </a:cubicBezTo>
                    <a:cubicBezTo>
                      <a:pt x="4788" y="2798"/>
                      <a:pt x="5369" y="2625"/>
                      <a:pt x="5960" y="2473"/>
                    </a:cubicBezTo>
                    <a:cubicBezTo>
                      <a:pt x="6352" y="2369"/>
                      <a:pt x="6750" y="2276"/>
                      <a:pt x="7148" y="2187"/>
                    </a:cubicBezTo>
                    <a:cubicBezTo>
                      <a:pt x="8169" y="1961"/>
                      <a:pt x="9202" y="1763"/>
                      <a:pt x="10241" y="1590"/>
                    </a:cubicBezTo>
                    <a:cubicBezTo>
                      <a:pt x="12362" y="1237"/>
                      <a:pt x="14523" y="999"/>
                      <a:pt x="16699" y="966"/>
                    </a:cubicBezTo>
                    <a:cubicBezTo>
                      <a:pt x="16861" y="964"/>
                      <a:pt x="17023" y="963"/>
                      <a:pt x="17186" y="963"/>
                    </a:cubicBezTo>
                    <a:cubicBezTo>
                      <a:pt x="18291" y="963"/>
                      <a:pt x="19397" y="1018"/>
                      <a:pt x="20490" y="1135"/>
                    </a:cubicBezTo>
                    <a:cubicBezTo>
                      <a:pt x="21215" y="1215"/>
                      <a:pt x="21934" y="1321"/>
                      <a:pt x="22644" y="1459"/>
                    </a:cubicBezTo>
                    <a:cubicBezTo>
                      <a:pt x="22970" y="1522"/>
                      <a:pt x="23293" y="1591"/>
                      <a:pt x="23613" y="1668"/>
                    </a:cubicBezTo>
                    <a:cubicBezTo>
                      <a:pt x="24313" y="1834"/>
                      <a:pt x="25000" y="2032"/>
                      <a:pt x="25666" y="2263"/>
                    </a:cubicBezTo>
                    <a:cubicBezTo>
                      <a:pt x="25628" y="1659"/>
                      <a:pt x="25727" y="1048"/>
                      <a:pt x="25969" y="461"/>
                    </a:cubicBezTo>
                    <a:lnTo>
                      <a:pt x="26160"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9"/>
              <p:cNvSpPr/>
              <p:nvPr/>
            </p:nvSpPr>
            <p:spPr>
              <a:xfrm>
                <a:off x="6381535" y="3304492"/>
                <a:ext cx="334173" cy="455525"/>
              </a:xfrm>
              <a:custGeom>
                <a:avLst/>
                <a:gdLst/>
                <a:ahLst/>
                <a:cxnLst/>
                <a:rect l="l" t="t" r="r" b="b"/>
                <a:pathLst>
                  <a:path w="8991" h="12256" extrusionOk="0">
                    <a:moveTo>
                      <a:pt x="3283" y="0"/>
                    </a:moveTo>
                    <a:cubicBezTo>
                      <a:pt x="3283" y="0"/>
                      <a:pt x="3180" y="156"/>
                      <a:pt x="3011" y="433"/>
                    </a:cubicBezTo>
                    <a:cubicBezTo>
                      <a:pt x="2664" y="999"/>
                      <a:pt x="2040" y="2072"/>
                      <a:pt x="1459" y="3339"/>
                    </a:cubicBezTo>
                    <a:cubicBezTo>
                      <a:pt x="1011" y="4316"/>
                      <a:pt x="589" y="5408"/>
                      <a:pt x="337" y="6476"/>
                    </a:cubicBezTo>
                    <a:cubicBezTo>
                      <a:pt x="76" y="7584"/>
                      <a:pt x="0" y="8665"/>
                      <a:pt x="274" y="9558"/>
                    </a:cubicBezTo>
                    <a:cubicBezTo>
                      <a:pt x="472" y="10200"/>
                      <a:pt x="850" y="10747"/>
                      <a:pt x="1471" y="11136"/>
                    </a:cubicBezTo>
                    <a:cubicBezTo>
                      <a:pt x="2759" y="11945"/>
                      <a:pt x="3992" y="12256"/>
                      <a:pt x="5072" y="12256"/>
                    </a:cubicBezTo>
                    <a:cubicBezTo>
                      <a:pt x="7275" y="12256"/>
                      <a:pt x="8845" y="10964"/>
                      <a:pt x="8964" y="9967"/>
                    </a:cubicBezTo>
                    <a:cubicBezTo>
                      <a:pt x="8988" y="9763"/>
                      <a:pt x="8991" y="9452"/>
                      <a:pt x="8974" y="9067"/>
                    </a:cubicBezTo>
                    <a:cubicBezTo>
                      <a:pt x="8972" y="8992"/>
                      <a:pt x="8969" y="8913"/>
                      <a:pt x="8964" y="8831"/>
                    </a:cubicBezTo>
                    <a:cubicBezTo>
                      <a:pt x="8934" y="8301"/>
                      <a:pt x="8877" y="7658"/>
                      <a:pt x="8808" y="6977"/>
                    </a:cubicBezTo>
                    <a:cubicBezTo>
                      <a:pt x="8605" y="4990"/>
                      <a:pt x="8282" y="2667"/>
                      <a:pt x="8152" y="1764"/>
                    </a:cubicBezTo>
                    <a:cubicBezTo>
                      <a:pt x="8117" y="1517"/>
                      <a:pt x="8096" y="1377"/>
                      <a:pt x="8096" y="1377"/>
                    </a:cubicBezTo>
                    <a:lnTo>
                      <a:pt x="5824" y="726"/>
                    </a:lnTo>
                    <a:lnTo>
                      <a:pt x="5672" y="683"/>
                    </a:lnTo>
                    <a:lnTo>
                      <a:pt x="5569" y="653"/>
                    </a:lnTo>
                    <a:lnTo>
                      <a:pt x="32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9"/>
              <p:cNvSpPr/>
              <p:nvPr/>
            </p:nvSpPr>
            <p:spPr>
              <a:xfrm>
                <a:off x="6381535" y="3545190"/>
                <a:ext cx="334173" cy="214828"/>
              </a:xfrm>
              <a:custGeom>
                <a:avLst/>
                <a:gdLst/>
                <a:ahLst/>
                <a:cxnLst/>
                <a:rect l="l" t="t" r="r" b="b"/>
                <a:pathLst>
                  <a:path w="8991" h="5780" extrusionOk="0">
                    <a:moveTo>
                      <a:pt x="337" y="0"/>
                    </a:moveTo>
                    <a:cubicBezTo>
                      <a:pt x="76" y="1108"/>
                      <a:pt x="0" y="2189"/>
                      <a:pt x="274" y="3082"/>
                    </a:cubicBezTo>
                    <a:cubicBezTo>
                      <a:pt x="472" y="3724"/>
                      <a:pt x="850" y="4271"/>
                      <a:pt x="1471" y="4660"/>
                    </a:cubicBezTo>
                    <a:cubicBezTo>
                      <a:pt x="2759" y="5469"/>
                      <a:pt x="3992" y="5780"/>
                      <a:pt x="5073" y="5780"/>
                    </a:cubicBezTo>
                    <a:cubicBezTo>
                      <a:pt x="7276" y="5780"/>
                      <a:pt x="8845" y="4488"/>
                      <a:pt x="8964" y="3491"/>
                    </a:cubicBezTo>
                    <a:cubicBezTo>
                      <a:pt x="8988" y="3287"/>
                      <a:pt x="8991" y="2976"/>
                      <a:pt x="8974" y="2591"/>
                    </a:cubicBezTo>
                    <a:cubicBezTo>
                      <a:pt x="8951" y="2021"/>
                      <a:pt x="8888" y="1287"/>
                      <a:pt x="8808" y="501"/>
                    </a:cubicBezTo>
                    <a:cubicBezTo>
                      <a:pt x="8517" y="1511"/>
                      <a:pt x="8006" y="2669"/>
                      <a:pt x="7154" y="3063"/>
                    </a:cubicBezTo>
                    <a:lnTo>
                      <a:pt x="7153" y="3061"/>
                    </a:lnTo>
                    <a:cubicBezTo>
                      <a:pt x="7114" y="3036"/>
                      <a:pt x="6391" y="2592"/>
                      <a:pt x="5082" y="2592"/>
                    </a:cubicBezTo>
                    <a:cubicBezTo>
                      <a:pt x="4244" y="2592"/>
                      <a:pt x="3164" y="2774"/>
                      <a:pt x="1869" y="3365"/>
                    </a:cubicBezTo>
                    <a:cubicBezTo>
                      <a:pt x="1869" y="3365"/>
                      <a:pt x="437" y="2279"/>
                      <a:pt x="337" y="0"/>
                    </a:cubicBezTo>
                    <a:close/>
                  </a:path>
                </a:pathLst>
              </a:custGeom>
              <a:solidFill>
                <a:srgbClr val="F5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9"/>
              <p:cNvSpPr/>
              <p:nvPr/>
            </p:nvSpPr>
            <p:spPr>
              <a:xfrm>
                <a:off x="6381535" y="3304492"/>
                <a:ext cx="334173" cy="455525"/>
              </a:xfrm>
              <a:custGeom>
                <a:avLst/>
                <a:gdLst/>
                <a:ahLst/>
                <a:cxnLst/>
                <a:rect l="l" t="t" r="r" b="b"/>
                <a:pathLst>
                  <a:path w="8991" h="12256" extrusionOk="0">
                    <a:moveTo>
                      <a:pt x="3283" y="0"/>
                    </a:moveTo>
                    <a:cubicBezTo>
                      <a:pt x="3283" y="0"/>
                      <a:pt x="3180" y="156"/>
                      <a:pt x="3011" y="433"/>
                    </a:cubicBezTo>
                    <a:cubicBezTo>
                      <a:pt x="2664" y="999"/>
                      <a:pt x="2040" y="2072"/>
                      <a:pt x="1459" y="3339"/>
                    </a:cubicBezTo>
                    <a:cubicBezTo>
                      <a:pt x="1011" y="4316"/>
                      <a:pt x="589" y="5408"/>
                      <a:pt x="337" y="6476"/>
                    </a:cubicBezTo>
                    <a:cubicBezTo>
                      <a:pt x="76" y="7584"/>
                      <a:pt x="0" y="8665"/>
                      <a:pt x="274" y="9558"/>
                    </a:cubicBezTo>
                    <a:cubicBezTo>
                      <a:pt x="472" y="10200"/>
                      <a:pt x="850" y="10747"/>
                      <a:pt x="1471" y="11136"/>
                    </a:cubicBezTo>
                    <a:cubicBezTo>
                      <a:pt x="2759" y="11945"/>
                      <a:pt x="3992" y="12256"/>
                      <a:pt x="5072" y="12256"/>
                    </a:cubicBezTo>
                    <a:cubicBezTo>
                      <a:pt x="7274" y="12256"/>
                      <a:pt x="8844" y="10964"/>
                      <a:pt x="8964" y="9967"/>
                    </a:cubicBezTo>
                    <a:cubicBezTo>
                      <a:pt x="8988" y="9763"/>
                      <a:pt x="8991" y="9452"/>
                      <a:pt x="8974" y="9067"/>
                    </a:cubicBezTo>
                    <a:cubicBezTo>
                      <a:pt x="8972" y="8992"/>
                      <a:pt x="8968" y="8913"/>
                      <a:pt x="8964" y="8831"/>
                    </a:cubicBezTo>
                    <a:cubicBezTo>
                      <a:pt x="8500" y="8924"/>
                      <a:pt x="8019" y="8971"/>
                      <a:pt x="7535" y="8971"/>
                    </a:cubicBezTo>
                    <a:cubicBezTo>
                      <a:pt x="7434" y="8971"/>
                      <a:pt x="7333" y="8969"/>
                      <a:pt x="7232" y="8965"/>
                    </a:cubicBezTo>
                    <a:cubicBezTo>
                      <a:pt x="5953" y="8915"/>
                      <a:pt x="4705" y="8535"/>
                      <a:pt x="3746" y="7858"/>
                    </a:cubicBezTo>
                    <a:cubicBezTo>
                      <a:pt x="2814" y="7198"/>
                      <a:pt x="2172" y="6307"/>
                      <a:pt x="1945" y="5367"/>
                    </a:cubicBezTo>
                    <a:cubicBezTo>
                      <a:pt x="1794" y="4739"/>
                      <a:pt x="1847" y="4108"/>
                      <a:pt x="2082" y="3519"/>
                    </a:cubicBezTo>
                    <a:cubicBezTo>
                      <a:pt x="2203" y="3215"/>
                      <a:pt x="2372" y="2922"/>
                      <a:pt x="2586" y="2648"/>
                    </a:cubicBezTo>
                    <a:cubicBezTo>
                      <a:pt x="3206" y="1853"/>
                      <a:pt x="4175" y="1221"/>
                      <a:pt x="5324" y="899"/>
                    </a:cubicBezTo>
                    <a:cubicBezTo>
                      <a:pt x="5469" y="859"/>
                      <a:pt x="5615" y="826"/>
                      <a:pt x="5763" y="795"/>
                    </a:cubicBezTo>
                    <a:cubicBezTo>
                      <a:pt x="5811" y="787"/>
                      <a:pt x="5828" y="756"/>
                      <a:pt x="5824" y="726"/>
                    </a:cubicBezTo>
                    <a:cubicBezTo>
                      <a:pt x="5819" y="697"/>
                      <a:pt x="5791" y="669"/>
                      <a:pt x="5748" y="669"/>
                    </a:cubicBezTo>
                    <a:cubicBezTo>
                      <a:pt x="5741" y="669"/>
                      <a:pt x="5734" y="670"/>
                      <a:pt x="5726" y="672"/>
                    </a:cubicBezTo>
                    <a:cubicBezTo>
                      <a:pt x="5708" y="675"/>
                      <a:pt x="5689" y="679"/>
                      <a:pt x="5672" y="683"/>
                    </a:cubicBezTo>
                    <a:cubicBezTo>
                      <a:pt x="5644" y="688"/>
                      <a:pt x="5617" y="695"/>
                      <a:pt x="5588" y="701"/>
                    </a:cubicBezTo>
                    <a:lnTo>
                      <a:pt x="5569" y="653"/>
                    </a:lnTo>
                    <a:lnTo>
                      <a:pt x="3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9"/>
              <p:cNvSpPr/>
              <p:nvPr/>
            </p:nvSpPr>
            <p:spPr>
              <a:xfrm>
                <a:off x="6502107" y="3030604"/>
                <a:ext cx="325699" cy="380261"/>
              </a:xfrm>
              <a:custGeom>
                <a:avLst/>
                <a:gdLst/>
                <a:ahLst/>
                <a:cxnLst/>
                <a:rect l="l" t="t" r="r" b="b"/>
                <a:pathLst>
                  <a:path w="8763" h="10231" extrusionOk="0">
                    <a:moveTo>
                      <a:pt x="3538" y="1"/>
                    </a:moveTo>
                    <a:cubicBezTo>
                      <a:pt x="1345" y="4186"/>
                      <a:pt x="1" y="8224"/>
                      <a:pt x="1" y="8224"/>
                    </a:cubicBezTo>
                    <a:cubicBezTo>
                      <a:pt x="822" y="9655"/>
                      <a:pt x="1793" y="10129"/>
                      <a:pt x="2621" y="10215"/>
                    </a:cubicBezTo>
                    <a:cubicBezTo>
                      <a:pt x="2722" y="10225"/>
                      <a:pt x="2821" y="10230"/>
                      <a:pt x="2917" y="10230"/>
                    </a:cubicBezTo>
                    <a:cubicBezTo>
                      <a:pt x="3808" y="10230"/>
                      <a:pt x="4468" y="9820"/>
                      <a:pt x="4468" y="9820"/>
                    </a:cubicBezTo>
                    <a:cubicBezTo>
                      <a:pt x="4468" y="9820"/>
                      <a:pt x="6365" y="8292"/>
                      <a:pt x="8763" y="6187"/>
                    </a:cubicBezTo>
                    <a:cubicBezTo>
                      <a:pt x="6711" y="5306"/>
                      <a:pt x="5078" y="3770"/>
                      <a:pt x="4140" y="1784"/>
                    </a:cubicBezTo>
                    <a:cubicBezTo>
                      <a:pt x="3874" y="1216"/>
                      <a:pt x="3670" y="619"/>
                      <a:pt x="3538"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9"/>
              <p:cNvSpPr/>
              <p:nvPr/>
            </p:nvSpPr>
            <p:spPr>
              <a:xfrm>
                <a:off x="6497796" y="2444878"/>
                <a:ext cx="864479" cy="796091"/>
              </a:xfrm>
              <a:custGeom>
                <a:avLst/>
                <a:gdLst/>
                <a:ahLst/>
                <a:cxnLst/>
                <a:rect l="l" t="t" r="r" b="b"/>
                <a:pathLst>
                  <a:path w="23259" h="21419" extrusionOk="0">
                    <a:moveTo>
                      <a:pt x="14772" y="1"/>
                    </a:moveTo>
                    <a:cubicBezTo>
                      <a:pt x="14772" y="1"/>
                      <a:pt x="7355" y="3573"/>
                      <a:pt x="4403" y="6126"/>
                    </a:cubicBezTo>
                    <a:cubicBezTo>
                      <a:pt x="1861" y="8324"/>
                      <a:pt x="433" y="16038"/>
                      <a:pt x="86" y="18134"/>
                    </a:cubicBezTo>
                    <a:cubicBezTo>
                      <a:pt x="29" y="18472"/>
                      <a:pt x="0" y="18664"/>
                      <a:pt x="0" y="18664"/>
                    </a:cubicBezTo>
                    <a:cubicBezTo>
                      <a:pt x="433" y="19347"/>
                      <a:pt x="961" y="19871"/>
                      <a:pt x="1542" y="20268"/>
                    </a:cubicBezTo>
                    <a:cubicBezTo>
                      <a:pt x="2573" y="20975"/>
                      <a:pt x="3774" y="21282"/>
                      <a:pt x="4912" y="21381"/>
                    </a:cubicBezTo>
                    <a:cubicBezTo>
                      <a:pt x="5217" y="21408"/>
                      <a:pt x="5517" y="21419"/>
                      <a:pt x="5807" y="21419"/>
                    </a:cubicBezTo>
                    <a:cubicBezTo>
                      <a:pt x="5824" y="21419"/>
                      <a:pt x="5841" y="21419"/>
                      <a:pt x="5858" y="21419"/>
                    </a:cubicBezTo>
                    <a:cubicBezTo>
                      <a:pt x="6501" y="21415"/>
                      <a:pt x="7098" y="21356"/>
                      <a:pt x="7603" y="21282"/>
                    </a:cubicBezTo>
                    <a:cubicBezTo>
                      <a:pt x="8520" y="21149"/>
                      <a:pt x="9124" y="20963"/>
                      <a:pt x="9124" y="20963"/>
                    </a:cubicBezTo>
                    <a:cubicBezTo>
                      <a:pt x="9182" y="20915"/>
                      <a:pt x="9243" y="20852"/>
                      <a:pt x="9304" y="20778"/>
                    </a:cubicBezTo>
                    <a:cubicBezTo>
                      <a:pt x="10461" y="19377"/>
                      <a:pt x="12314" y="13496"/>
                      <a:pt x="12314" y="13496"/>
                    </a:cubicBezTo>
                    <a:lnTo>
                      <a:pt x="13751" y="12507"/>
                    </a:lnTo>
                    <a:cubicBezTo>
                      <a:pt x="13751" y="12507"/>
                      <a:pt x="13753" y="12507"/>
                      <a:pt x="13756" y="12507"/>
                    </a:cubicBezTo>
                    <a:cubicBezTo>
                      <a:pt x="13918" y="12507"/>
                      <a:pt x="17879" y="12489"/>
                      <a:pt x="20305" y="10677"/>
                    </a:cubicBezTo>
                    <a:cubicBezTo>
                      <a:pt x="21049" y="10121"/>
                      <a:pt x="21649" y="9398"/>
                      <a:pt x="21950" y="8455"/>
                    </a:cubicBezTo>
                    <a:cubicBezTo>
                      <a:pt x="23258" y="4371"/>
                      <a:pt x="21663" y="1245"/>
                      <a:pt x="21663" y="1245"/>
                    </a:cubicBezTo>
                    <a:lnTo>
                      <a:pt x="19566" y="866"/>
                    </a:lnTo>
                    <a:lnTo>
                      <a:pt x="18283" y="633"/>
                    </a:lnTo>
                    <a:lnTo>
                      <a:pt x="147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9"/>
              <p:cNvSpPr/>
              <p:nvPr/>
            </p:nvSpPr>
            <p:spPr>
              <a:xfrm>
                <a:off x="6444906" y="3116944"/>
                <a:ext cx="407393" cy="246383"/>
              </a:xfrm>
              <a:custGeom>
                <a:avLst/>
                <a:gdLst/>
                <a:ahLst/>
                <a:cxnLst/>
                <a:rect l="l" t="t" r="r" b="b"/>
                <a:pathLst>
                  <a:path w="10961" h="6629" extrusionOk="0">
                    <a:moveTo>
                      <a:pt x="1476" y="0"/>
                    </a:moveTo>
                    <a:cubicBezTo>
                      <a:pt x="1294" y="807"/>
                      <a:pt x="802" y="1262"/>
                      <a:pt x="424" y="1999"/>
                    </a:cubicBezTo>
                    <a:cubicBezTo>
                      <a:pt x="241" y="2355"/>
                      <a:pt x="31" y="2720"/>
                      <a:pt x="19" y="3124"/>
                    </a:cubicBezTo>
                    <a:cubicBezTo>
                      <a:pt x="1" y="3748"/>
                      <a:pt x="470" y="4284"/>
                      <a:pt x="979" y="4647"/>
                    </a:cubicBezTo>
                    <a:cubicBezTo>
                      <a:pt x="1217" y="4815"/>
                      <a:pt x="1469" y="4962"/>
                      <a:pt x="1728" y="5089"/>
                    </a:cubicBezTo>
                    <a:cubicBezTo>
                      <a:pt x="1756" y="5103"/>
                      <a:pt x="1783" y="5116"/>
                      <a:pt x="1811" y="5129"/>
                    </a:cubicBezTo>
                    <a:cubicBezTo>
                      <a:pt x="1841" y="5145"/>
                      <a:pt x="1872" y="5160"/>
                      <a:pt x="1904" y="5173"/>
                    </a:cubicBezTo>
                    <a:cubicBezTo>
                      <a:pt x="2554" y="5471"/>
                      <a:pt x="3258" y="5673"/>
                      <a:pt x="3954" y="5864"/>
                    </a:cubicBezTo>
                    <a:cubicBezTo>
                      <a:pt x="3991" y="5875"/>
                      <a:pt x="4029" y="5885"/>
                      <a:pt x="4065" y="5895"/>
                    </a:cubicBezTo>
                    <a:cubicBezTo>
                      <a:pt x="4831" y="6107"/>
                      <a:pt x="5612" y="6316"/>
                      <a:pt x="6398" y="6457"/>
                    </a:cubicBezTo>
                    <a:cubicBezTo>
                      <a:pt x="6643" y="6502"/>
                      <a:pt x="6891" y="6540"/>
                      <a:pt x="7139" y="6568"/>
                    </a:cubicBezTo>
                    <a:cubicBezTo>
                      <a:pt x="7229" y="6579"/>
                      <a:pt x="7318" y="6586"/>
                      <a:pt x="7408" y="6596"/>
                    </a:cubicBezTo>
                    <a:cubicBezTo>
                      <a:pt x="7499" y="6605"/>
                      <a:pt x="7590" y="6610"/>
                      <a:pt x="7680" y="6615"/>
                    </a:cubicBezTo>
                    <a:cubicBezTo>
                      <a:pt x="7833" y="6624"/>
                      <a:pt x="7986" y="6629"/>
                      <a:pt x="8139" y="6629"/>
                    </a:cubicBezTo>
                    <a:cubicBezTo>
                      <a:pt x="8607" y="6629"/>
                      <a:pt x="9072" y="6585"/>
                      <a:pt x="9534" y="6484"/>
                    </a:cubicBezTo>
                    <a:cubicBezTo>
                      <a:pt x="9598" y="6470"/>
                      <a:pt x="9662" y="6454"/>
                      <a:pt x="9725" y="6437"/>
                    </a:cubicBezTo>
                    <a:cubicBezTo>
                      <a:pt x="9927" y="6383"/>
                      <a:pt x="10121" y="6306"/>
                      <a:pt x="10292" y="6188"/>
                    </a:cubicBezTo>
                    <a:cubicBezTo>
                      <a:pt x="10515" y="6031"/>
                      <a:pt x="10690" y="5786"/>
                      <a:pt x="10708" y="5515"/>
                    </a:cubicBezTo>
                    <a:cubicBezTo>
                      <a:pt x="10729" y="5201"/>
                      <a:pt x="10545" y="4910"/>
                      <a:pt x="10524" y="4597"/>
                    </a:cubicBezTo>
                    <a:cubicBezTo>
                      <a:pt x="10499" y="4237"/>
                      <a:pt x="10693" y="3904"/>
                      <a:pt x="10816" y="3565"/>
                    </a:cubicBezTo>
                    <a:cubicBezTo>
                      <a:pt x="10918" y="3281"/>
                      <a:pt x="10960" y="2934"/>
                      <a:pt x="10812" y="2686"/>
                    </a:cubicBezTo>
                    <a:cubicBezTo>
                      <a:pt x="10784" y="2690"/>
                      <a:pt x="10754" y="2693"/>
                      <a:pt x="10727" y="2696"/>
                    </a:cubicBezTo>
                    <a:cubicBezTo>
                      <a:pt x="9927" y="2798"/>
                      <a:pt x="9191" y="2850"/>
                      <a:pt x="8520" y="2860"/>
                    </a:cubicBezTo>
                    <a:cubicBezTo>
                      <a:pt x="8445" y="2861"/>
                      <a:pt x="8370" y="2862"/>
                      <a:pt x="8296" y="2862"/>
                    </a:cubicBezTo>
                    <a:cubicBezTo>
                      <a:pt x="7422" y="2862"/>
                      <a:pt x="6654" y="2792"/>
                      <a:pt x="5981" y="2673"/>
                    </a:cubicBezTo>
                    <a:cubicBezTo>
                      <a:pt x="4761" y="2459"/>
                      <a:pt x="3852" y="2082"/>
                      <a:pt x="3183" y="1676"/>
                    </a:cubicBezTo>
                    <a:cubicBezTo>
                      <a:pt x="2141" y="1046"/>
                      <a:pt x="1672" y="340"/>
                      <a:pt x="1507" y="52"/>
                    </a:cubicBezTo>
                    <a:cubicBezTo>
                      <a:pt x="1496" y="32"/>
                      <a:pt x="1485" y="16"/>
                      <a:pt x="1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9"/>
              <p:cNvSpPr/>
              <p:nvPr/>
            </p:nvSpPr>
            <p:spPr>
              <a:xfrm>
                <a:off x="6468433" y="3202244"/>
                <a:ext cx="322131" cy="140233"/>
              </a:xfrm>
              <a:custGeom>
                <a:avLst/>
                <a:gdLst/>
                <a:ahLst/>
                <a:cxnLst/>
                <a:rect l="l" t="t" r="r" b="b"/>
                <a:pathLst>
                  <a:path w="8667" h="3773" extrusionOk="0">
                    <a:moveTo>
                      <a:pt x="645" y="1"/>
                    </a:moveTo>
                    <a:cubicBezTo>
                      <a:pt x="573" y="1"/>
                      <a:pt x="501" y="10"/>
                      <a:pt x="429" y="31"/>
                    </a:cubicBezTo>
                    <a:cubicBezTo>
                      <a:pt x="174" y="105"/>
                      <a:pt x="0" y="322"/>
                      <a:pt x="7" y="592"/>
                    </a:cubicBezTo>
                    <a:cubicBezTo>
                      <a:pt x="16" y="882"/>
                      <a:pt x="207" y="1116"/>
                      <a:pt x="425" y="1285"/>
                    </a:cubicBezTo>
                    <a:cubicBezTo>
                      <a:pt x="926" y="1672"/>
                      <a:pt x="1503" y="1981"/>
                      <a:pt x="2069" y="2257"/>
                    </a:cubicBezTo>
                    <a:cubicBezTo>
                      <a:pt x="2229" y="2334"/>
                      <a:pt x="2389" y="2408"/>
                      <a:pt x="2551" y="2480"/>
                    </a:cubicBezTo>
                    <a:cubicBezTo>
                      <a:pt x="2836" y="2624"/>
                      <a:pt x="3124" y="2760"/>
                      <a:pt x="3418" y="2885"/>
                    </a:cubicBezTo>
                    <a:cubicBezTo>
                      <a:pt x="3938" y="3109"/>
                      <a:pt x="4475" y="3306"/>
                      <a:pt x="5020" y="3467"/>
                    </a:cubicBezTo>
                    <a:cubicBezTo>
                      <a:pt x="5598" y="3638"/>
                      <a:pt x="6196" y="3765"/>
                      <a:pt x="6804" y="3772"/>
                    </a:cubicBezTo>
                    <a:cubicBezTo>
                      <a:pt x="6825" y="3772"/>
                      <a:pt x="6846" y="3772"/>
                      <a:pt x="6867" y="3772"/>
                    </a:cubicBezTo>
                    <a:cubicBezTo>
                      <a:pt x="7464" y="3772"/>
                      <a:pt x="8064" y="3647"/>
                      <a:pt x="8592" y="3360"/>
                    </a:cubicBezTo>
                    <a:cubicBezTo>
                      <a:pt x="8651" y="3328"/>
                      <a:pt x="8642" y="3239"/>
                      <a:pt x="8587" y="3211"/>
                    </a:cubicBezTo>
                    <a:cubicBezTo>
                      <a:pt x="8288" y="3054"/>
                      <a:pt x="8008" y="2867"/>
                      <a:pt x="7754" y="2642"/>
                    </a:cubicBezTo>
                    <a:cubicBezTo>
                      <a:pt x="7648" y="2550"/>
                      <a:pt x="7479" y="2418"/>
                      <a:pt x="7634" y="2285"/>
                    </a:cubicBezTo>
                    <a:cubicBezTo>
                      <a:pt x="7707" y="2220"/>
                      <a:pt x="7799" y="2205"/>
                      <a:pt x="7895" y="2205"/>
                    </a:cubicBezTo>
                    <a:cubicBezTo>
                      <a:pt x="7969" y="2205"/>
                      <a:pt x="8045" y="2214"/>
                      <a:pt x="8114" y="2217"/>
                    </a:cubicBezTo>
                    <a:cubicBezTo>
                      <a:pt x="8122" y="2217"/>
                      <a:pt x="8129" y="2217"/>
                      <a:pt x="8137" y="2217"/>
                    </a:cubicBezTo>
                    <a:cubicBezTo>
                      <a:pt x="8364" y="2217"/>
                      <a:pt x="8659" y="2124"/>
                      <a:pt x="8661" y="1852"/>
                    </a:cubicBezTo>
                    <a:cubicBezTo>
                      <a:pt x="8666" y="1556"/>
                      <a:pt x="8351" y="1431"/>
                      <a:pt x="8104" y="1430"/>
                    </a:cubicBezTo>
                    <a:cubicBezTo>
                      <a:pt x="8098" y="1430"/>
                      <a:pt x="8093" y="1430"/>
                      <a:pt x="8087" y="1430"/>
                    </a:cubicBezTo>
                    <a:cubicBezTo>
                      <a:pt x="7760" y="1430"/>
                      <a:pt x="7429" y="1468"/>
                      <a:pt x="7101" y="1470"/>
                    </a:cubicBezTo>
                    <a:cubicBezTo>
                      <a:pt x="7068" y="1471"/>
                      <a:pt x="7035" y="1471"/>
                      <a:pt x="7002" y="1471"/>
                    </a:cubicBezTo>
                    <a:cubicBezTo>
                      <a:pt x="6704" y="1471"/>
                      <a:pt x="6405" y="1460"/>
                      <a:pt x="6107" y="1440"/>
                    </a:cubicBezTo>
                    <a:cubicBezTo>
                      <a:pt x="5435" y="1396"/>
                      <a:pt x="4767" y="1298"/>
                      <a:pt x="4107" y="1152"/>
                    </a:cubicBezTo>
                    <a:cubicBezTo>
                      <a:pt x="3450" y="1005"/>
                      <a:pt x="2801" y="811"/>
                      <a:pt x="2172" y="566"/>
                    </a:cubicBezTo>
                    <a:cubicBezTo>
                      <a:pt x="1859" y="444"/>
                      <a:pt x="1552" y="307"/>
                      <a:pt x="1246" y="165"/>
                    </a:cubicBezTo>
                    <a:cubicBezTo>
                      <a:pt x="1057" y="78"/>
                      <a:pt x="853" y="1"/>
                      <a:pt x="64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9"/>
              <p:cNvSpPr/>
              <p:nvPr/>
            </p:nvSpPr>
            <p:spPr>
              <a:xfrm>
                <a:off x="6657505" y="2468405"/>
                <a:ext cx="704770" cy="887820"/>
              </a:xfrm>
              <a:custGeom>
                <a:avLst/>
                <a:gdLst/>
                <a:ahLst/>
                <a:cxnLst/>
                <a:rect l="l" t="t" r="r" b="b"/>
                <a:pathLst>
                  <a:path w="18962" h="23887" extrusionOk="0">
                    <a:moveTo>
                      <a:pt x="13984" y="0"/>
                    </a:moveTo>
                    <a:cubicBezTo>
                      <a:pt x="13770" y="676"/>
                      <a:pt x="13461" y="1320"/>
                      <a:pt x="13072" y="1912"/>
                    </a:cubicBezTo>
                    <a:cubicBezTo>
                      <a:pt x="12328" y="3042"/>
                      <a:pt x="11300" y="3941"/>
                      <a:pt x="10093" y="4548"/>
                    </a:cubicBezTo>
                    <a:cubicBezTo>
                      <a:pt x="7491" y="5857"/>
                      <a:pt x="4309" y="5952"/>
                      <a:pt x="2037" y="7917"/>
                    </a:cubicBezTo>
                    <a:cubicBezTo>
                      <a:pt x="1071" y="8752"/>
                      <a:pt x="355" y="9972"/>
                      <a:pt x="307" y="11267"/>
                    </a:cubicBezTo>
                    <a:cubicBezTo>
                      <a:pt x="283" y="11915"/>
                      <a:pt x="463" y="12519"/>
                      <a:pt x="733" y="13100"/>
                    </a:cubicBezTo>
                    <a:cubicBezTo>
                      <a:pt x="1013" y="13701"/>
                      <a:pt x="1369" y="14273"/>
                      <a:pt x="1563" y="14910"/>
                    </a:cubicBezTo>
                    <a:cubicBezTo>
                      <a:pt x="1757" y="15538"/>
                      <a:pt x="1700" y="16148"/>
                      <a:pt x="1379" y="16724"/>
                    </a:cubicBezTo>
                    <a:cubicBezTo>
                      <a:pt x="1136" y="17158"/>
                      <a:pt x="810" y="17537"/>
                      <a:pt x="543" y="17956"/>
                    </a:cubicBezTo>
                    <a:cubicBezTo>
                      <a:pt x="488" y="18041"/>
                      <a:pt x="435" y="18127"/>
                      <a:pt x="387" y="18217"/>
                    </a:cubicBezTo>
                    <a:cubicBezTo>
                      <a:pt x="98" y="18749"/>
                      <a:pt x="1" y="19343"/>
                      <a:pt x="188" y="19926"/>
                    </a:cubicBezTo>
                    <a:cubicBezTo>
                      <a:pt x="209" y="19993"/>
                      <a:pt x="233" y="20060"/>
                      <a:pt x="261" y="20123"/>
                    </a:cubicBezTo>
                    <a:cubicBezTo>
                      <a:pt x="352" y="20345"/>
                      <a:pt x="474" y="20553"/>
                      <a:pt x="615" y="20748"/>
                    </a:cubicBezTo>
                    <a:cubicBezTo>
                      <a:pt x="727" y="20901"/>
                      <a:pt x="850" y="21044"/>
                      <a:pt x="982" y="21182"/>
                    </a:cubicBezTo>
                    <a:cubicBezTo>
                      <a:pt x="1080" y="21284"/>
                      <a:pt x="1182" y="21384"/>
                      <a:pt x="1287" y="21479"/>
                    </a:cubicBezTo>
                    <a:cubicBezTo>
                      <a:pt x="1788" y="21938"/>
                      <a:pt x="2389" y="22311"/>
                      <a:pt x="2932" y="22739"/>
                    </a:cubicBezTo>
                    <a:cubicBezTo>
                      <a:pt x="3100" y="22872"/>
                      <a:pt x="3261" y="23008"/>
                      <a:pt x="3410" y="23155"/>
                    </a:cubicBezTo>
                    <a:cubicBezTo>
                      <a:pt x="3636" y="23373"/>
                      <a:pt x="3839" y="23612"/>
                      <a:pt x="4005" y="23886"/>
                    </a:cubicBezTo>
                    <a:cubicBezTo>
                      <a:pt x="4207" y="23832"/>
                      <a:pt x="4401" y="23755"/>
                      <a:pt x="4572" y="23637"/>
                    </a:cubicBezTo>
                    <a:cubicBezTo>
                      <a:pt x="4795" y="23480"/>
                      <a:pt x="4970" y="23235"/>
                      <a:pt x="4988" y="22964"/>
                    </a:cubicBezTo>
                    <a:cubicBezTo>
                      <a:pt x="5008" y="22650"/>
                      <a:pt x="4825" y="22359"/>
                      <a:pt x="4804" y="22046"/>
                    </a:cubicBezTo>
                    <a:cubicBezTo>
                      <a:pt x="4779" y="21686"/>
                      <a:pt x="4973" y="21353"/>
                      <a:pt x="5096" y="21014"/>
                    </a:cubicBezTo>
                    <a:cubicBezTo>
                      <a:pt x="5198" y="20730"/>
                      <a:pt x="5240" y="20383"/>
                      <a:pt x="5092" y="20135"/>
                    </a:cubicBezTo>
                    <a:cubicBezTo>
                      <a:pt x="5064" y="20139"/>
                      <a:pt x="5035" y="20142"/>
                      <a:pt x="5007" y="20145"/>
                    </a:cubicBezTo>
                    <a:cubicBezTo>
                      <a:pt x="6164" y="18744"/>
                      <a:pt x="8017" y="12863"/>
                      <a:pt x="8017" y="12863"/>
                    </a:cubicBezTo>
                    <a:lnTo>
                      <a:pt x="9454" y="11874"/>
                    </a:lnTo>
                    <a:cubicBezTo>
                      <a:pt x="9454" y="11874"/>
                      <a:pt x="9456" y="11874"/>
                      <a:pt x="9459" y="11874"/>
                    </a:cubicBezTo>
                    <a:cubicBezTo>
                      <a:pt x="9621" y="11874"/>
                      <a:pt x="13582" y="11856"/>
                      <a:pt x="16008" y="10044"/>
                    </a:cubicBezTo>
                    <a:cubicBezTo>
                      <a:pt x="16752" y="9488"/>
                      <a:pt x="17352" y="8765"/>
                      <a:pt x="17653" y="7822"/>
                    </a:cubicBezTo>
                    <a:cubicBezTo>
                      <a:pt x="18961" y="3738"/>
                      <a:pt x="17366" y="612"/>
                      <a:pt x="17366" y="612"/>
                    </a:cubicBezTo>
                    <a:lnTo>
                      <a:pt x="15269" y="233"/>
                    </a:lnTo>
                    <a:lnTo>
                      <a:pt x="13984"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9"/>
              <p:cNvSpPr/>
              <p:nvPr/>
            </p:nvSpPr>
            <p:spPr>
              <a:xfrm>
                <a:off x="6776293" y="2440158"/>
                <a:ext cx="864479" cy="796091"/>
              </a:xfrm>
              <a:custGeom>
                <a:avLst/>
                <a:gdLst/>
                <a:ahLst/>
                <a:cxnLst/>
                <a:rect l="l" t="t" r="r" b="b"/>
                <a:pathLst>
                  <a:path w="23259" h="21419" extrusionOk="0">
                    <a:moveTo>
                      <a:pt x="14770" y="1"/>
                    </a:moveTo>
                    <a:cubicBezTo>
                      <a:pt x="14770" y="1"/>
                      <a:pt x="7354" y="3572"/>
                      <a:pt x="4402" y="6126"/>
                    </a:cubicBezTo>
                    <a:cubicBezTo>
                      <a:pt x="1451" y="8678"/>
                      <a:pt x="0" y="18664"/>
                      <a:pt x="0" y="18664"/>
                    </a:cubicBezTo>
                    <a:cubicBezTo>
                      <a:pt x="1406" y="20884"/>
                      <a:pt x="3811" y="21419"/>
                      <a:pt x="5799" y="21419"/>
                    </a:cubicBezTo>
                    <a:cubicBezTo>
                      <a:pt x="5818" y="21419"/>
                      <a:pt x="5837" y="21419"/>
                      <a:pt x="5857" y="21418"/>
                    </a:cubicBezTo>
                    <a:cubicBezTo>
                      <a:pt x="7672" y="21409"/>
                      <a:pt x="9124" y="20963"/>
                      <a:pt x="9124" y="20963"/>
                    </a:cubicBezTo>
                    <a:cubicBezTo>
                      <a:pt x="10257" y="20021"/>
                      <a:pt x="12314" y="13496"/>
                      <a:pt x="12314" y="13496"/>
                    </a:cubicBezTo>
                    <a:lnTo>
                      <a:pt x="13750" y="12507"/>
                    </a:lnTo>
                    <a:cubicBezTo>
                      <a:pt x="13750" y="12507"/>
                      <a:pt x="13751" y="12507"/>
                      <a:pt x="13754" y="12507"/>
                    </a:cubicBezTo>
                    <a:cubicBezTo>
                      <a:pt x="13956" y="12507"/>
                      <a:pt x="20661" y="12477"/>
                      <a:pt x="21950" y="8455"/>
                    </a:cubicBezTo>
                    <a:lnTo>
                      <a:pt x="21949" y="8455"/>
                    </a:lnTo>
                    <a:cubicBezTo>
                      <a:pt x="23258" y="4371"/>
                      <a:pt x="21662" y="1245"/>
                      <a:pt x="21662" y="1245"/>
                    </a:cubicBezTo>
                    <a:lnTo>
                      <a:pt x="19566" y="866"/>
                    </a:lnTo>
                    <a:lnTo>
                      <a:pt x="14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9"/>
              <p:cNvSpPr/>
              <p:nvPr/>
            </p:nvSpPr>
            <p:spPr>
              <a:xfrm>
                <a:off x="6778635" y="3304492"/>
                <a:ext cx="220069" cy="134063"/>
              </a:xfrm>
              <a:custGeom>
                <a:avLst/>
                <a:gdLst/>
                <a:ahLst/>
                <a:cxnLst/>
                <a:rect l="l" t="t" r="r" b="b"/>
                <a:pathLst>
                  <a:path w="5921" h="3607" extrusionOk="0">
                    <a:moveTo>
                      <a:pt x="418" y="0"/>
                    </a:moveTo>
                    <a:cubicBezTo>
                      <a:pt x="280" y="551"/>
                      <a:pt x="140" y="1104"/>
                      <a:pt x="1" y="1655"/>
                    </a:cubicBezTo>
                    <a:cubicBezTo>
                      <a:pt x="2" y="1661"/>
                      <a:pt x="3" y="1666"/>
                      <a:pt x="7" y="1673"/>
                    </a:cubicBezTo>
                    <a:cubicBezTo>
                      <a:pt x="233" y="2313"/>
                      <a:pt x="690" y="2872"/>
                      <a:pt x="1277" y="3215"/>
                    </a:cubicBezTo>
                    <a:cubicBezTo>
                      <a:pt x="1720" y="3474"/>
                      <a:pt x="2233" y="3607"/>
                      <a:pt x="2744" y="3607"/>
                    </a:cubicBezTo>
                    <a:cubicBezTo>
                      <a:pt x="3006" y="3607"/>
                      <a:pt x="3267" y="3572"/>
                      <a:pt x="3518" y="3502"/>
                    </a:cubicBezTo>
                    <a:cubicBezTo>
                      <a:pt x="4170" y="3317"/>
                      <a:pt x="4743" y="2908"/>
                      <a:pt x="5200" y="2407"/>
                    </a:cubicBezTo>
                    <a:cubicBezTo>
                      <a:pt x="5475" y="2105"/>
                      <a:pt x="5710" y="1772"/>
                      <a:pt x="5921" y="1422"/>
                    </a:cubicBezTo>
                    <a:cubicBezTo>
                      <a:pt x="4797" y="1324"/>
                      <a:pt x="3671" y="1022"/>
                      <a:pt x="2578" y="721"/>
                    </a:cubicBezTo>
                    <a:cubicBezTo>
                      <a:pt x="1846" y="520"/>
                      <a:pt x="1102" y="313"/>
                      <a:pt x="418"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9"/>
              <p:cNvSpPr/>
              <p:nvPr/>
            </p:nvSpPr>
            <p:spPr>
              <a:xfrm>
                <a:off x="6524631" y="3357345"/>
                <a:ext cx="497115" cy="371787"/>
              </a:xfrm>
              <a:custGeom>
                <a:avLst/>
                <a:gdLst/>
                <a:ahLst/>
                <a:cxnLst/>
                <a:rect l="l" t="t" r="r" b="b"/>
                <a:pathLst>
                  <a:path w="13375" h="10003" extrusionOk="0">
                    <a:moveTo>
                      <a:pt x="12755" y="0"/>
                    </a:moveTo>
                    <a:cubicBezTo>
                      <a:pt x="12544" y="350"/>
                      <a:pt x="12309" y="683"/>
                      <a:pt x="12034" y="985"/>
                    </a:cubicBezTo>
                    <a:cubicBezTo>
                      <a:pt x="11577" y="1486"/>
                      <a:pt x="11004" y="1895"/>
                      <a:pt x="10352" y="2080"/>
                    </a:cubicBezTo>
                    <a:cubicBezTo>
                      <a:pt x="10102" y="2150"/>
                      <a:pt x="9844" y="2185"/>
                      <a:pt x="9585" y="2185"/>
                    </a:cubicBezTo>
                    <a:cubicBezTo>
                      <a:pt x="9441" y="2185"/>
                      <a:pt x="9297" y="2174"/>
                      <a:pt x="9154" y="2152"/>
                    </a:cubicBezTo>
                    <a:cubicBezTo>
                      <a:pt x="8788" y="2100"/>
                      <a:pt x="8432" y="1978"/>
                      <a:pt x="8111" y="1793"/>
                    </a:cubicBezTo>
                    <a:cubicBezTo>
                      <a:pt x="7524" y="1450"/>
                      <a:pt x="7067" y="893"/>
                      <a:pt x="6841" y="252"/>
                    </a:cubicBezTo>
                    <a:lnTo>
                      <a:pt x="6826" y="268"/>
                    </a:lnTo>
                    <a:cubicBezTo>
                      <a:pt x="4788" y="2290"/>
                      <a:pt x="2878" y="4311"/>
                      <a:pt x="839" y="6335"/>
                    </a:cubicBezTo>
                    <a:cubicBezTo>
                      <a:pt x="503" y="6668"/>
                      <a:pt x="151" y="7028"/>
                      <a:pt x="40" y="7489"/>
                    </a:cubicBezTo>
                    <a:cubicBezTo>
                      <a:pt x="8" y="7626"/>
                      <a:pt x="0" y="7761"/>
                      <a:pt x="8" y="7897"/>
                    </a:cubicBezTo>
                    <a:cubicBezTo>
                      <a:pt x="176" y="7680"/>
                      <a:pt x="350" y="7470"/>
                      <a:pt x="550" y="7287"/>
                    </a:cubicBezTo>
                    <a:cubicBezTo>
                      <a:pt x="828" y="7028"/>
                      <a:pt x="1161" y="6817"/>
                      <a:pt x="1534" y="6737"/>
                    </a:cubicBezTo>
                    <a:cubicBezTo>
                      <a:pt x="1647" y="6713"/>
                      <a:pt x="1761" y="6702"/>
                      <a:pt x="1875" y="6702"/>
                    </a:cubicBezTo>
                    <a:cubicBezTo>
                      <a:pt x="2256" y="6702"/>
                      <a:pt x="2639" y="6827"/>
                      <a:pt x="2969" y="7023"/>
                    </a:cubicBezTo>
                    <a:cubicBezTo>
                      <a:pt x="3401" y="7276"/>
                      <a:pt x="3753" y="7641"/>
                      <a:pt x="4075" y="8023"/>
                    </a:cubicBezTo>
                    <a:cubicBezTo>
                      <a:pt x="4588" y="8634"/>
                      <a:pt x="5037" y="9297"/>
                      <a:pt x="5407" y="10003"/>
                    </a:cubicBezTo>
                    <a:cubicBezTo>
                      <a:pt x="5523" y="9961"/>
                      <a:pt x="5638" y="9918"/>
                      <a:pt x="5753" y="9875"/>
                    </a:cubicBezTo>
                    <a:cubicBezTo>
                      <a:pt x="5872" y="9830"/>
                      <a:pt x="5989" y="9782"/>
                      <a:pt x="6106" y="9734"/>
                    </a:cubicBezTo>
                    <a:cubicBezTo>
                      <a:pt x="6474" y="9586"/>
                      <a:pt x="6833" y="9422"/>
                      <a:pt x="7185" y="9247"/>
                    </a:cubicBezTo>
                    <a:cubicBezTo>
                      <a:pt x="7301" y="9190"/>
                      <a:pt x="7417" y="9131"/>
                      <a:pt x="7530" y="9071"/>
                    </a:cubicBezTo>
                    <a:cubicBezTo>
                      <a:pt x="7653" y="9008"/>
                      <a:pt x="7775" y="8941"/>
                      <a:pt x="7895" y="8873"/>
                    </a:cubicBezTo>
                    <a:cubicBezTo>
                      <a:pt x="8000" y="8817"/>
                      <a:pt x="8104" y="8756"/>
                      <a:pt x="8206" y="8696"/>
                    </a:cubicBezTo>
                    <a:cubicBezTo>
                      <a:pt x="8515" y="8515"/>
                      <a:pt x="8819" y="8322"/>
                      <a:pt x="9115" y="8123"/>
                    </a:cubicBezTo>
                    <a:cubicBezTo>
                      <a:pt x="9204" y="8062"/>
                      <a:pt x="9291" y="8002"/>
                      <a:pt x="9379" y="7939"/>
                    </a:cubicBezTo>
                    <a:cubicBezTo>
                      <a:pt x="9460" y="7883"/>
                      <a:pt x="9539" y="7824"/>
                      <a:pt x="9618" y="7766"/>
                    </a:cubicBezTo>
                    <a:cubicBezTo>
                      <a:pt x="9708" y="7702"/>
                      <a:pt x="9797" y="7637"/>
                      <a:pt x="9886" y="7566"/>
                    </a:cubicBezTo>
                    <a:cubicBezTo>
                      <a:pt x="9914" y="7547"/>
                      <a:pt x="9942" y="7523"/>
                      <a:pt x="9971" y="7501"/>
                    </a:cubicBezTo>
                    <a:cubicBezTo>
                      <a:pt x="10078" y="7421"/>
                      <a:pt x="10184" y="7336"/>
                      <a:pt x="10288" y="7250"/>
                    </a:cubicBezTo>
                    <a:cubicBezTo>
                      <a:pt x="10304" y="7237"/>
                      <a:pt x="10319" y="7226"/>
                      <a:pt x="10332" y="7214"/>
                    </a:cubicBezTo>
                    <a:cubicBezTo>
                      <a:pt x="10462" y="7109"/>
                      <a:pt x="10590" y="7002"/>
                      <a:pt x="10716" y="6892"/>
                    </a:cubicBezTo>
                    <a:cubicBezTo>
                      <a:pt x="11233" y="6441"/>
                      <a:pt x="11724" y="5957"/>
                      <a:pt x="12182" y="5444"/>
                    </a:cubicBezTo>
                    <a:cubicBezTo>
                      <a:pt x="11933" y="4703"/>
                      <a:pt x="11896" y="3894"/>
                      <a:pt x="12083" y="3137"/>
                    </a:cubicBezTo>
                    <a:cubicBezTo>
                      <a:pt x="12283" y="2317"/>
                      <a:pt x="12741" y="1565"/>
                      <a:pt x="13374" y="1008"/>
                    </a:cubicBezTo>
                    <a:cubicBezTo>
                      <a:pt x="13268" y="676"/>
                      <a:pt x="13151" y="347"/>
                      <a:pt x="13026" y="20"/>
                    </a:cubicBezTo>
                    <a:cubicBezTo>
                      <a:pt x="12938" y="15"/>
                      <a:pt x="12846" y="9"/>
                      <a:pt x="12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9"/>
              <p:cNvSpPr/>
              <p:nvPr/>
            </p:nvSpPr>
            <p:spPr>
              <a:xfrm>
                <a:off x="6524891" y="3394736"/>
                <a:ext cx="525920" cy="380075"/>
              </a:xfrm>
              <a:custGeom>
                <a:avLst/>
                <a:gdLst/>
                <a:ahLst/>
                <a:cxnLst/>
                <a:rect l="l" t="t" r="r" b="b"/>
                <a:pathLst>
                  <a:path w="14150" h="10226" extrusionOk="0">
                    <a:moveTo>
                      <a:pt x="13367" y="1"/>
                    </a:moveTo>
                    <a:cubicBezTo>
                      <a:pt x="12735" y="559"/>
                      <a:pt x="12276" y="1311"/>
                      <a:pt x="12076" y="2131"/>
                    </a:cubicBezTo>
                    <a:cubicBezTo>
                      <a:pt x="11889" y="2888"/>
                      <a:pt x="11926" y="3697"/>
                      <a:pt x="12175" y="4438"/>
                    </a:cubicBezTo>
                    <a:cubicBezTo>
                      <a:pt x="11717" y="4951"/>
                      <a:pt x="11227" y="5434"/>
                      <a:pt x="10709" y="5886"/>
                    </a:cubicBezTo>
                    <a:cubicBezTo>
                      <a:pt x="10583" y="5995"/>
                      <a:pt x="10455" y="6103"/>
                      <a:pt x="10325" y="6207"/>
                    </a:cubicBezTo>
                    <a:cubicBezTo>
                      <a:pt x="10312" y="6220"/>
                      <a:pt x="10297" y="6231"/>
                      <a:pt x="10281" y="6243"/>
                    </a:cubicBezTo>
                    <a:cubicBezTo>
                      <a:pt x="10177" y="6330"/>
                      <a:pt x="10071" y="6415"/>
                      <a:pt x="9964" y="6495"/>
                    </a:cubicBezTo>
                    <a:cubicBezTo>
                      <a:pt x="9935" y="6517"/>
                      <a:pt x="9907" y="6539"/>
                      <a:pt x="9879" y="6560"/>
                    </a:cubicBezTo>
                    <a:cubicBezTo>
                      <a:pt x="9790" y="6629"/>
                      <a:pt x="9701" y="6696"/>
                      <a:pt x="9611" y="6760"/>
                    </a:cubicBezTo>
                    <a:cubicBezTo>
                      <a:pt x="9532" y="6818"/>
                      <a:pt x="9453" y="6877"/>
                      <a:pt x="9372" y="6931"/>
                    </a:cubicBezTo>
                    <a:cubicBezTo>
                      <a:pt x="9286" y="6996"/>
                      <a:pt x="9197" y="7056"/>
                      <a:pt x="9108" y="7116"/>
                    </a:cubicBezTo>
                    <a:cubicBezTo>
                      <a:pt x="8812" y="7316"/>
                      <a:pt x="8508" y="7509"/>
                      <a:pt x="8199" y="7690"/>
                    </a:cubicBezTo>
                    <a:cubicBezTo>
                      <a:pt x="8097" y="7750"/>
                      <a:pt x="7993" y="7809"/>
                      <a:pt x="7888" y="7867"/>
                    </a:cubicBezTo>
                    <a:cubicBezTo>
                      <a:pt x="7768" y="7935"/>
                      <a:pt x="7646" y="8002"/>
                      <a:pt x="7523" y="8065"/>
                    </a:cubicBezTo>
                    <a:cubicBezTo>
                      <a:pt x="7410" y="8125"/>
                      <a:pt x="7294" y="8184"/>
                      <a:pt x="7178" y="8241"/>
                    </a:cubicBezTo>
                    <a:cubicBezTo>
                      <a:pt x="6826" y="8416"/>
                      <a:pt x="6467" y="8580"/>
                      <a:pt x="6099" y="8728"/>
                    </a:cubicBezTo>
                    <a:cubicBezTo>
                      <a:pt x="5982" y="8776"/>
                      <a:pt x="5865" y="8824"/>
                      <a:pt x="5747" y="8869"/>
                    </a:cubicBezTo>
                    <a:cubicBezTo>
                      <a:pt x="5631" y="8912"/>
                      <a:pt x="5516" y="8955"/>
                      <a:pt x="5400" y="8997"/>
                    </a:cubicBezTo>
                    <a:cubicBezTo>
                      <a:pt x="5030" y="8290"/>
                      <a:pt x="4581" y="7628"/>
                      <a:pt x="4068" y="7017"/>
                    </a:cubicBezTo>
                    <a:cubicBezTo>
                      <a:pt x="3746" y="6634"/>
                      <a:pt x="3394" y="6269"/>
                      <a:pt x="2962" y="6016"/>
                    </a:cubicBezTo>
                    <a:cubicBezTo>
                      <a:pt x="2631" y="5820"/>
                      <a:pt x="2249" y="5695"/>
                      <a:pt x="1867" y="5695"/>
                    </a:cubicBezTo>
                    <a:cubicBezTo>
                      <a:pt x="1753" y="5695"/>
                      <a:pt x="1639" y="5706"/>
                      <a:pt x="1527" y="5730"/>
                    </a:cubicBezTo>
                    <a:cubicBezTo>
                      <a:pt x="1156" y="5809"/>
                      <a:pt x="821" y="6021"/>
                      <a:pt x="543" y="6279"/>
                    </a:cubicBezTo>
                    <a:cubicBezTo>
                      <a:pt x="343" y="6464"/>
                      <a:pt x="169" y="6674"/>
                      <a:pt x="1" y="6891"/>
                    </a:cubicBezTo>
                    <a:cubicBezTo>
                      <a:pt x="31" y="7335"/>
                      <a:pt x="257" y="7771"/>
                      <a:pt x="524" y="8137"/>
                    </a:cubicBezTo>
                    <a:cubicBezTo>
                      <a:pt x="1490" y="9449"/>
                      <a:pt x="3116" y="10226"/>
                      <a:pt x="4739" y="10226"/>
                    </a:cubicBezTo>
                    <a:cubicBezTo>
                      <a:pt x="4755" y="10226"/>
                      <a:pt x="4771" y="10225"/>
                      <a:pt x="4787" y="10225"/>
                    </a:cubicBezTo>
                    <a:cubicBezTo>
                      <a:pt x="5165" y="10223"/>
                      <a:pt x="5539" y="10177"/>
                      <a:pt x="5907" y="10086"/>
                    </a:cubicBezTo>
                    <a:cubicBezTo>
                      <a:pt x="7362" y="9728"/>
                      <a:pt x="8582" y="8763"/>
                      <a:pt x="9720" y="7790"/>
                    </a:cubicBezTo>
                    <a:cubicBezTo>
                      <a:pt x="10229" y="7354"/>
                      <a:pt x="10733" y="6912"/>
                      <a:pt x="11233" y="6460"/>
                    </a:cubicBezTo>
                    <a:cubicBezTo>
                      <a:pt x="11710" y="6030"/>
                      <a:pt x="12183" y="5595"/>
                      <a:pt x="12650" y="5152"/>
                    </a:cubicBezTo>
                    <a:cubicBezTo>
                      <a:pt x="12922" y="4896"/>
                      <a:pt x="13192" y="4635"/>
                      <a:pt x="13461" y="4374"/>
                    </a:cubicBezTo>
                    <a:cubicBezTo>
                      <a:pt x="13940" y="3908"/>
                      <a:pt x="14149" y="3232"/>
                      <a:pt x="14026" y="2576"/>
                    </a:cubicBezTo>
                    <a:cubicBezTo>
                      <a:pt x="13861" y="1708"/>
                      <a:pt x="13641" y="845"/>
                      <a:pt x="13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9"/>
              <p:cNvSpPr/>
              <p:nvPr/>
            </p:nvSpPr>
            <p:spPr>
              <a:xfrm>
                <a:off x="6702813" y="3357345"/>
                <a:ext cx="347999" cy="417465"/>
              </a:xfrm>
              <a:custGeom>
                <a:avLst/>
                <a:gdLst/>
                <a:ahLst/>
                <a:cxnLst/>
                <a:rect l="l" t="t" r="r" b="b"/>
                <a:pathLst>
                  <a:path w="9363" h="11232" extrusionOk="0">
                    <a:moveTo>
                      <a:pt x="7961" y="0"/>
                    </a:moveTo>
                    <a:cubicBezTo>
                      <a:pt x="7752" y="350"/>
                      <a:pt x="7515" y="683"/>
                      <a:pt x="7240" y="985"/>
                    </a:cubicBezTo>
                    <a:cubicBezTo>
                      <a:pt x="6784" y="1486"/>
                      <a:pt x="6210" y="1895"/>
                      <a:pt x="5558" y="2080"/>
                    </a:cubicBezTo>
                    <a:cubicBezTo>
                      <a:pt x="5309" y="2150"/>
                      <a:pt x="5050" y="2185"/>
                      <a:pt x="4792" y="2185"/>
                    </a:cubicBezTo>
                    <a:cubicBezTo>
                      <a:pt x="4648" y="2185"/>
                      <a:pt x="4504" y="2174"/>
                      <a:pt x="4362" y="2152"/>
                    </a:cubicBezTo>
                    <a:lnTo>
                      <a:pt x="4362" y="2152"/>
                    </a:lnTo>
                    <a:cubicBezTo>
                      <a:pt x="4393" y="3059"/>
                      <a:pt x="4103" y="4020"/>
                      <a:pt x="3851" y="4841"/>
                    </a:cubicBezTo>
                    <a:cubicBezTo>
                      <a:pt x="3494" y="6009"/>
                      <a:pt x="2984" y="7127"/>
                      <a:pt x="2364" y="8178"/>
                    </a:cubicBezTo>
                    <a:cubicBezTo>
                      <a:pt x="2045" y="8718"/>
                      <a:pt x="1693" y="9238"/>
                      <a:pt x="1312" y="9734"/>
                    </a:cubicBezTo>
                    <a:cubicBezTo>
                      <a:pt x="908" y="10261"/>
                      <a:pt x="469" y="10761"/>
                      <a:pt x="0" y="11231"/>
                    </a:cubicBezTo>
                    <a:cubicBezTo>
                      <a:pt x="378" y="11229"/>
                      <a:pt x="752" y="11183"/>
                      <a:pt x="1120" y="11092"/>
                    </a:cubicBezTo>
                    <a:cubicBezTo>
                      <a:pt x="2575" y="10734"/>
                      <a:pt x="3795" y="9769"/>
                      <a:pt x="4933" y="8796"/>
                    </a:cubicBezTo>
                    <a:cubicBezTo>
                      <a:pt x="5442" y="8360"/>
                      <a:pt x="5946" y="7918"/>
                      <a:pt x="6446" y="7466"/>
                    </a:cubicBezTo>
                    <a:cubicBezTo>
                      <a:pt x="6923" y="7036"/>
                      <a:pt x="7396" y="6601"/>
                      <a:pt x="7863" y="6158"/>
                    </a:cubicBezTo>
                    <a:cubicBezTo>
                      <a:pt x="8135" y="5902"/>
                      <a:pt x="8405" y="5641"/>
                      <a:pt x="8674" y="5380"/>
                    </a:cubicBezTo>
                    <a:cubicBezTo>
                      <a:pt x="9153" y="4914"/>
                      <a:pt x="9362" y="4238"/>
                      <a:pt x="9239" y="3582"/>
                    </a:cubicBezTo>
                    <a:cubicBezTo>
                      <a:pt x="9074" y="2714"/>
                      <a:pt x="8854" y="1851"/>
                      <a:pt x="8582" y="1007"/>
                    </a:cubicBezTo>
                    <a:cubicBezTo>
                      <a:pt x="8474" y="676"/>
                      <a:pt x="8357" y="346"/>
                      <a:pt x="8234" y="20"/>
                    </a:cubicBezTo>
                    <a:cubicBezTo>
                      <a:pt x="8144" y="15"/>
                      <a:pt x="8053" y="9"/>
                      <a:pt x="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9"/>
              <p:cNvSpPr/>
              <p:nvPr/>
            </p:nvSpPr>
            <p:spPr>
              <a:xfrm>
                <a:off x="6993947" y="2472345"/>
                <a:ext cx="646826" cy="763904"/>
              </a:xfrm>
              <a:custGeom>
                <a:avLst/>
                <a:gdLst/>
                <a:ahLst/>
                <a:cxnLst/>
                <a:rect l="l" t="t" r="r" b="b"/>
                <a:pathLst>
                  <a:path w="17403" h="20553" extrusionOk="0">
                    <a:moveTo>
                      <a:pt x="13710" y="1"/>
                    </a:moveTo>
                    <a:lnTo>
                      <a:pt x="13710" y="1"/>
                    </a:lnTo>
                    <a:cubicBezTo>
                      <a:pt x="14936" y="2039"/>
                      <a:pt x="14736" y="4674"/>
                      <a:pt x="12949" y="6376"/>
                    </a:cubicBezTo>
                    <a:cubicBezTo>
                      <a:pt x="12080" y="7203"/>
                      <a:pt x="10939" y="7698"/>
                      <a:pt x="9744" y="7777"/>
                    </a:cubicBezTo>
                    <a:cubicBezTo>
                      <a:pt x="9541" y="7791"/>
                      <a:pt x="9338" y="7796"/>
                      <a:pt x="9134" y="7796"/>
                    </a:cubicBezTo>
                    <a:cubicBezTo>
                      <a:pt x="8593" y="7796"/>
                      <a:pt x="8050" y="7761"/>
                      <a:pt x="7511" y="7761"/>
                    </a:cubicBezTo>
                    <a:cubicBezTo>
                      <a:pt x="6895" y="7761"/>
                      <a:pt x="6283" y="7806"/>
                      <a:pt x="5682" y="8000"/>
                    </a:cubicBezTo>
                    <a:cubicBezTo>
                      <a:pt x="4633" y="8339"/>
                      <a:pt x="3814" y="9052"/>
                      <a:pt x="3433" y="10099"/>
                    </a:cubicBezTo>
                    <a:cubicBezTo>
                      <a:pt x="3048" y="11164"/>
                      <a:pt x="3154" y="12315"/>
                      <a:pt x="3085" y="13427"/>
                    </a:cubicBezTo>
                    <a:cubicBezTo>
                      <a:pt x="2998" y="14854"/>
                      <a:pt x="2533" y="16258"/>
                      <a:pt x="1768" y="17465"/>
                    </a:cubicBezTo>
                    <a:cubicBezTo>
                      <a:pt x="1144" y="18450"/>
                      <a:pt x="133" y="19303"/>
                      <a:pt x="2" y="20528"/>
                    </a:cubicBezTo>
                    <a:cubicBezTo>
                      <a:pt x="1" y="20537"/>
                      <a:pt x="1" y="20543"/>
                      <a:pt x="1" y="20552"/>
                    </a:cubicBezTo>
                    <a:cubicBezTo>
                      <a:pt x="1816" y="20543"/>
                      <a:pt x="3268" y="20097"/>
                      <a:pt x="3268" y="20097"/>
                    </a:cubicBezTo>
                    <a:cubicBezTo>
                      <a:pt x="4401" y="19155"/>
                      <a:pt x="6458" y="12630"/>
                      <a:pt x="6458" y="12630"/>
                    </a:cubicBezTo>
                    <a:lnTo>
                      <a:pt x="7894" y="11641"/>
                    </a:lnTo>
                    <a:cubicBezTo>
                      <a:pt x="7894" y="11641"/>
                      <a:pt x="7895" y="11641"/>
                      <a:pt x="7898" y="11641"/>
                    </a:cubicBezTo>
                    <a:cubicBezTo>
                      <a:pt x="8100" y="11641"/>
                      <a:pt x="14805" y="11611"/>
                      <a:pt x="16094" y="7589"/>
                    </a:cubicBezTo>
                    <a:cubicBezTo>
                      <a:pt x="17402" y="3505"/>
                      <a:pt x="15806" y="379"/>
                      <a:pt x="15806" y="379"/>
                    </a:cubicBezTo>
                    <a:lnTo>
                      <a:pt x="13710"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9"/>
              <p:cNvSpPr/>
              <p:nvPr/>
            </p:nvSpPr>
            <p:spPr>
              <a:xfrm>
                <a:off x="6723403" y="3112187"/>
                <a:ext cx="407393" cy="246383"/>
              </a:xfrm>
              <a:custGeom>
                <a:avLst/>
                <a:gdLst/>
                <a:ahLst/>
                <a:cxnLst/>
                <a:rect l="l" t="t" r="r" b="b"/>
                <a:pathLst>
                  <a:path w="10961" h="6629" extrusionOk="0">
                    <a:moveTo>
                      <a:pt x="1476" y="1"/>
                    </a:moveTo>
                    <a:cubicBezTo>
                      <a:pt x="1293" y="806"/>
                      <a:pt x="801" y="1263"/>
                      <a:pt x="424" y="2000"/>
                    </a:cubicBezTo>
                    <a:cubicBezTo>
                      <a:pt x="240" y="2356"/>
                      <a:pt x="29" y="2720"/>
                      <a:pt x="18" y="3123"/>
                    </a:cubicBezTo>
                    <a:cubicBezTo>
                      <a:pt x="1" y="3748"/>
                      <a:pt x="470" y="4284"/>
                      <a:pt x="979" y="4647"/>
                    </a:cubicBezTo>
                    <a:cubicBezTo>
                      <a:pt x="1270" y="4854"/>
                      <a:pt x="1579" y="5026"/>
                      <a:pt x="1904" y="5174"/>
                    </a:cubicBezTo>
                    <a:cubicBezTo>
                      <a:pt x="2588" y="5487"/>
                      <a:pt x="3332" y="5694"/>
                      <a:pt x="4064" y="5895"/>
                    </a:cubicBezTo>
                    <a:cubicBezTo>
                      <a:pt x="5157" y="6196"/>
                      <a:pt x="6283" y="6498"/>
                      <a:pt x="7407" y="6596"/>
                    </a:cubicBezTo>
                    <a:cubicBezTo>
                      <a:pt x="7498" y="6605"/>
                      <a:pt x="7590" y="6611"/>
                      <a:pt x="7680" y="6616"/>
                    </a:cubicBezTo>
                    <a:cubicBezTo>
                      <a:pt x="7831" y="6624"/>
                      <a:pt x="7983" y="6629"/>
                      <a:pt x="8135" y="6629"/>
                    </a:cubicBezTo>
                    <a:cubicBezTo>
                      <a:pt x="8603" y="6629"/>
                      <a:pt x="9070" y="6586"/>
                      <a:pt x="9533" y="6485"/>
                    </a:cubicBezTo>
                    <a:cubicBezTo>
                      <a:pt x="9801" y="6426"/>
                      <a:pt x="10067" y="6344"/>
                      <a:pt x="10290" y="6188"/>
                    </a:cubicBezTo>
                    <a:cubicBezTo>
                      <a:pt x="10515" y="6031"/>
                      <a:pt x="10690" y="5787"/>
                      <a:pt x="10707" y="5516"/>
                    </a:cubicBezTo>
                    <a:cubicBezTo>
                      <a:pt x="10728" y="5201"/>
                      <a:pt x="10544" y="4910"/>
                      <a:pt x="10523" y="4597"/>
                    </a:cubicBezTo>
                    <a:cubicBezTo>
                      <a:pt x="10499" y="4238"/>
                      <a:pt x="10692" y="3905"/>
                      <a:pt x="10816" y="3566"/>
                    </a:cubicBezTo>
                    <a:cubicBezTo>
                      <a:pt x="10918" y="3282"/>
                      <a:pt x="10960" y="2935"/>
                      <a:pt x="10812" y="2687"/>
                    </a:cubicBezTo>
                    <a:cubicBezTo>
                      <a:pt x="9883" y="2808"/>
                      <a:pt x="9042" y="2862"/>
                      <a:pt x="8282" y="2862"/>
                    </a:cubicBezTo>
                    <a:cubicBezTo>
                      <a:pt x="3210" y="2862"/>
                      <a:pt x="1742" y="480"/>
                      <a:pt x="1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9"/>
              <p:cNvSpPr/>
              <p:nvPr/>
            </p:nvSpPr>
            <p:spPr>
              <a:xfrm>
                <a:off x="6746931" y="3197524"/>
                <a:ext cx="322131" cy="140233"/>
              </a:xfrm>
              <a:custGeom>
                <a:avLst/>
                <a:gdLst/>
                <a:ahLst/>
                <a:cxnLst/>
                <a:rect l="l" t="t" r="r" b="b"/>
                <a:pathLst>
                  <a:path w="8667" h="3773" extrusionOk="0">
                    <a:moveTo>
                      <a:pt x="645" y="0"/>
                    </a:moveTo>
                    <a:cubicBezTo>
                      <a:pt x="573" y="0"/>
                      <a:pt x="501" y="10"/>
                      <a:pt x="429" y="31"/>
                    </a:cubicBezTo>
                    <a:cubicBezTo>
                      <a:pt x="173" y="105"/>
                      <a:pt x="0" y="322"/>
                      <a:pt x="7" y="592"/>
                    </a:cubicBezTo>
                    <a:cubicBezTo>
                      <a:pt x="15" y="882"/>
                      <a:pt x="207" y="1115"/>
                      <a:pt x="425" y="1284"/>
                    </a:cubicBezTo>
                    <a:cubicBezTo>
                      <a:pt x="926" y="1671"/>
                      <a:pt x="1503" y="1981"/>
                      <a:pt x="2069" y="2256"/>
                    </a:cubicBezTo>
                    <a:cubicBezTo>
                      <a:pt x="2229" y="2334"/>
                      <a:pt x="2389" y="2408"/>
                      <a:pt x="2551" y="2479"/>
                    </a:cubicBezTo>
                    <a:cubicBezTo>
                      <a:pt x="2836" y="2623"/>
                      <a:pt x="3124" y="2760"/>
                      <a:pt x="3418" y="2884"/>
                    </a:cubicBezTo>
                    <a:cubicBezTo>
                      <a:pt x="3938" y="3109"/>
                      <a:pt x="4475" y="3305"/>
                      <a:pt x="5020" y="3466"/>
                    </a:cubicBezTo>
                    <a:cubicBezTo>
                      <a:pt x="5598" y="3638"/>
                      <a:pt x="6196" y="3765"/>
                      <a:pt x="6804" y="3772"/>
                    </a:cubicBezTo>
                    <a:cubicBezTo>
                      <a:pt x="6825" y="3772"/>
                      <a:pt x="6846" y="3772"/>
                      <a:pt x="6867" y="3772"/>
                    </a:cubicBezTo>
                    <a:cubicBezTo>
                      <a:pt x="7464" y="3772"/>
                      <a:pt x="8063" y="3647"/>
                      <a:pt x="8592" y="3360"/>
                    </a:cubicBezTo>
                    <a:cubicBezTo>
                      <a:pt x="8651" y="3327"/>
                      <a:pt x="8642" y="3239"/>
                      <a:pt x="8587" y="3211"/>
                    </a:cubicBezTo>
                    <a:cubicBezTo>
                      <a:pt x="8287" y="3053"/>
                      <a:pt x="8006" y="2866"/>
                      <a:pt x="7754" y="2642"/>
                    </a:cubicBezTo>
                    <a:cubicBezTo>
                      <a:pt x="7647" y="2549"/>
                      <a:pt x="7478" y="2418"/>
                      <a:pt x="7634" y="2284"/>
                    </a:cubicBezTo>
                    <a:cubicBezTo>
                      <a:pt x="7707" y="2220"/>
                      <a:pt x="7800" y="2205"/>
                      <a:pt x="7895" y="2205"/>
                    </a:cubicBezTo>
                    <a:cubicBezTo>
                      <a:pt x="7969" y="2205"/>
                      <a:pt x="8045" y="2214"/>
                      <a:pt x="8114" y="2217"/>
                    </a:cubicBezTo>
                    <a:cubicBezTo>
                      <a:pt x="8122" y="2217"/>
                      <a:pt x="8129" y="2217"/>
                      <a:pt x="8137" y="2217"/>
                    </a:cubicBezTo>
                    <a:cubicBezTo>
                      <a:pt x="8364" y="2217"/>
                      <a:pt x="8657" y="2123"/>
                      <a:pt x="8661" y="1852"/>
                    </a:cubicBezTo>
                    <a:cubicBezTo>
                      <a:pt x="8666" y="1556"/>
                      <a:pt x="8351" y="1431"/>
                      <a:pt x="8103" y="1430"/>
                    </a:cubicBezTo>
                    <a:cubicBezTo>
                      <a:pt x="8097" y="1430"/>
                      <a:pt x="8092" y="1430"/>
                      <a:pt x="8086" y="1430"/>
                    </a:cubicBezTo>
                    <a:cubicBezTo>
                      <a:pt x="7760" y="1430"/>
                      <a:pt x="7429" y="1468"/>
                      <a:pt x="7101" y="1470"/>
                    </a:cubicBezTo>
                    <a:cubicBezTo>
                      <a:pt x="7068" y="1470"/>
                      <a:pt x="7035" y="1470"/>
                      <a:pt x="7002" y="1470"/>
                    </a:cubicBezTo>
                    <a:cubicBezTo>
                      <a:pt x="6704" y="1470"/>
                      <a:pt x="6405" y="1460"/>
                      <a:pt x="6108" y="1440"/>
                    </a:cubicBezTo>
                    <a:cubicBezTo>
                      <a:pt x="5435" y="1396"/>
                      <a:pt x="4767" y="1297"/>
                      <a:pt x="4107" y="1152"/>
                    </a:cubicBezTo>
                    <a:cubicBezTo>
                      <a:pt x="3450" y="1005"/>
                      <a:pt x="2801" y="810"/>
                      <a:pt x="2172" y="566"/>
                    </a:cubicBezTo>
                    <a:cubicBezTo>
                      <a:pt x="1859" y="444"/>
                      <a:pt x="1552" y="306"/>
                      <a:pt x="1246" y="165"/>
                    </a:cubicBezTo>
                    <a:cubicBezTo>
                      <a:pt x="1057" y="78"/>
                      <a:pt x="853" y="0"/>
                      <a:pt x="64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9"/>
              <p:cNvSpPr/>
              <p:nvPr/>
            </p:nvSpPr>
            <p:spPr>
              <a:xfrm>
                <a:off x="7070512" y="2482232"/>
                <a:ext cx="496929" cy="731085"/>
              </a:xfrm>
              <a:custGeom>
                <a:avLst/>
                <a:gdLst/>
                <a:ahLst/>
                <a:cxnLst/>
                <a:rect l="l" t="t" r="r" b="b"/>
                <a:pathLst>
                  <a:path w="13370" h="19670" extrusionOk="0">
                    <a:moveTo>
                      <a:pt x="12555" y="1"/>
                    </a:moveTo>
                    <a:cubicBezTo>
                      <a:pt x="12499" y="1"/>
                      <a:pt x="12439" y="65"/>
                      <a:pt x="12472" y="134"/>
                    </a:cubicBezTo>
                    <a:cubicBezTo>
                      <a:pt x="12985" y="1199"/>
                      <a:pt x="13185" y="2399"/>
                      <a:pt x="13088" y="3574"/>
                    </a:cubicBezTo>
                    <a:cubicBezTo>
                      <a:pt x="12991" y="4750"/>
                      <a:pt x="12589" y="5910"/>
                      <a:pt x="11904" y="6873"/>
                    </a:cubicBezTo>
                    <a:cubicBezTo>
                      <a:pt x="11243" y="7802"/>
                      <a:pt x="10326" y="8536"/>
                      <a:pt x="9295" y="9016"/>
                    </a:cubicBezTo>
                    <a:cubicBezTo>
                      <a:pt x="8405" y="9432"/>
                      <a:pt x="7424" y="9656"/>
                      <a:pt x="6441" y="9656"/>
                    </a:cubicBezTo>
                    <a:cubicBezTo>
                      <a:pt x="6288" y="9656"/>
                      <a:pt x="6135" y="9651"/>
                      <a:pt x="5982" y="9640"/>
                    </a:cubicBezTo>
                    <a:cubicBezTo>
                      <a:pt x="5581" y="9611"/>
                      <a:pt x="5151" y="9502"/>
                      <a:pt x="4736" y="9502"/>
                    </a:cubicBezTo>
                    <a:cubicBezTo>
                      <a:pt x="4516" y="9502"/>
                      <a:pt x="4300" y="9532"/>
                      <a:pt x="4094" y="9622"/>
                    </a:cubicBezTo>
                    <a:cubicBezTo>
                      <a:pt x="3709" y="9789"/>
                      <a:pt x="3396" y="10284"/>
                      <a:pt x="3541" y="10707"/>
                    </a:cubicBezTo>
                    <a:cubicBezTo>
                      <a:pt x="3544" y="10715"/>
                      <a:pt x="3549" y="10720"/>
                      <a:pt x="3552" y="10727"/>
                    </a:cubicBezTo>
                    <a:cubicBezTo>
                      <a:pt x="3518" y="10722"/>
                      <a:pt x="3484" y="10720"/>
                      <a:pt x="3450" y="10720"/>
                    </a:cubicBezTo>
                    <a:cubicBezTo>
                      <a:pt x="3091" y="10720"/>
                      <a:pt x="2736" y="10987"/>
                      <a:pt x="2598" y="11317"/>
                    </a:cubicBezTo>
                    <a:cubicBezTo>
                      <a:pt x="2340" y="11932"/>
                      <a:pt x="2605" y="12586"/>
                      <a:pt x="2719" y="13201"/>
                    </a:cubicBezTo>
                    <a:cubicBezTo>
                      <a:pt x="2786" y="13565"/>
                      <a:pt x="2768" y="13916"/>
                      <a:pt x="2653" y="14266"/>
                    </a:cubicBezTo>
                    <a:cubicBezTo>
                      <a:pt x="2541" y="14608"/>
                      <a:pt x="2366" y="14926"/>
                      <a:pt x="2205" y="15244"/>
                    </a:cubicBezTo>
                    <a:cubicBezTo>
                      <a:pt x="1864" y="15920"/>
                      <a:pt x="1523" y="16595"/>
                      <a:pt x="1182" y="17271"/>
                    </a:cubicBezTo>
                    <a:lnTo>
                      <a:pt x="34" y="19545"/>
                    </a:lnTo>
                    <a:cubicBezTo>
                      <a:pt x="1" y="19612"/>
                      <a:pt x="59" y="19670"/>
                      <a:pt x="116" y="19670"/>
                    </a:cubicBezTo>
                    <a:cubicBezTo>
                      <a:pt x="143" y="19670"/>
                      <a:pt x="170" y="19656"/>
                      <a:pt x="186" y="19624"/>
                    </a:cubicBezTo>
                    <a:cubicBezTo>
                      <a:pt x="837" y="18338"/>
                      <a:pt x="1486" y="17051"/>
                      <a:pt x="2136" y="15764"/>
                    </a:cubicBezTo>
                    <a:cubicBezTo>
                      <a:pt x="2292" y="15455"/>
                      <a:pt x="2453" y="15146"/>
                      <a:pt x="2603" y="14833"/>
                    </a:cubicBezTo>
                    <a:cubicBezTo>
                      <a:pt x="2742" y="14540"/>
                      <a:pt x="2870" y="14233"/>
                      <a:pt x="2915" y="13909"/>
                    </a:cubicBezTo>
                    <a:cubicBezTo>
                      <a:pt x="3009" y="13245"/>
                      <a:pt x="2689" y="12635"/>
                      <a:pt x="2663" y="11980"/>
                    </a:cubicBezTo>
                    <a:cubicBezTo>
                      <a:pt x="2650" y="11662"/>
                      <a:pt x="2714" y="11317"/>
                      <a:pt x="2961" y="11095"/>
                    </a:cubicBezTo>
                    <a:cubicBezTo>
                      <a:pt x="3094" y="10974"/>
                      <a:pt x="3270" y="10896"/>
                      <a:pt x="3445" y="10896"/>
                    </a:cubicBezTo>
                    <a:cubicBezTo>
                      <a:pt x="3544" y="10896"/>
                      <a:pt x="3643" y="10921"/>
                      <a:pt x="3733" y="10978"/>
                    </a:cubicBezTo>
                    <a:cubicBezTo>
                      <a:pt x="3747" y="10986"/>
                      <a:pt x="3761" y="10990"/>
                      <a:pt x="3774" y="10990"/>
                    </a:cubicBezTo>
                    <a:cubicBezTo>
                      <a:pt x="3841" y="10990"/>
                      <a:pt x="3892" y="10892"/>
                      <a:pt x="3832" y="10837"/>
                    </a:cubicBezTo>
                    <a:cubicBezTo>
                      <a:pt x="3448" y="10493"/>
                      <a:pt x="3839" y="9889"/>
                      <a:pt x="4227" y="9753"/>
                    </a:cubicBezTo>
                    <a:cubicBezTo>
                      <a:pt x="4388" y="9697"/>
                      <a:pt x="4556" y="9677"/>
                      <a:pt x="4724" y="9677"/>
                    </a:cubicBezTo>
                    <a:cubicBezTo>
                      <a:pt x="4900" y="9677"/>
                      <a:pt x="5076" y="9698"/>
                      <a:pt x="5248" y="9723"/>
                    </a:cubicBezTo>
                    <a:cubicBezTo>
                      <a:pt x="5543" y="9763"/>
                      <a:pt x="5836" y="9806"/>
                      <a:pt x="6134" y="9820"/>
                    </a:cubicBezTo>
                    <a:cubicBezTo>
                      <a:pt x="6240" y="9826"/>
                      <a:pt x="6346" y="9828"/>
                      <a:pt x="6452" y="9828"/>
                    </a:cubicBezTo>
                    <a:cubicBezTo>
                      <a:pt x="7468" y="9828"/>
                      <a:pt x="8480" y="9588"/>
                      <a:pt x="9400" y="9157"/>
                    </a:cubicBezTo>
                    <a:cubicBezTo>
                      <a:pt x="10413" y="8680"/>
                      <a:pt x="11319" y="7960"/>
                      <a:pt x="11982" y="7056"/>
                    </a:cubicBezTo>
                    <a:cubicBezTo>
                      <a:pt x="12672" y="6117"/>
                      <a:pt x="13097" y="4996"/>
                      <a:pt x="13233" y="3840"/>
                    </a:cubicBezTo>
                    <a:cubicBezTo>
                      <a:pt x="13369" y="2691"/>
                      <a:pt x="13230" y="1506"/>
                      <a:pt x="12793" y="432"/>
                    </a:cubicBezTo>
                    <a:lnTo>
                      <a:pt x="12791" y="432"/>
                    </a:lnTo>
                    <a:cubicBezTo>
                      <a:pt x="12738" y="301"/>
                      <a:pt x="12680" y="171"/>
                      <a:pt x="12619" y="44"/>
                    </a:cubicBezTo>
                    <a:cubicBezTo>
                      <a:pt x="12604" y="13"/>
                      <a:pt x="12580" y="1"/>
                      <a:pt x="12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9"/>
              <p:cNvSpPr/>
              <p:nvPr/>
            </p:nvSpPr>
            <p:spPr>
              <a:xfrm>
                <a:off x="6727046" y="1122638"/>
                <a:ext cx="1036490" cy="768884"/>
              </a:xfrm>
              <a:custGeom>
                <a:avLst/>
                <a:gdLst/>
                <a:ahLst/>
                <a:cxnLst/>
                <a:rect l="l" t="t" r="r" b="b"/>
                <a:pathLst>
                  <a:path w="27887" h="20687" extrusionOk="0">
                    <a:moveTo>
                      <a:pt x="13332" y="1"/>
                    </a:moveTo>
                    <a:cubicBezTo>
                      <a:pt x="11521" y="1"/>
                      <a:pt x="9826" y="545"/>
                      <a:pt x="8382" y="1489"/>
                    </a:cubicBezTo>
                    <a:cubicBezTo>
                      <a:pt x="7663" y="1957"/>
                      <a:pt x="7007" y="2524"/>
                      <a:pt x="6427" y="3174"/>
                    </a:cubicBezTo>
                    <a:lnTo>
                      <a:pt x="6424" y="3170"/>
                    </a:lnTo>
                    <a:cubicBezTo>
                      <a:pt x="6187" y="3389"/>
                      <a:pt x="5948" y="3652"/>
                      <a:pt x="5714" y="3944"/>
                    </a:cubicBezTo>
                    <a:cubicBezTo>
                      <a:pt x="4873" y="5000"/>
                      <a:pt x="4094" y="6449"/>
                      <a:pt x="3676" y="7652"/>
                    </a:cubicBezTo>
                    <a:cubicBezTo>
                      <a:pt x="3640" y="7755"/>
                      <a:pt x="3607" y="7853"/>
                      <a:pt x="3576" y="7953"/>
                    </a:cubicBezTo>
                    <a:cubicBezTo>
                      <a:pt x="3088" y="9526"/>
                      <a:pt x="2741" y="11161"/>
                      <a:pt x="2047" y="12641"/>
                    </a:cubicBezTo>
                    <a:cubicBezTo>
                      <a:pt x="1584" y="13632"/>
                      <a:pt x="972" y="14536"/>
                      <a:pt x="537" y="15542"/>
                    </a:cubicBezTo>
                    <a:cubicBezTo>
                      <a:pt x="218" y="16284"/>
                      <a:pt x="0" y="17109"/>
                      <a:pt x="33" y="17915"/>
                    </a:cubicBezTo>
                    <a:cubicBezTo>
                      <a:pt x="422" y="17854"/>
                      <a:pt x="812" y="17812"/>
                      <a:pt x="1203" y="17784"/>
                    </a:cubicBezTo>
                    <a:cubicBezTo>
                      <a:pt x="1295" y="16935"/>
                      <a:pt x="1529" y="16109"/>
                      <a:pt x="1890" y="15352"/>
                    </a:cubicBezTo>
                    <a:lnTo>
                      <a:pt x="1890" y="15352"/>
                    </a:lnTo>
                    <a:cubicBezTo>
                      <a:pt x="1691" y="16133"/>
                      <a:pt x="1713" y="16979"/>
                      <a:pt x="1943" y="17752"/>
                    </a:cubicBezTo>
                    <a:cubicBezTo>
                      <a:pt x="2046" y="17750"/>
                      <a:pt x="2148" y="17749"/>
                      <a:pt x="2251" y="17749"/>
                    </a:cubicBezTo>
                    <a:cubicBezTo>
                      <a:pt x="2645" y="17749"/>
                      <a:pt x="3040" y="17764"/>
                      <a:pt x="3436" y="17791"/>
                    </a:cubicBezTo>
                    <a:cubicBezTo>
                      <a:pt x="3571" y="17800"/>
                      <a:pt x="3705" y="17812"/>
                      <a:pt x="3840" y="17823"/>
                    </a:cubicBezTo>
                    <a:cubicBezTo>
                      <a:pt x="3928" y="17831"/>
                      <a:pt x="4018" y="17839"/>
                      <a:pt x="4106" y="17849"/>
                    </a:cubicBezTo>
                    <a:cubicBezTo>
                      <a:pt x="4168" y="17854"/>
                      <a:pt x="4229" y="17861"/>
                      <a:pt x="4290" y="17870"/>
                    </a:cubicBezTo>
                    <a:cubicBezTo>
                      <a:pt x="4358" y="17876"/>
                      <a:pt x="4425" y="17883"/>
                      <a:pt x="4493" y="17892"/>
                    </a:cubicBezTo>
                    <a:cubicBezTo>
                      <a:pt x="4602" y="17905"/>
                      <a:pt x="4711" y="17919"/>
                      <a:pt x="4820" y="17935"/>
                    </a:cubicBezTo>
                    <a:cubicBezTo>
                      <a:pt x="5010" y="17961"/>
                      <a:pt x="5198" y="17988"/>
                      <a:pt x="5388" y="18018"/>
                    </a:cubicBezTo>
                    <a:cubicBezTo>
                      <a:pt x="5561" y="18045"/>
                      <a:pt x="5735" y="18075"/>
                      <a:pt x="5907" y="18105"/>
                    </a:cubicBezTo>
                    <a:cubicBezTo>
                      <a:pt x="6114" y="18141"/>
                      <a:pt x="6322" y="18180"/>
                      <a:pt x="6531" y="18222"/>
                    </a:cubicBezTo>
                    <a:cubicBezTo>
                      <a:pt x="6654" y="18245"/>
                      <a:pt x="6779" y="18271"/>
                      <a:pt x="6901" y="18297"/>
                    </a:cubicBezTo>
                    <a:cubicBezTo>
                      <a:pt x="8880" y="18710"/>
                      <a:pt x="10860" y="19286"/>
                      <a:pt x="12841" y="19770"/>
                    </a:cubicBezTo>
                    <a:cubicBezTo>
                      <a:pt x="13586" y="19951"/>
                      <a:pt x="14329" y="20118"/>
                      <a:pt x="15073" y="20260"/>
                    </a:cubicBezTo>
                    <a:cubicBezTo>
                      <a:pt x="15351" y="20313"/>
                      <a:pt x="15628" y="20362"/>
                      <a:pt x="15902" y="20407"/>
                    </a:cubicBezTo>
                    <a:cubicBezTo>
                      <a:pt x="16032" y="20427"/>
                      <a:pt x="16162" y="20448"/>
                      <a:pt x="16292" y="20466"/>
                    </a:cubicBezTo>
                    <a:cubicBezTo>
                      <a:pt x="16646" y="20518"/>
                      <a:pt x="16999" y="20563"/>
                      <a:pt x="17353" y="20596"/>
                    </a:cubicBezTo>
                    <a:cubicBezTo>
                      <a:pt x="17944" y="20654"/>
                      <a:pt x="18535" y="20686"/>
                      <a:pt x="19125" y="20686"/>
                    </a:cubicBezTo>
                    <a:cubicBezTo>
                      <a:pt x="19742" y="20686"/>
                      <a:pt x="20359" y="20651"/>
                      <a:pt x="20975" y="20573"/>
                    </a:cubicBezTo>
                    <a:cubicBezTo>
                      <a:pt x="21143" y="20552"/>
                      <a:pt x="21309" y="20529"/>
                      <a:pt x="21477" y="20501"/>
                    </a:cubicBezTo>
                    <a:cubicBezTo>
                      <a:pt x="22468" y="20338"/>
                      <a:pt x="23442" y="20052"/>
                      <a:pt x="24376" y="19659"/>
                    </a:cubicBezTo>
                    <a:cubicBezTo>
                      <a:pt x="24782" y="19490"/>
                      <a:pt x="25181" y="19299"/>
                      <a:pt x="25572" y="19088"/>
                    </a:cubicBezTo>
                    <a:cubicBezTo>
                      <a:pt x="25643" y="17891"/>
                      <a:pt x="25565" y="16680"/>
                      <a:pt x="25345" y="15504"/>
                    </a:cubicBezTo>
                    <a:lnTo>
                      <a:pt x="25345" y="15504"/>
                    </a:lnTo>
                    <a:cubicBezTo>
                      <a:pt x="25863" y="16440"/>
                      <a:pt x="26289" y="17431"/>
                      <a:pt x="26619" y="18461"/>
                    </a:cubicBezTo>
                    <a:cubicBezTo>
                      <a:pt x="27056" y="18174"/>
                      <a:pt x="27480" y="17861"/>
                      <a:pt x="27886" y="17523"/>
                    </a:cubicBezTo>
                    <a:lnTo>
                      <a:pt x="27886" y="17523"/>
                    </a:lnTo>
                    <a:cubicBezTo>
                      <a:pt x="27886" y="17524"/>
                      <a:pt x="27886" y="17524"/>
                      <a:pt x="27886" y="17525"/>
                    </a:cubicBezTo>
                    <a:lnTo>
                      <a:pt x="27886" y="17523"/>
                    </a:lnTo>
                    <a:cubicBezTo>
                      <a:pt x="27886" y="17523"/>
                      <a:pt x="27886" y="17523"/>
                      <a:pt x="27886" y="17523"/>
                    </a:cubicBezTo>
                    <a:lnTo>
                      <a:pt x="27886" y="17523"/>
                    </a:lnTo>
                    <a:cubicBezTo>
                      <a:pt x="27881" y="16378"/>
                      <a:pt x="27788" y="15234"/>
                      <a:pt x="27532" y="14116"/>
                    </a:cubicBezTo>
                    <a:cubicBezTo>
                      <a:pt x="27341" y="13282"/>
                      <a:pt x="27064" y="12463"/>
                      <a:pt x="26694" y="11691"/>
                    </a:cubicBezTo>
                    <a:cubicBezTo>
                      <a:pt x="26346" y="10965"/>
                      <a:pt x="25913" y="10283"/>
                      <a:pt x="25445" y="9631"/>
                    </a:cubicBezTo>
                    <a:cubicBezTo>
                      <a:pt x="25203" y="9295"/>
                      <a:pt x="24951" y="8965"/>
                      <a:pt x="24696" y="8639"/>
                    </a:cubicBezTo>
                    <a:cubicBezTo>
                      <a:pt x="24486" y="8369"/>
                      <a:pt x="24263" y="8107"/>
                      <a:pt x="24074" y="7820"/>
                    </a:cubicBezTo>
                    <a:cubicBezTo>
                      <a:pt x="23777" y="7373"/>
                      <a:pt x="23548" y="6884"/>
                      <a:pt x="23343" y="6390"/>
                    </a:cubicBezTo>
                    <a:cubicBezTo>
                      <a:pt x="23057" y="5699"/>
                      <a:pt x="22822" y="4982"/>
                      <a:pt x="22525" y="4295"/>
                    </a:cubicBezTo>
                    <a:cubicBezTo>
                      <a:pt x="22330" y="3893"/>
                      <a:pt x="22113" y="3510"/>
                      <a:pt x="21838" y="3168"/>
                    </a:cubicBezTo>
                    <a:cubicBezTo>
                      <a:pt x="21136" y="2301"/>
                      <a:pt x="20069" y="1820"/>
                      <a:pt x="19008" y="1820"/>
                    </a:cubicBezTo>
                    <a:cubicBezTo>
                      <a:pt x="18927" y="1820"/>
                      <a:pt x="18846" y="1822"/>
                      <a:pt x="18766" y="1828"/>
                    </a:cubicBezTo>
                    <a:cubicBezTo>
                      <a:pt x="18450" y="1592"/>
                      <a:pt x="18120" y="1376"/>
                      <a:pt x="17779" y="1184"/>
                    </a:cubicBezTo>
                    <a:cubicBezTo>
                      <a:pt x="17272" y="894"/>
                      <a:pt x="16738" y="655"/>
                      <a:pt x="16184" y="469"/>
                    </a:cubicBezTo>
                    <a:cubicBezTo>
                      <a:pt x="15282" y="165"/>
                      <a:pt x="14324" y="1"/>
                      <a:pt x="13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9"/>
              <p:cNvSpPr/>
              <p:nvPr/>
            </p:nvSpPr>
            <p:spPr>
              <a:xfrm>
                <a:off x="7433343" y="1341146"/>
                <a:ext cx="212672" cy="546139"/>
              </a:xfrm>
              <a:custGeom>
                <a:avLst/>
                <a:gdLst/>
                <a:ahLst/>
                <a:cxnLst/>
                <a:rect l="l" t="t" r="r" b="b"/>
                <a:pathLst>
                  <a:path w="5722" h="14694" extrusionOk="0">
                    <a:moveTo>
                      <a:pt x="1" y="0"/>
                    </a:moveTo>
                    <a:lnTo>
                      <a:pt x="1" y="0"/>
                    </a:lnTo>
                    <a:cubicBezTo>
                      <a:pt x="17" y="2285"/>
                      <a:pt x="341" y="4566"/>
                      <a:pt x="959" y="6764"/>
                    </a:cubicBezTo>
                    <a:cubicBezTo>
                      <a:pt x="1393" y="8307"/>
                      <a:pt x="1974" y="9819"/>
                      <a:pt x="2200" y="11407"/>
                    </a:cubicBezTo>
                    <a:cubicBezTo>
                      <a:pt x="2354" y="12500"/>
                      <a:pt x="2320" y="13659"/>
                      <a:pt x="1972" y="14694"/>
                    </a:cubicBezTo>
                    <a:cubicBezTo>
                      <a:pt x="2140" y="14673"/>
                      <a:pt x="2305" y="14650"/>
                      <a:pt x="2472" y="14622"/>
                    </a:cubicBezTo>
                    <a:cubicBezTo>
                      <a:pt x="3463" y="14459"/>
                      <a:pt x="4437" y="14173"/>
                      <a:pt x="5373" y="13780"/>
                    </a:cubicBezTo>
                    <a:cubicBezTo>
                      <a:pt x="5722" y="12303"/>
                      <a:pt x="5502" y="10708"/>
                      <a:pt x="4983" y="9267"/>
                    </a:cubicBezTo>
                    <a:cubicBezTo>
                      <a:pt x="4384" y="7614"/>
                      <a:pt x="3418" y="6124"/>
                      <a:pt x="2467" y="4646"/>
                    </a:cubicBezTo>
                    <a:cubicBezTo>
                      <a:pt x="1516" y="3168"/>
                      <a:pt x="564" y="1665"/>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9"/>
              <p:cNvSpPr/>
              <p:nvPr/>
            </p:nvSpPr>
            <p:spPr>
              <a:xfrm>
                <a:off x="6850926" y="1418790"/>
                <a:ext cx="161344" cy="381116"/>
              </a:xfrm>
              <a:custGeom>
                <a:avLst/>
                <a:gdLst/>
                <a:ahLst/>
                <a:cxnLst/>
                <a:rect l="l" t="t" r="r" b="b"/>
                <a:pathLst>
                  <a:path w="4341" h="10254" extrusionOk="0">
                    <a:moveTo>
                      <a:pt x="4341" y="1"/>
                    </a:moveTo>
                    <a:cubicBezTo>
                      <a:pt x="1579" y="2440"/>
                      <a:pt x="0" y="6148"/>
                      <a:pt x="103" y="9824"/>
                    </a:cubicBezTo>
                    <a:cubicBezTo>
                      <a:pt x="1133" y="9893"/>
                      <a:pt x="2164" y="10051"/>
                      <a:pt x="3197" y="10254"/>
                    </a:cubicBezTo>
                    <a:cubicBezTo>
                      <a:pt x="2648" y="6816"/>
                      <a:pt x="3042" y="3231"/>
                      <a:pt x="434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9"/>
              <p:cNvSpPr/>
              <p:nvPr/>
            </p:nvSpPr>
            <p:spPr>
              <a:xfrm>
                <a:off x="6879433" y="1874354"/>
                <a:ext cx="770222" cy="696519"/>
              </a:xfrm>
              <a:custGeom>
                <a:avLst/>
                <a:gdLst/>
                <a:ahLst/>
                <a:cxnLst/>
                <a:rect l="l" t="t" r="r" b="b"/>
                <a:pathLst>
                  <a:path w="20723" h="18740" extrusionOk="0">
                    <a:moveTo>
                      <a:pt x="8200" y="0"/>
                    </a:moveTo>
                    <a:cubicBezTo>
                      <a:pt x="7029" y="0"/>
                      <a:pt x="4539" y="268"/>
                      <a:pt x="2920" y="2349"/>
                    </a:cubicBezTo>
                    <a:cubicBezTo>
                      <a:pt x="742" y="5148"/>
                      <a:pt x="1" y="9575"/>
                      <a:pt x="1" y="9575"/>
                    </a:cubicBezTo>
                    <a:lnTo>
                      <a:pt x="1818" y="14839"/>
                    </a:lnTo>
                    <a:cubicBezTo>
                      <a:pt x="1818" y="14839"/>
                      <a:pt x="236" y="17880"/>
                      <a:pt x="4425" y="18237"/>
                    </a:cubicBezTo>
                    <a:cubicBezTo>
                      <a:pt x="4898" y="18278"/>
                      <a:pt x="5363" y="18296"/>
                      <a:pt x="5814" y="18296"/>
                    </a:cubicBezTo>
                    <a:cubicBezTo>
                      <a:pt x="9348" y="18296"/>
                      <a:pt x="12051" y="17186"/>
                      <a:pt x="12051" y="17186"/>
                    </a:cubicBezTo>
                    <a:cubicBezTo>
                      <a:pt x="12051" y="17186"/>
                      <a:pt x="13131" y="18525"/>
                      <a:pt x="15443" y="18716"/>
                    </a:cubicBezTo>
                    <a:cubicBezTo>
                      <a:pt x="15636" y="18732"/>
                      <a:pt x="15829" y="18740"/>
                      <a:pt x="16019" y="18740"/>
                    </a:cubicBezTo>
                    <a:cubicBezTo>
                      <a:pt x="18107" y="18740"/>
                      <a:pt x="19936" y="17827"/>
                      <a:pt x="19717" y="16993"/>
                    </a:cubicBezTo>
                    <a:cubicBezTo>
                      <a:pt x="19638" y="16690"/>
                      <a:pt x="19507" y="16178"/>
                      <a:pt x="19366" y="15631"/>
                    </a:cubicBezTo>
                    <a:cubicBezTo>
                      <a:pt x="19087" y="14539"/>
                      <a:pt x="18775" y="13309"/>
                      <a:pt x="18775" y="13309"/>
                    </a:cubicBezTo>
                    <a:lnTo>
                      <a:pt x="19737" y="8475"/>
                    </a:lnTo>
                    <a:cubicBezTo>
                      <a:pt x="19737" y="8475"/>
                      <a:pt x="20722" y="7015"/>
                      <a:pt x="20005" y="3928"/>
                    </a:cubicBezTo>
                    <a:cubicBezTo>
                      <a:pt x="19287" y="841"/>
                      <a:pt x="14718" y="254"/>
                      <a:pt x="12192" y="241"/>
                    </a:cubicBezTo>
                    <a:cubicBezTo>
                      <a:pt x="9665" y="231"/>
                      <a:pt x="8851" y="32"/>
                      <a:pt x="8851" y="32"/>
                    </a:cubicBezTo>
                    <a:cubicBezTo>
                      <a:pt x="8851" y="32"/>
                      <a:pt x="8604" y="0"/>
                      <a:pt x="8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9"/>
              <p:cNvSpPr/>
              <p:nvPr/>
            </p:nvSpPr>
            <p:spPr>
              <a:xfrm>
                <a:off x="7192125" y="1847816"/>
                <a:ext cx="183868" cy="81062"/>
              </a:xfrm>
              <a:custGeom>
                <a:avLst/>
                <a:gdLst/>
                <a:ahLst/>
                <a:cxnLst/>
                <a:rect l="l" t="t" r="r" b="b"/>
                <a:pathLst>
                  <a:path w="4947" h="2181" extrusionOk="0">
                    <a:moveTo>
                      <a:pt x="4550" y="1"/>
                    </a:moveTo>
                    <a:cubicBezTo>
                      <a:pt x="3767" y="140"/>
                      <a:pt x="2943" y="209"/>
                      <a:pt x="2095" y="209"/>
                    </a:cubicBezTo>
                    <a:cubicBezTo>
                      <a:pt x="1504" y="209"/>
                      <a:pt x="926" y="175"/>
                      <a:pt x="367" y="109"/>
                    </a:cubicBezTo>
                    <a:lnTo>
                      <a:pt x="0" y="1485"/>
                    </a:lnTo>
                    <a:cubicBezTo>
                      <a:pt x="0" y="1485"/>
                      <a:pt x="539" y="2180"/>
                      <a:pt x="2473" y="2180"/>
                    </a:cubicBezTo>
                    <a:cubicBezTo>
                      <a:pt x="4406" y="2180"/>
                      <a:pt x="4946" y="1485"/>
                      <a:pt x="4946" y="1485"/>
                    </a:cubicBezTo>
                    <a:lnTo>
                      <a:pt x="4550" y="1"/>
                    </a:ln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9"/>
              <p:cNvSpPr/>
              <p:nvPr/>
            </p:nvSpPr>
            <p:spPr>
              <a:xfrm>
                <a:off x="7192125" y="1847816"/>
                <a:ext cx="169149" cy="55454"/>
              </a:xfrm>
              <a:custGeom>
                <a:avLst/>
                <a:gdLst/>
                <a:ahLst/>
                <a:cxnLst/>
                <a:rect l="l" t="t" r="r" b="b"/>
                <a:pathLst>
                  <a:path w="4551" h="1492" extrusionOk="0">
                    <a:moveTo>
                      <a:pt x="4550" y="1"/>
                    </a:moveTo>
                    <a:lnTo>
                      <a:pt x="367" y="109"/>
                    </a:lnTo>
                    <a:lnTo>
                      <a:pt x="0" y="1485"/>
                    </a:lnTo>
                    <a:cubicBezTo>
                      <a:pt x="126" y="1490"/>
                      <a:pt x="248" y="1492"/>
                      <a:pt x="367" y="1492"/>
                    </a:cubicBezTo>
                    <a:cubicBezTo>
                      <a:pt x="3599" y="1492"/>
                      <a:pt x="4550" y="1"/>
                      <a:pt x="45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9"/>
              <p:cNvSpPr/>
              <p:nvPr/>
            </p:nvSpPr>
            <p:spPr>
              <a:xfrm>
                <a:off x="6819259" y="1219236"/>
                <a:ext cx="761971" cy="666711"/>
              </a:xfrm>
              <a:custGeom>
                <a:avLst/>
                <a:gdLst/>
                <a:ahLst/>
                <a:cxnLst/>
                <a:rect l="l" t="t" r="r" b="b"/>
                <a:pathLst>
                  <a:path w="20501" h="17938" extrusionOk="0">
                    <a:moveTo>
                      <a:pt x="10744" y="0"/>
                    </a:moveTo>
                    <a:cubicBezTo>
                      <a:pt x="8354" y="0"/>
                      <a:pt x="5975" y="944"/>
                      <a:pt x="4237" y="2787"/>
                    </a:cubicBezTo>
                    <a:cubicBezTo>
                      <a:pt x="2969" y="4132"/>
                      <a:pt x="2042" y="6053"/>
                      <a:pt x="2324" y="8757"/>
                    </a:cubicBezTo>
                    <a:cubicBezTo>
                      <a:pt x="2324" y="8757"/>
                      <a:pt x="0" y="10563"/>
                      <a:pt x="1822" y="13957"/>
                    </a:cubicBezTo>
                    <a:cubicBezTo>
                      <a:pt x="3290" y="16601"/>
                      <a:pt x="6185" y="17889"/>
                      <a:pt x="9554" y="17936"/>
                    </a:cubicBezTo>
                    <a:cubicBezTo>
                      <a:pt x="9619" y="17937"/>
                      <a:pt x="9684" y="17938"/>
                      <a:pt x="9750" y="17938"/>
                    </a:cubicBezTo>
                    <a:cubicBezTo>
                      <a:pt x="10251" y="17938"/>
                      <a:pt x="10765" y="17911"/>
                      <a:pt x="11283" y="17857"/>
                    </a:cubicBezTo>
                    <a:cubicBezTo>
                      <a:pt x="12129" y="17769"/>
                      <a:pt x="12939" y="17615"/>
                      <a:pt x="13704" y="17396"/>
                    </a:cubicBezTo>
                    <a:cubicBezTo>
                      <a:pt x="17743" y="16248"/>
                      <a:pt x="20501" y="13305"/>
                      <a:pt x="20026" y="8740"/>
                    </a:cubicBezTo>
                    <a:cubicBezTo>
                      <a:pt x="19731" y="5908"/>
                      <a:pt x="18295" y="3474"/>
                      <a:pt x="16237" y="1875"/>
                    </a:cubicBezTo>
                    <a:cubicBezTo>
                      <a:pt x="14619" y="617"/>
                      <a:pt x="12677" y="0"/>
                      <a:pt x="10744"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9"/>
              <p:cNvSpPr/>
              <p:nvPr/>
            </p:nvSpPr>
            <p:spPr>
              <a:xfrm>
                <a:off x="7261406" y="1530739"/>
                <a:ext cx="176360" cy="176360"/>
              </a:xfrm>
              <a:custGeom>
                <a:avLst/>
                <a:gdLst/>
                <a:ahLst/>
                <a:cxnLst/>
                <a:rect l="l" t="t" r="r" b="b"/>
                <a:pathLst>
                  <a:path w="4745" h="4745" extrusionOk="0">
                    <a:moveTo>
                      <a:pt x="2373" y="1"/>
                    </a:moveTo>
                    <a:cubicBezTo>
                      <a:pt x="1063" y="1"/>
                      <a:pt x="0" y="1062"/>
                      <a:pt x="0" y="2373"/>
                    </a:cubicBezTo>
                    <a:cubicBezTo>
                      <a:pt x="0" y="3683"/>
                      <a:pt x="1063" y="4744"/>
                      <a:pt x="2373" y="4744"/>
                    </a:cubicBezTo>
                    <a:cubicBezTo>
                      <a:pt x="3682" y="4744"/>
                      <a:pt x="4745" y="3683"/>
                      <a:pt x="4745" y="2373"/>
                    </a:cubicBezTo>
                    <a:cubicBezTo>
                      <a:pt x="4745" y="1062"/>
                      <a:pt x="3682" y="1"/>
                      <a:pt x="2373"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9"/>
              <p:cNvSpPr/>
              <p:nvPr/>
            </p:nvSpPr>
            <p:spPr>
              <a:xfrm>
                <a:off x="6868320" y="1571698"/>
                <a:ext cx="176397" cy="176397"/>
              </a:xfrm>
              <a:custGeom>
                <a:avLst/>
                <a:gdLst/>
                <a:ahLst/>
                <a:cxnLst/>
                <a:rect l="l" t="t" r="r" b="b"/>
                <a:pathLst>
                  <a:path w="4746" h="4746" extrusionOk="0">
                    <a:moveTo>
                      <a:pt x="2374" y="0"/>
                    </a:moveTo>
                    <a:cubicBezTo>
                      <a:pt x="1063" y="0"/>
                      <a:pt x="1" y="1063"/>
                      <a:pt x="1" y="2373"/>
                    </a:cubicBezTo>
                    <a:cubicBezTo>
                      <a:pt x="1" y="3683"/>
                      <a:pt x="1063" y="4745"/>
                      <a:pt x="2374" y="4745"/>
                    </a:cubicBezTo>
                    <a:cubicBezTo>
                      <a:pt x="3683" y="4745"/>
                      <a:pt x="4746" y="3683"/>
                      <a:pt x="4746" y="2373"/>
                    </a:cubicBezTo>
                    <a:cubicBezTo>
                      <a:pt x="4746" y="1063"/>
                      <a:pt x="3683"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9"/>
              <p:cNvSpPr/>
              <p:nvPr/>
            </p:nvSpPr>
            <p:spPr>
              <a:xfrm>
                <a:off x="7488054" y="1361254"/>
                <a:ext cx="186023" cy="291765"/>
              </a:xfrm>
              <a:custGeom>
                <a:avLst/>
                <a:gdLst/>
                <a:ahLst/>
                <a:cxnLst/>
                <a:rect l="l" t="t" r="r" b="b"/>
                <a:pathLst>
                  <a:path w="5005" h="7850" extrusionOk="0">
                    <a:moveTo>
                      <a:pt x="2075" y="0"/>
                    </a:moveTo>
                    <a:cubicBezTo>
                      <a:pt x="1735" y="0"/>
                      <a:pt x="1396" y="78"/>
                      <a:pt x="1094" y="232"/>
                    </a:cubicBezTo>
                    <a:cubicBezTo>
                      <a:pt x="574" y="494"/>
                      <a:pt x="170" y="976"/>
                      <a:pt x="0" y="1532"/>
                    </a:cubicBezTo>
                    <a:lnTo>
                      <a:pt x="769" y="7776"/>
                    </a:lnTo>
                    <a:cubicBezTo>
                      <a:pt x="978" y="7826"/>
                      <a:pt x="1190" y="7849"/>
                      <a:pt x="1401" y="7849"/>
                    </a:cubicBezTo>
                    <a:cubicBezTo>
                      <a:pt x="2507" y="7849"/>
                      <a:pt x="3603" y="7198"/>
                      <a:pt x="4207" y="6251"/>
                    </a:cubicBezTo>
                    <a:cubicBezTo>
                      <a:pt x="4925" y="5122"/>
                      <a:pt x="5005" y="3665"/>
                      <a:pt x="4628" y="2381"/>
                    </a:cubicBezTo>
                    <a:cubicBezTo>
                      <a:pt x="4345" y="1413"/>
                      <a:pt x="3741" y="454"/>
                      <a:pt x="2789" y="120"/>
                    </a:cubicBezTo>
                    <a:cubicBezTo>
                      <a:pt x="2560" y="40"/>
                      <a:pt x="2317" y="0"/>
                      <a:pt x="2075"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9"/>
              <p:cNvSpPr/>
              <p:nvPr/>
            </p:nvSpPr>
            <p:spPr>
              <a:xfrm>
                <a:off x="7520130" y="1417377"/>
                <a:ext cx="113844" cy="168555"/>
              </a:xfrm>
              <a:custGeom>
                <a:avLst/>
                <a:gdLst/>
                <a:ahLst/>
                <a:cxnLst/>
                <a:rect l="l" t="t" r="r" b="b"/>
                <a:pathLst>
                  <a:path w="3063" h="4535" extrusionOk="0">
                    <a:moveTo>
                      <a:pt x="1569" y="0"/>
                    </a:moveTo>
                    <a:cubicBezTo>
                      <a:pt x="1532" y="0"/>
                      <a:pt x="1493" y="2"/>
                      <a:pt x="1454" y="6"/>
                    </a:cubicBezTo>
                    <a:cubicBezTo>
                      <a:pt x="593" y="96"/>
                      <a:pt x="1" y="1181"/>
                      <a:pt x="131" y="2430"/>
                    </a:cubicBezTo>
                    <a:cubicBezTo>
                      <a:pt x="255" y="3623"/>
                      <a:pt x="995" y="4535"/>
                      <a:pt x="1812" y="4535"/>
                    </a:cubicBezTo>
                    <a:cubicBezTo>
                      <a:pt x="1850" y="4535"/>
                      <a:pt x="1888" y="4533"/>
                      <a:pt x="1926" y="4529"/>
                    </a:cubicBezTo>
                    <a:cubicBezTo>
                      <a:pt x="2787" y="4438"/>
                      <a:pt x="3062" y="3329"/>
                      <a:pt x="2931" y="2079"/>
                    </a:cubicBezTo>
                    <a:cubicBezTo>
                      <a:pt x="2807" y="888"/>
                      <a:pt x="2359" y="0"/>
                      <a:pt x="1569"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9"/>
              <p:cNvSpPr/>
              <p:nvPr/>
            </p:nvSpPr>
            <p:spPr>
              <a:xfrm>
                <a:off x="7521319" y="1410799"/>
                <a:ext cx="63148" cy="187250"/>
              </a:xfrm>
              <a:custGeom>
                <a:avLst/>
                <a:gdLst/>
                <a:ahLst/>
                <a:cxnLst/>
                <a:rect l="l" t="t" r="r" b="b"/>
                <a:pathLst>
                  <a:path w="1699" h="5038" extrusionOk="0">
                    <a:moveTo>
                      <a:pt x="1609" y="0"/>
                    </a:moveTo>
                    <a:cubicBezTo>
                      <a:pt x="1606" y="0"/>
                      <a:pt x="1604" y="0"/>
                      <a:pt x="1602" y="0"/>
                    </a:cubicBezTo>
                    <a:cubicBezTo>
                      <a:pt x="1240" y="34"/>
                      <a:pt x="883" y="232"/>
                      <a:pt x="621" y="541"/>
                    </a:cubicBezTo>
                    <a:cubicBezTo>
                      <a:pt x="399" y="803"/>
                      <a:pt x="239" y="1141"/>
                      <a:pt x="147" y="1547"/>
                    </a:cubicBezTo>
                    <a:cubicBezTo>
                      <a:pt x="0" y="2185"/>
                      <a:pt x="48" y="2873"/>
                      <a:pt x="282" y="3485"/>
                    </a:cubicBezTo>
                    <a:cubicBezTo>
                      <a:pt x="514" y="4096"/>
                      <a:pt x="935" y="4641"/>
                      <a:pt x="1469" y="5020"/>
                    </a:cubicBezTo>
                    <a:cubicBezTo>
                      <a:pt x="1483" y="5032"/>
                      <a:pt x="1502" y="5037"/>
                      <a:pt x="1518" y="5037"/>
                    </a:cubicBezTo>
                    <a:cubicBezTo>
                      <a:pt x="1544" y="5037"/>
                      <a:pt x="1570" y="5024"/>
                      <a:pt x="1587" y="5001"/>
                    </a:cubicBezTo>
                    <a:cubicBezTo>
                      <a:pt x="1615" y="4962"/>
                      <a:pt x="1605" y="4909"/>
                      <a:pt x="1568" y="4881"/>
                    </a:cubicBezTo>
                    <a:cubicBezTo>
                      <a:pt x="1063" y="4522"/>
                      <a:pt x="662" y="4003"/>
                      <a:pt x="440" y="3424"/>
                    </a:cubicBezTo>
                    <a:cubicBezTo>
                      <a:pt x="220" y="2843"/>
                      <a:pt x="174" y="2191"/>
                      <a:pt x="313" y="1585"/>
                    </a:cubicBezTo>
                    <a:cubicBezTo>
                      <a:pt x="400" y="1206"/>
                      <a:pt x="547" y="891"/>
                      <a:pt x="751" y="651"/>
                    </a:cubicBezTo>
                    <a:cubicBezTo>
                      <a:pt x="985" y="376"/>
                      <a:pt x="1301" y="200"/>
                      <a:pt x="1617" y="170"/>
                    </a:cubicBezTo>
                    <a:cubicBezTo>
                      <a:pt x="1664" y="165"/>
                      <a:pt x="1699" y="124"/>
                      <a:pt x="1695" y="77"/>
                    </a:cubicBezTo>
                    <a:cubicBezTo>
                      <a:pt x="1690" y="33"/>
                      <a:pt x="1651" y="0"/>
                      <a:pt x="1609"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9"/>
              <p:cNvSpPr/>
              <p:nvPr/>
            </p:nvSpPr>
            <p:spPr>
              <a:xfrm>
                <a:off x="7523586" y="1493162"/>
                <a:ext cx="77569" cy="69020"/>
              </a:xfrm>
              <a:custGeom>
                <a:avLst/>
                <a:gdLst/>
                <a:ahLst/>
                <a:cxnLst/>
                <a:rect l="l" t="t" r="r" b="b"/>
                <a:pathLst>
                  <a:path w="2087" h="1857" extrusionOk="0">
                    <a:moveTo>
                      <a:pt x="96" y="0"/>
                    </a:moveTo>
                    <a:cubicBezTo>
                      <a:pt x="61" y="0"/>
                      <a:pt x="28" y="21"/>
                      <a:pt x="16" y="56"/>
                    </a:cubicBezTo>
                    <a:cubicBezTo>
                      <a:pt x="0" y="101"/>
                      <a:pt x="22" y="150"/>
                      <a:pt x="68" y="166"/>
                    </a:cubicBezTo>
                    <a:cubicBezTo>
                      <a:pt x="864" y="451"/>
                      <a:pt x="1537" y="1051"/>
                      <a:pt x="1912" y="1809"/>
                    </a:cubicBezTo>
                    <a:cubicBezTo>
                      <a:pt x="1926" y="1839"/>
                      <a:pt x="1957" y="1856"/>
                      <a:pt x="1989" y="1856"/>
                    </a:cubicBezTo>
                    <a:cubicBezTo>
                      <a:pt x="2002" y="1856"/>
                      <a:pt x="2013" y="1854"/>
                      <a:pt x="2026" y="1847"/>
                    </a:cubicBezTo>
                    <a:cubicBezTo>
                      <a:pt x="2068" y="1826"/>
                      <a:pt x="2086" y="1776"/>
                      <a:pt x="2065" y="1733"/>
                    </a:cubicBezTo>
                    <a:cubicBezTo>
                      <a:pt x="1670" y="935"/>
                      <a:pt x="963" y="305"/>
                      <a:pt x="125" y="5"/>
                    </a:cubicBezTo>
                    <a:cubicBezTo>
                      <a:pt x="115" y="2"/>
                      <a:pt x="105" y="0"/>
                      <a:pt x="96"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9"/>
              <p:cNvSpPr/>
              <p:nvPr/>
            </p:nvSpPr>
            <p:spPr>
              <a:xfrm>
                <a:off x="7168189" y="1404963"/>
                <a:ext cx="206911" cy="201597"/>
              </a:xfrm>
              <a:custGeom>
                <a:avLst/>
                <a:gdLst/>
                <a:ahLst/>
                <a:cxnLst/>
                <a:rect l="l" t="t" r="r" b="b"/>
                <a:pathLst>
                  <a:path w="5567" h="5424" extrusionOk="0">
                    <a:moveTo>
                      <a:pt x="2721" y="0"/>
                    </a:moveTo>
                    <a:cubicBezTo>
                      <a:pt x="2640" y="0"/>
                      <a:pt x="2558" y="5"/>
                      <a:pt x="2476" y="13"/>
                    </a:cubicBezTo>
                    <a:cubicBezTo>
                      <a:pt x="1033" y="164"/>
                      <a:pt x="0" y="1607"/>
                      <a:pt x="169" y="3236"/>
                    </a:cubicBezTo>
                    <a:cubicBezTo>
                      <a:pt x="324" y="4719"/>
                      <a:pt x="1379" y="5424"/>
                      <a:pt x="2657" y="5424"/>
                    </a:cubicBezTo>
                    <a:cubicBezTo>
                      <a:pt x="2782" y="5424"/>
                      <a:pt x="2909" y="5417"/>
                      <a:pt x="3038" y="5403"/>
                    </a:cubicBezTo>
                    <a:cubicBezTo>
                      <a:pt x="4481" y="5253"/>
                      <a:pt x="5567" y="4319"/>
                      <a:pt x="5397" y="2690"/>
                    </a:cubicBezTo>
                    <a:cubicBezTo>
                      <a:pt x="5236" y="1154"/>
                      <a:pt x="4065"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9"/>
              <p:cNvSpPr/>
              <p:nvPr/>
            </p:nvSpPr>
            <p:spPr>
              <a:xfrm>
                <a:off x="7180789" y="1395448"/>
                <a:ext cx="192156" cy="109533"/>
              </a:xfrm>
              <a:custGeom>
                <a:avLst/>
                <a:gdLst/>
                <a:ahLst/>
                <a:cxnLst/>
                <a:rect l="l" t="t" r="r" b="b"/>
                <a:pathLst>
                  <a:path w="5170" h="2947" extrusionOk="0">
                    <a:moveTo>
                      <a:pt x="2396" y="1"/>
                    </a:moveTo>
                    <a:cubicBezTo>
                      <a:pt x="1927" y="1"/>
                      <a:pt x="1446" y="142"/>
                      <a:pt x="998" y="463"/>
                    </a:cubicBezTo>
                    <a:cubicBezTo>
                      <a:pt x="459" y="851"/>
                      <a:pt x="105" y="1442"/>
                      <a:pt x="0" y="2052"/>
                    </a:cubicBezTo>
                    <a:cubicBezTo>
                      <a:pt x="308" y="1516"/>
                      <a:pt x="718" y="1073"/>
                      <a:pt x="1213" y="800"/>
                    </a:cubicBezTo>
                    <a:cubicBezTo>
                      <a:pt x="1590" y="597"/>
                      <a:pt x="1968" y="506"/>
                      <a:pt x="2333" y="506"/>
                    </a:cubicBezTo>
                    <a:cubicBezTo>
                      <a:pt x="3613" y="506"/>
                      <a:pt x="4726" y="1630"/>
                      <a:pt x="5058" y="2946"/>
                    </a:cubicBezTo>
                    <a:cubicBezTo>
                      <a:pt x="5170" y="1348"/>
                      <a:pt x="3842" y="1"/>
                      <a:pt x="2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9"/>
              <p:cNvSpPr/>
              <p:nvPr/>
            </p:nvSpPr>
            <p:spPr>
              <a:xfrm>
                <a:off x="7209445" y="1340403"/>
                <a:ext cx="139638" cy="52815"/>
              </a:xfrm>
              <a:custGeom>
                <a:avLst/>
                <a:gdLst/>
                <a:ahLst/>
                <a:cxnLst/>
                <a:rect l="l" t="t" r="r" b="b"/>
                <a:pathLst>
                  <a:path w="3757" h="1421" extrusionOk="0">
                    <a:moveTo>
                      <a:pt x="1109" y="0"/>
                    </a:moveTo>
                    <a:cubicBezTo>
                      <a:pt x="467" y="0"/>
                      <a:pt x="1" y="435"/>
                      <a:pt x="11" y="773"/>
                    </a:cubicBezTo>
                    <a:cubicBezTo>
                      <a:pt x="23" y="1123"/>
                      <a:pt x="601" y="1092"/>
                      <a:pt x="1171" y="1147"/>
                    </a:cubicBezTo>
                    <a:cubicBezTo>
                      <a:pt x="1764" y="1205"/>
                      <a:pt x="2933" y="1421"/>
                      <a:pt x="3429" y="1421"/>
                    </a:cubicBezTo>
                    <a:cubicBezTo>
                      <a:pt x="3566" y="1421"/>
                      <a:pt x="3652" y="1404"/>
                      <a:pt x="3659" y="1363"/>
                    </a:cubicBezTo>
                    <a:cubicBezTo>
                      <a:pt x="3757" y="820"/>
                      <a:pt x="1993" y="42"/>
                      <a:pt x="1180" y="2"/>
                    </a:cubicBezTo>
                    <a:cubicBezTo>
                      <a:pt x="1156" y="1"/>
                      <a:pt x="1132" y="0"/>
                      <a:pt x="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9"/>
              <p:cNvSpPr/>
              <p:nvPr/>
            </p:nvSpPr>
            <p:spPr>
              <a:xfrm>
                <a:off x="7171534" y="1454842"/>
                <a:ext cx="150566" cy="156550"/>
              </a:xfrm>
              <a:custGeom>
                <a:avLst/>
                <a:gdLst/>
                <a:ahLst/>
                <a:cxnLst/>
                <a:rect l="l" t="t" r="r" b="b"/>
                <a:pathLst>
                  <a:path w="4051" h="4212" extrusionOk="0">
                    <a:moveTo>
                      <a:pt x="1992" y="1"/>
                    </a:moveTo>
                    <a:cubicBezTo>
                      <a:pt x="1931" y="1"/>
                      <a:pt x="1869" y="4"/>
                      <a:pt x="1808" y="10"/>
                    </a:cubicBezTo>
                    <a:cubicBezTo>
                      <a:pt x="756" y="119"/>
                      <a:pt x="1" y="1147"/>
                      <a:pt x="122" y="2304"/>
                    </a:cubicBezTo>
                    <a:cubicBezTo>
                      <a:pt x="236" y="3394"/>
                      <a:pt x="1085" y="4211"/>
                      <a:pt x="2062" y="4211"/>
                    </a:cubicBezTo>
                    <a:cubicBezTo>
                      <a:pt x="2122" y="4211"/>
                      <a:pt x="2183" y="4208"/>
                      <a:pt x="2244" y="4202"/>
                    </a:cubicBezTo>
                    <a:cubicBezTo>
                      <a:pt x="3295" y="4091"/>
                      <a:pt x="4051" y="3065"/>
                      <a:pt x="3930" y="1907"/>
                    </a:cubicBezTo>
                    <a:cubicBezTo>
                      <a:pt x="3907" y="1690"/>
                      <a:pt x="3855" y="1482"/>
                      <a:pt x="3777" y="1290"/>
                    </a:cubicBezTo>
                    <a:cubicBezTo>
                      <a:pt x="3694" y="1555"/>
                      <a:pt x="3460" y="1756"/>
                      <a:pt x="3168" y="1787"/>
                    </a:cubicBezTo>
                    <a:cubicBezTo>
                      <a:pt x="3142" y="1790"/>
                      <a:pt x="3117" y="1791"/>
                      <a:pt x="3092" y="1791"/>
                    </a:cubicBezTo>
                    <a:cubicBezTo>
                      <a:pt x="2727" y="1791"/>
                      <a:pt x="2417" y="1515"/>
                      <a:pt x="2378" y="1145"/>
                    </a:cubicBezTo>
                    <a:cubicBezTo>
                      <a:pt x="2338" y="752"/>
                      <a:pt x="2623" y="399"/>
                      <a:pt x="3018" y="357"/>
                    </a:cubicBezTo>
                    <a:cubicBezTo>
                      <a:pt x="3027" y="356"/>
                      <a:pt x="3037" y="355"/>
                      <a:pt x="3046" y="355"/>
                    </a:cubicBezTo>
                    <a:cubicBezTo>
                      <a:pt x="3050" y="355"/>
                      <a:pt x="3054" y="355"/>
                      <a:pt x="3058" y="356"/>
                    </a:cubicBezTo>
                    <a:cubicBezTo>
                      <a:pt x="2747" y="130"/>
                      <a:pt x="2379" y="1"/>
                      <a:pt x="1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9"/>
              <p:cNvSpPr/>
              <p:nvPr/>
            </p:nvSpPr>
            <p:spPr>
              <a:xfrm>
                <a:off x="7327304" y="1395448"/>
                <a:ext cx="64894" cy="55342"/>
              </a:xfrm>
              <a:custGeom>
                <a:avLst/>
                <a:gdLst/>
                <a:ahLst/>
                <a:cxnLst/>
                <a:rect l="l" t="t" r="r" b="b"/>
                <a:pathLst>
                  <a:path w="1746" h="1489" extrusionOk="0">
                    <a:moveTo>
                      <a:pt x="1642" y="0"/>
                    </a:moveTo>
                    <a:cubicBezTo>
                      <a:pt x="1505" y="624"/>
                      <a:pt x="0" y="828"/>
                      <a:pt x="0" y="828"/>
                    </a:cubicBezTo>
                    <a:lnTo>
                      <a:pt x="600" y="1489"/>
                    </a:lnTo>
                    <a:cubicBezTo>
                      <a:pt x="1745" y="1090"/>
                      <a:pt x="1642" y="1"/>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9"/>
              <p:cNvSpPr/>
              <p:nvPr/>
            </p:nvSpPr>
            <p:spPr>
              <a:xfrm>
                <a:off x="7118867" y="1643914"/>
                <a:ext cx="177252" cy="128079"/>
              </a:xfrm>
              <a:custGeom>
                <a:avLst/>
                <a:gdLst/>
                <a:ahLst/>
                <a:cxnLst/>
                <a:rect l="l" t="t" r="r" b="b"/>
                <a:pathLst>
                  <a:path w="4769" h="3446" extrusionOk="0">
                    <a:moveTo>
                      <a:pt x="4157" y="1"/>
                    </a:moveTo>
                    <a:cubicBezTo>
                      <a:pt x="4105" y="1"/>
                      <a:pt x="4049" y="9"/>
                      <a:pt x="3990" y="24"/>
                    </a:cubicBezTo>
                    <a:cubicBezTo>
                      <a:pt x="3964" y="30"/>
                      <a:pt x="3936" y="37"/>
                      <a:pt x="3908" y="47"/>
                    </a:cubicBezTo>
                    <a:cubicBezTo>
                      <a:pt x="3497" y="185"/>
                      <a:pt x="2947" y="600"/>
                      <a:pt x="2244" y="914"/>
                    </a:cubicBezTo>
                    <a:cubicBezTo>
                      <a:pt x="1611" y="1195"/>
                      <a:pt x="980" y="1340"/>
                      <a:pt x="567" y="1528"/>
                    </a:cubicBezTo>
                    <a:cubicBezTo>
                      <a:pt x="519" y="1549"/>
                      <a:pt x="475" y="1571"/>
                      <a:pt x="435" y="1593"/>
                    </a:cubicBezTo>
                    <a:cubicBezTo>
                      <a:pt x="135" y="1760"/>
                      <a:pt x="1" y="1971"/>
                      <a:pt x="159" y="2327"/>
                    </a:cubicBezTo>
                    <a:cubicBezTo>
                      <a:pt x="433" y="2942"/>
                      <a:pt x="1333" y="3445"/>
                      <a:pt x="2279" y="3445"/>
                    </a:cubicBezTo>
                    <a:cubicBezTo>
                      <a:pt x="2329" y="3445"/>
                      <a:pt x="2380" y="3444"/>
                      <a:pt x="2430" y="3441"/>
                    </a:cubicBezTo>
                    <a:cubicBezTo>
                      <a:pt x="2714" y="3424"/>
                      <a:pt x="3003" y="3362"/>
                      <a:pt x="3275" y="3241"/>
                    </a:cubicBezTo>
                    <a:cubicBezTo>
                      <a:pt x="3942" y="2945"/>
                      <a:pt x="4383" y="2363"/>
                      <a:pt x="4590" y="1762"/>
                    </a:cubicBezTo>
                    <a:cubicBezTo>
                      <a:pt x="4764" y="1254"/>
                      <a:pt x="4769" y="730"/>
                      <a:pt x="4599" y="350"/>
                    </a:cubicBezTo>
                    <a:cubicBezTo>
                      <a:pt x="4488" y="100"/>
                      <a:pt x="4342" y="1"/>
                      <a:pt x="4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9"/>
              <p:cNvSpPr/>
              <p:nvPr/>
            </p:nvSpPr>
            <p:spPr>
              <a:xfrm>
                <a:off x="7209148" y="1709106"/>
                <a:ext cx="80319" cy="62739"/>
              </a:xfrm>
              <a:custGeom>
                <a:avLst/>
                <a:gdLst/>
                <a:ahLst/>
                <a:cxnLst/>
                <a:rect l="l" t="t" r="r" b="b"/>
                <a:pathLst>
                  <a:path w="2161" h="1688" extrusionOk="0">
                    <a:moveTo>
                      <a:pt x="1993" y="1"/>
                    </a:moveTo>
                    <a:cubicBezTo>
                      <a:pt x="1568" y="1"/>
                      <a:pt x="1141" y="134"/>
                      <a:pt x="798" y="386"/>
                    </a:cubicBezTo>
                    <a:cubicBezTo>
                      <a:pt x="377" y="693"/>
                      <a:pt x="86" y="1173"/>
                      <a:pt x="1" y="1687"/>
                    </a:cubicBezTo>
                    <a:cubicBezTo>
                      <a:pt x="286" y="1670"/>
                      <a:pt x="574" y="1608"/>
                      <a:pt x="846" y="1486"/>
                    </a:cubicBezTo>
                    <a:cubicBezTo>
                      <a:pt x="1511" y="1190"/>
                      <a:pt x="1954" y="609"/>
                      <a:pt x="2161" y="8"/>
                    </a:cubicBezTo>
                    <a:cubicBezTo>
                      <a:pt x="2105" y="3"/>
                      <a:pt x="2049" y="1"/>
                      <a:pt x="1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9"/>
              <p:cNvSpPr/>
              <p:nvPr/>
            </p:nvSpPr>
            <p:spPr>
              <a:xfrm>
                <a:off x="7139942" y="1644769"/>
                <a:ext cx="127224" cy="68463"/>
              </a:xfrm>
              <a:custGeom>
                <a:avLst/>
                <a:gdLst/>
                <a:ahLst/>
                <a:cxnLst/>
                <a:rect l="l" t="t" r="r" b="b"/>
                <a:pathLst>
                  <a:path w="3423" h="1842" extrusionOk="0">
                    <a:moveTo>
                      <a:pt x="3423" y="1"/>
                    </a:moveTo>
                    <a:lnTo>
                      <a:pt x="3423" y="1"/>
                    </a:lnTo>
                    <a:cubicBezTo>
                      <a:pt x="3397" y="6"/>
                      <a:pt x="3369" y="14"/>
                      <a:pt x="3341" y="24"/>
                    </a:cubicBezTo>
                    <a:cubicBezTo>
                      <a:pt x="2932" y="162"/>
                      <a:pt x="2380" y="577"/>
                      <a:pt x="1677" y="891"/>
                    </a:cubicBezTo>
                    <a:cubicBezTo>
                      <a:pt x="1046" y="1172"/>
                      <a:pt x="415" y="1317"/>
                      <a:pt x="0" y="1504"/>
                    </a:cubicBezTo>
                    <a:cubicBezTo>
                      <a:pt x="283" y="1724"/>
                      <a:pt x="665" y="1842"/>
                      <a:pt x="1083" y="1842"/>
                    </a:cubicBezTo>
                    <a:cubicBezTo>
                      <a:pt x="1420" y="1842"/>
                      <a:pt x="1780" y="1765"/>
                      <a:pt x="2129" y="1604"/>
                    </a:cubicBezTo>
                    <a:cubicBezTo>
                      <a:pt x="2873" y="1258"/>
                      <a:pt x="3359" y="622"/>
                      <a:pt x="3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9"/>
              <p:cNvSpPr/>
              <p:nvPr/>
            </p:nvSpPr>
            <p:spPr>
              <a:xfrm>
                <a:off x="7213125" y="1780060"/>
                <a:ext cx="58650" cy="12340"/>
              </a:xfrm>
              <a:custGeom>
                <a:avLst/>
                <a:gdLst/>
                <a:ahLst/>
                <a:cxnLst/>
                <a:rect l="l" t="t" r="r" b="b"/>
                <a:pathLst>
                  <a:path w="1578" h="332" extrusionOk="0">
                    <a:moveTo>
                      <a:pt x="97" y="1"/>
                    </a:moveTo>
                    <a:cubicBezTo>
                      <a:pt x="63" y="1"/>
                      <a:pt x="30" y="22"/>
                      <a:pt x="17" y="56"/>
                    </a:cubicBezTo>
                    <a:cubicBezTo>
                      <a:pt x="0" y="100"/>
                      <a:pt x="22" y="150"/>
                      <a:pt x="66" y="166"/>
                    </a:cubicBezTo>
                    <a:cubicBezTo>
                      <a:pt x="355" y="276"/>
                      <a:pt x="667" y="331"/>
                      <a:pt x="977" y="331"/>
                    </a:cubicBezTo>
                    <a:cubicBezTo>
                      <a:pt x="1154" y="331"/>
                      <a:pt x="1330" y="313"/>
                      <a:pt x="1500" y="277"/>
                    </a:cubicBezTo>
                    <a:cubicBezTo>
                      <a:pt x="1547" y="268"/>
                      <a:pt x="1577" y="222"/>
                      <a:pt x="1567" y="176"/>
                    </a:cubicBezTo>
                    <a:cubicBezTo>
                      <a:pt x="1558" y="136"/>
                      <a:pt x="1522" y="109"/>
                      <a:pt x="1482" y="109"/>
                    </a:cubicBezTo>
                    <a:cubicBezTo>
                      <a:pt x="1477" y="109"/>
                      <a:pt x="1471" y="109"/>
                      <a:pt x="1465" y="111"/>
                    </a:cubicBezTo>
                    <a:cubicBezTo>
                      <a:pt x="1306" y="144"/>
                      <a:pt x="1142" y="160"/>
                      <a:pt x="978" y="160"/>
                    </a:cubicBezTo>
                    <a:cubicBezTo>
                      <a:pt x="687" y="160"/>
                      <a:pt x="396" y="109"/>
                      <a:pt x="128" y="7"/>
                    </a:cubicBezTo>
                    <a:cubicBezTo>
                      <a:pt x="117" y="3"/>
                      <a:pt x="107" y="1"/>
                      <a:pt x="97"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9"/>
              <p:cNvSpPr/>
              <p:nvPr/>
            </p:nvSpPr>
            <p:spPr>
              <a:xfrm>
                <a:off x="6829183" y="1322786"/>
                <a:ext cx="345212" cy="563199"/>
              </a:xfrm>
              <a:custGeom>
                <a:avLst/>
                <a:gdLst/>
                <a:ahLst/>
                <a:cxnLst/>
                <a:rect l="l" t="t" r="r" b="b"/>
                <a:pathLst>
                  <a:path w="9288" h="15153" extrusionOk="0">
                    <a:moveTo>
                      <a:pt x="3970" y="1"/>
                    </a:moveTo>
                    <a:lnTo>
                      <a:pt x="3970" y="1"/>
                    </a:lnTo>
                    <a:cubicBezTo>
                      <a:pt x="2386" y="1507"/>
                      <a:pt x="1691" y="3756"/>
                      <a:pt x="1902" y="5909"/>
                    </a:cubicBezTo>
                    <a:lnTo>
                      <a:pt x="1902" y="5909"/>
                    </a:lnTo>
                    <a:cubicBezTo>
                      <a:pt x="1672" y="6112"/>
                      <a:pt x="1487" y="6335"/>
                      <a:pt x="1324" y="6582"/>
                    </a:cubicBezTo>
                    <a:cubicBezTo>
                      <a:pt x="1" y="8527"/>
                      <a:pt x="966" y="11124"/>
                      <a:pt x="2458" y="12671"/>
                    </a:cubicBezTo>
                    <a:cubicBezTo>
                      <a:pt x="3330" y="13585"/>
                      <a:pt x="4443" y="14240"/>
                      <a:pt x="5623" y="14635"/>
                    </a:cubicBezTo>
                    <a:cubicBezTo>
                      <a:pt x="6720" y="14999"/>
                      <a:pt x="7874" y="15153"/>
                      <a:pt x="9026" y="15153"/>
                    </a:cubicBezTo>
                    <a:cubicBezTo>
                      <a:pt x="9113" y="15153"/>
                      <a:pt x="9200" y="15152"/>
                      <a:pt x="9287" y="15150"/>
                    </a:cubicBezTo>
                    <a:cubicBezTo>
                      <a:pt x="8061" y="15080"/>
                      <a:pt x="6842" y="14868"/>
                      <a:pt x="5693" y="14435"/>
                    </a:cubicBezTo>
                    <a:cubicBezTo>
                      <a:pt x="3988" y="13799"/>
                      <a:pt x="2490" y="12607"/>
                      <a:pt x="1651" y="10986"/>
                    </a:cubicBezTo>
                    <a:cubicBezTo>
                      <a:pt x="1114" y="9937"/>
                      <a:pt x="816" y="8690"/>
                      <a:pt x="1209" y="7549"/>
                    </a:cubicBezTo>
                    <a:cubicBezTo>
                      <a:pt x="1384" y="7000"/>
                      <a:pt x="1719" y="6465"/>
                      <a:pt x="2148" y="6088"/>
                    </a:cubicBezTo>
                    <a:cubicBezTo>
                      <a:pt x="2185" y="6057"/>
                      <a:pt x="2209" y="6009"/>
                      <a:pt x="2203" y="5956"/>
                    </a:cubicBezTo>
                    <a:cubicBezTo>
                      <a:pt x="1929" y="3828"/>
                      <a:pt x="2520" y="1608"/>
                      <a:pt x="3970"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9"/>
              <p:cNvSpPr/>
              <p:nvPr/>
            </p:nvSpPr>
            <p:spPr>
              <a:xfrm>
                <a:off x="6914259" y="1417526"/>
                <a:ext cx="206911" cy="201597"/>
              </a:xfrm>
              <a:custGeom>
                <a:avLst/>
                <a:gdLst/>
                <a:ahLst/>
                <a:cxnLst/>
                <a:rect l="l" t="t" r="r" b="b"/>
                <a:pathLst>
                  <a:path w="5567" h="5424" extrusionOk="0">
                    <a:moveTo>
                      <a:pt x="2721" y="0"/>
                    </a:moveTo>
                    <a:cubicBezTo>
                      <a:pt x="2640" y="0"/>
                      <a:pt x="2558" y="4"/>
                      <a:pt x="2476" y="13"/>
                    </a:cubicBezTo>
                    <a:cubicBezTo>
                      <a:pt x="1033" y="164"/>
                      <a:pt x="0" y="1607"/>
                      <a:pt x="170" y="3235"/>
                    </a:cubicBezTo>
                    <a:cubicBezTo>
                      <a:pt x="324" y="4719"/>
                      <a:pt x="1379" y="5423"/>
                      <a:pt x="2657" y="5423"/>
                    </a:cubicBezTo>
                    <a:cubicBezTo>
                      <a:pt x="2782" y="5423"/>
                      <a:pt x="2909" y="5416"/>
                      <a:pt x="3038" y="5403"/>
                    </a:cubicBezTo>
                    <a:cubicBezTo>
                      <a:pt x="4481" y="5252"/>
                      <a:pt x="5567" y="4319"/>
                      <a:pt x="5397" y="2690"/>
                    </a:cubicBezTo>
                    <a:cubicBezTo>
                      <a:pt x="5238" y="1154"/>
                      <a:pt x="4065"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9"/>
              <p:cNvSpPr/>
              <p:nvPr/>
            </p:nvSpPr>
            <p:spPr>
              <a:xfrm>
                <a:off x="6926859" y="1408011"/>
                <a:ext cx="192156" cy="109495"/>
              </a:xfrm>
              <a:custGeom>
                <a:avLst/>
                <a:gdLst/>
                <a:ahLst/>
                <a:cxnLst/>
                <a:rect l="l" t="t" r="r" b="b"/>
                <a:pathLst>
                  <a:path w="5170" h="2946" extrusionOk="0">
                    <a:moveTo>
                      <a:pt x="2396" y="0"/>
                    </a:moveTo>
                    <a:cubicBezTo>
                      <a:pt x="1927" y="0"/>
                      <a:pt x="1446" y="142"/>
                      <a:pt x="998" y="462"/>
                    </a:cubicBezTo>
                    <a:cubicBezTo>
                      <a:pt x="459" y="851"/>
                      <a:pt x="105" y="1442"/>
                      <a:pt x="0" y="2052"/>
                    </a:cubicBezTo>
                    <a:cubicBezTo>
                      <a:pt x="308" y="1516"/>
                      <a:pt x="718" y="1073"/>
                      <a:pt x="1213" y="800"/>
                    </a:cubicBezTo>
                    <a:cubicBezTo>
                      <a:pt x="1590" y="597"/>
                      <a:pt x="1968" y="506"/>
                      <a:pt x="2333" y="506"/>
                    </a:cubicBezTo>
                    <a:cubicBezTo>
                      <a:pt x="3613" y="506"/>
                      <a:pt x="4727" y="1629"/>
                      <a:pt x="5058" y="2946"/>
                    </a:cubicBezTo>
                    <a:cubicBezTo>
                      <a:pt x="5170" y="1348"/>
                      <a:pt x="3842" y="0"/>
                      <a:pt x="2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9"/>
              <p:cNvSpPr/>
              <p:nvPr/>
            </p:nvSpPr>
            <p:spPr>
              <a:xfrm>
                <a:off x="6924109" y="1348580"/>
                <a:ext cx="138152" cy="71362"/>
              </a:xfrm>
              <a:custGeom>
                <a:avLst/>
                <a:gdLst/>
                <a:ahLst/>
                <a:cxnLst/>
                <a:rect l="l" t="t" r="r" b="b"/>
                <a:pathLst>
                  <a:path w="3717" h="1920" extrusionOk="0">
                    <a:moveTo>
                      <a:pt x="2706" y="1"/>
                    </a:moveTo>
                    <a:cubicBezTo>
                      <a:pt x="2592" y="1"/>
                      <a:pt x="2474" y="15"/>
                      <a:pt x="2352" y="47"/>
                    </a:cubicBezTo>
                    <a:cubicBezTo>
                      <a:pt x="1565" y="255"/>
                      <a:pt x="0" y="1379"/>
                      <a:pt x="207" y="1890"/>
                    </a:cubicBezTo>
                    <a:cubicBezTo>
                      <a:pt x="215" y="1910"/>
                      <a:pt x="243" y="1920"/>
                      <a:pt x="288" y="1920"/>
                    </a:cubicBezTo>
                    <a:cubicBezTo>
                      <a:pt x="633" y="1920"/>
                      <a:pt x="1954" y="1369"/>
                      <a:pt x="2598" y="1166"/>
                    </a:cubicBezTo>
                    <a:cubicBezTo>
                      <a:pt x="3145" y="994"/>
                      <a:pt x="3716" y="905"/>
                      <a:pt x="3655" y="561"/>
                    </a:cubicBezTo>
                    <a:cubicBezTo>
                      <a:pt x="3605" y="280"/>
                      <a:pt x="3207"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9"/>
              <p:cNvSpPr/>
              <p:nvPr/>
            </p:nvSpPr>
            <p:spPr>
              <a:xfrm>
                <a:off x="6917642" y="1467405"/>
                <a:ext cx="150528" cy="156512"/>
              </a:xfrm>
              <a:custGeom>
                <a:avLst/>
                <a:gdLst/>
                <a:ahLst/>
                <a:cxnLst/>
                <a:rect l="l" t="t" r="r" b="b"/>
                <a:pathLst>
                  <a:path w="4050" h="4211" extrusionOk="0">
                    <a:moveTo>
                      <a:pt x="1991" y="0"/>
                    </a:moveTo>
                    <a:cubicBezTo>
                      <a:pt x="1930" y="0"/>
                      <a:pt x="1868" y="3"/>
                      <a:pt x="1807" y="10"/>
                    </a:cubicBezTo>
                    <a:cubicBezTo>
                      <a:pt x="755" y="119"/>
                      <a:pt x="0" y="1146"/>
                      <a:pt x="121" y="2304"/>
                    </a:cubicBezTo>
                    <a:lnTo>
                      <a:pt x="122" y="2304"/>
                    </a:lnTo>
                    <a:cubicBezTo>
                      <a:pt x="235" y="3394"/>
                      <a:pt x="1084" y="4211"/>
                      <a:pt x="2061" y="4211"/>
                    </a:cubicBezTo>
                    <a:cubicBezTo>
                      <a:pt x="2121" y="4211"/>
                      <a:pt x="2182" y="4208"/>
                      <a:pt x="2243" y="4201"/>
                    </a:cubicBezTo>
                    <a:cubicBezTo>
                      <a:pt x="3294" y="4091"/>
                      <a:pt x="4050" y="3065"/>
                      <a:pt x="3929" y="1906"/>
                    </a:cubicBezTo>
                    <a:cubicBezTo>
                      <a:pt x="3907" y="1688"/>
                      <a:pt x="3854" y="1482"/>
                      <a:pt x="3776" y="1289"/>
                    </a:cubicBezTo>
                    <a:cubicBezTo>
                      <a:pt x="3693" y="1554"/>
                      <a:pt x="3459" y="1756"/>
                      <a:pt x="3167" y="1787"/>
                    </a:cubicBezTo>
                    <a:cubicBezTo>
                      <a:pt x="3141" y="1789"/>
                      <a:pt x="3116" y="1791"/>
                      <a:pt x="3091" y="1791"/>
                    </a:cubicBezTo>
                    <a:cubicBezTo>
                      <a:pt x="2728" y="1791"/>
                      <a:pt x="2416" y="1515"/>
                      <a:pt x="2378" y="1145"/>
                    </a:cubicBezTo>
                    <a:cubicBezTo>
                      <a:pt x="2337" y="752"/>
                      <a:pt x="2622" y="398"/>
                      <a:pt x="3017" y="357"/>
                    </a:cubicBezTo>
                    <a:cubicBezTo>
                      <a:pt x="3026" y="356"/>
                      <a:pt x="3036" y="355"/>
                      <a:pt x="3045" y="355"/>
                    </a:cubicBezTo>
                    <a:cubicBezTo>
                      <a:pt x="3049" y="355"/>
                      <a:pt x="3053" y="355"/>
                      <a:pt x="3058" y="355"/>
                    </a:cubicBezTo>
                    <a:cubicBezTo>
                      <a:pt x="2748" y="130"/>
                      <a:pt x="2379"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9"/>
              <p:cNvSpPr/>
              <p:nvPr/>
            </p:nvSpPr>
            <p:spPr>
              <a:xfrm>
                <a:off x="6893408" y="1407416"/>
                <a:ext cx="64894" cy="55342"/>
              </a:xfrm>
              <a:custGeom>
                <a:avLst/>
                <a:gdLst/>
                <a:ahLst/>
                <a:cxnLst/>
                <a:rect l="l" t="t" r="r" b="b"/>
                <a:pathLst>
                  <a:path w="1746" h="1489" extrusionOk="0">
                    <a:moveTo>
                      <a:pt x="1746" y="826"/>
                    </a:moveTo>
                    <a:lnTo>
                      <a:pt x="1745" y="828"/>
                    </a:lnTo>
                    <a:lnTo>
                      <a:pt x="1745" y="828"/>
                    </a:lnTo>
                    <a:cubicBezTo>
                      <a:pt x="1745" y="828"/>
                      <a:pt x="1746" y="828"/>
                      <a:pt x="1746" y="828"/>
                    </a:cubicBezTo>
                    <a:lnTo>
                      <a:pt x="1746" y="826"/>
                    </a:lnTo>
                    <a:close/>
                    <a:moveTo>
                      <a:pt x="104" y="0"/>
                    </a:moveTo>
                    <a:cubicBezTo>
                      <a:pt x="104" y="1"/>
                      <a:pt x="0" y="1090"/>
                      <a:pt x="1146" y="1489"/>
                    </a:cubicBezTo>
                    <a:lnTo>
                      <a:pt x="1745" y="828"/>
                    </a:lnTo>
                    <a:lnTo>
                      <a:pt x="1745" y="828"/>
                    </a:lnTo>
                    <a:cubicBezTo>
                      <a:pt x="1700" y="821"/>
                      <a:pt x="238" y="614"/>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9"/>
              <p:cNvSpPr/>
              <p:nvPr/>
            </p:nvSpPr>
            <p:spPr>
              <a:xfrm>
                <a:off x="7060217" y="1566234"/>
                <a:ext cx="99497" cy="98903"/>
              </a:xfrm>
              <a:custGeom>
                <a:avLst/>
                <a:gdLst/>
                <a:ahLst/>
                <a:cxnLst/>
                <a:rect l="l" t="t" r="r" b="b"/>
                <a:pathLst>
                  <a:path w="2677" h="2661" extrusionOk="0">
                    <a:moveTo>
                      <a:pt x="1155" y="0"/>
                    </a:moveTo>
                    <a:cubicBezTo>
                      <a:pt x="813" y="0"/>
                      <a:pt x="498" y="79"/>
                      <a:pt x="359" y="176"/>
                    </a:cubicBezTo>
                    <a:cubicBezTo>
                      <a:pt x="1" y="427"/>
                      <a:pt x="66" y="1386"/>
                      <a:pt x="489" y="2011"/>
                    </a:cubicBezTo>
                    <a:cubicBezTo>
                      <a:pt x="773" y="2431"/>
                      <a:pt x="1132" y="2661"/>
                      <a:pt x="1493" y="2661"/>
                    </a:cubicBezTo>
                    <a:cubicBezTo>
                      <a:pt x="1671" y="2661"/>
                      <a:pt x="1850" y="2605"/>
                      <a:pt x="2021" y="2489"/>
                    </a:cubicBezTo>
                    <a:cubicBezTo>
                      <a:pt x="2540" y="2138"/>
                      <a:pt x="2676" y="1084"/>
                      <a:pt x="2253" y="458"/>
                    </a:cubicBezTo>
                    <a:cubicBezTo>
                      <a:pt x="2021" y="116"/>
                      <a:pt x="1568" y="0"/>
                      <a:pt x="1155"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9"/>
              <p:cNvSpPr/>
              <p:nvPr/>
            </p:nvSpPr>
            <p:spPr>
              <a:xfrm>
                <a:off x="7060217" y="1569244"/>
                <a:ext cx="97267" cy="95892"/>
              </a:xfrm>
              <a:custGeom>
                <a:avLst/>
                <a:gdLst/>
                <a:ahLst/>
                <a:cxnLst/>
                <a:rect l="l" t="t" r="r" b="b"/>
                <a:pathLst>
                  <a:path w="2617" h="2580" extrusionOk="0">
                    <a:moveTo>
                      <a:pt x="791" y="1"/>
                    </a:moveTo>
                    <a:cubicBezTo>
                      <a:pt x="604" y="1"/>
                      <a:pt x="448" y="33"/>
                      <a:pt x="359" y="95"/>
                    </a:cubicBezTo>
                    <a:cubicBezTo>
                      <a:pt x="1" y="346"/>
                      <a:pt x="66" y="1305"/>
                      <a:pt x="489" y="1930"/>
                    </a:cubicBezTo>
                    <a:cubicBezTo>
                      <a:pt x="773" y="2350"/>
                      <a:pt x="1132" y="2580"/>
                      <a:pt x="1493" y="2580"/>
                    </a:cubicBezTo>
                    <a:cubicBezTo>
                      <a:pt x="1671" y="2580"/>
                      <a:pt x="1850" y="2524"/>
                      <a:pt x="2021" y="2408"/>
                    </a:cubicBezTo>
                    <a:cubicBezTo>
                      <a:pt x="2540" y="2057"/>
                      <a:pt x="2617" y="1265"/>
                      <a:pt x="2193" y="640"/>
                    </a:cubicBezTo>
                    <a:cubicBezTo>
                      <a:pt x="1893" y="197"/>
                      <a:pt x="1248" y="1"/>
                      <a:pt x="791"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9"/>
              <p:cNvSpPr/>
              <p:nvPr/>
            </p:nvSpPr>
            <p:spPr>
              <a:xfrm>
                <a:off x="7097385" y="1580729"/>
                <a:ext cx="37576" cy="29734"/>
              </a:xfrm>
              <a:custGeom>
                <a:avLst/>
                <a:gdLst/>
                <a:ahLst/>
                <a:cxnLst/>
                <a:rect l="l" t="t" r="r" b="b"/>
                <a:pathLst>
                  <a:path w="1011" h="800" extrusionOk="0">
                    <a:moveTo>
                      <a:pt x="255" y="1"/>
                    </a:moveTo>
                    <a:cubicBezTo>
                      <a:pt x="208" y="1"/>
                      <a:pt x="160" y="19"/>
                      <a:pt x="120" y="43"/>
                    </a:cubicBezTo>
                    <a:cubicBezTo>
                      <a:pt x="63" y="77"/>
                      <a:pt x="30" y="138"/>
                      <a:pt x="15" y="202"/>
                    </a:cubicBezTo>
                    <a:cubicBezTo>
                      <a:pt x="1" y="260"/>
                      <a:pt x="19" y="333"/>
                      <a:pt x="52" y="382"/>
                    </a:cubicBezTo>
                    <a:cubicBezTo>
                      <a:pt x="89" y="439"/>
                      <a:pt x="145" y="469"/>
                      <a:pt x="210" y="487"/>
                    </a:cubicBezTo>
                    <a:cubicBezTo>
                      <a:pt x="213" y="487"/>
                      <a:pt x="215" y="489"/>
                      <a:pt x="218" y="490"/>
                    </a:cubicBezTo>
                    <a:cubicBezTo>
                      <a:pt x="293" y="516"/>
                      <a:pt x="365" y="551"/>
                      <a:pt x="432" y="593"/>
                    </a:cubicBezTo>
                    <a:cubicBezTo>
                      <a:pt x="493" y="635"/>
                      <a:pt x="550" y="685"/>
                      <a:pt x="601" y="739"/>
                    </a:cubicBezTo>
                    <a:cubicBezTo>
                      <a:pt x="643" y="784"/>
                      <a:pt x="712" y="799"/>
                      <a:pt x="771" y="799"/>
                    </a:cubicBezTo>
                    <a:cubicBezTo>
                      <a:pt x="774" y="799"/>
                      <a:pt x="776" y="799"/>
                      <a:pt x="779" y="799"/>
                    </a:cubicBezTo>
                    <a:cubicBezTo>
                      <a:pt x="844" y="796"/>
                      <a:pt x="904" y="761"/>
                      <a:pt x="946" y="716"/>
                    </a:cubicBezTo>
                    <a:cubicBezTo>
                      <a:pt x="989" y="672"/>
                      <a:pt x="1010" y="598"/>
                      <a:pt x="1006" y="538"/>
                    </a:cubicBezTo>
                    <a:cubicBezTo>
                      <a:pt x="1005" y="505"/>
                      <a:pt x="997" y="476"/>
                      <a:pt x="980" y="448"/>
                    </a:cubicBezTo>
                    <a:cubicBezTo>
                      <a:pt x="969" y="417"/>
                      <a:pt x="949" y="391"/>
                      <a:pt x="923" y="370"/>
                    </a:cubicBezTo>
                    <a:cubicBezTo>
                      <a:pt x="757" y="190"/>
                      <a:pt x="536" y="70"/>
                      <a:pt x="301" y="7"/>
                    </a:cubicBezTo>
                    <a:cubicBezTo>
                      <a:pt x="286" y="3"/>
                      <a:pt x="27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9"/>
              <p:cNvSpPr/>
              <p:nvPr/>
            </p:nvSpPr>
            <p:spPr>
              <a:xfrm>
                <a:off x="7061146" y="1564338"/>
                <a:ext cx="73852" cy="101133"/>
              </a:xfrm>
              <a:custGeom>
                <a:avLst/>
                <a:gdLst/>
                <a:ahLst/>
                <a:cxnLst/>
                <a:rect l="l" t="t" r="r" b="b"/>
                <a:pathLst>
                  <a:path w="1987" h="2721" extrusionOk="0">
                    <a:moveTo>
                      <a:pt x="1144" y="1"/>
                    </a:moveTo>
                    <a:cubicBezTo>
                      <a:pt x="837" y="1"/>
                      <a:pt x="507" y="34"/>
                      <a:pt x="293" y="153"/>
                    </a:cubicBezTo>
                    <a:cubicBezTo>
                      <a:pt x="102" y="258"/>
                      <a:pt x="1" y="544"/>
                      <a:pt x="16" y="935"/>
                    </a:cubicBezTo>
                    <a:cubicBezTo>
                      <a:pt x="41" y="1571"/>
                      <a:pt x="382" y="2399"/>
                      <a:pt x="1073" y="2713"/>
                    </a:cubicBezTo>
                    <a:cubicBezTo>
                      <a:pt x="1085" y="2718"/>
                      <a:pt x="1097" y="2721"/>
                      <a:pt x="1108" y="2721"/>
                    </a:cubicBezTo>
                    <a:cubicBezTo>
                      <a:pt x="1141" y="2721"/>
                      <a:pt x="1172" y="2703"/>
                      <a:pt x="1186" y="2671"/>
                    </a:cubicBezTo>
                    <a:cubicBezTo>
                      <a:pt x="1206" y="2628"/>
                      <a:pt x="1188" y="2578"/>
                      <a:pt x="1145" y="2558"/>
                    </a:cubicBezTo>
                    <a:cubicBezTo>
                      <a:pt x="519" y="2274"/>
                      <a:pt x="210" y="1514"/>
                      <a:pt x="188" y="928"/>
                    </a:cubicBezTo>
                    <a:cubicBezTo>
                      <a:pt x="175" y="614"/>
                      <a:pt x="247" y="374"/>
                      <a:pt x="376" y="302"/>
                    </a:cubicBezTo>
                    <a:cubicBezTo>
                      <a:pt x="559" y="201"/>
                      <a:pt x="855" y="171"/>
                      <a:pt x="1135" y="171"/>
                    </a:cubicBezTo>
                    <a:cubicBezTo>
                      <a:pt x="1519" y="171"/>
                      <a:pt x="1875" y="226"/>
                      <a:pt x="1881" y="227"/>
                    </a:cubicBezTo>
                    <a:cubicBezTo>
                      <a:pt x="1886" y="228"/>
                      <a:pt x="1890" y="228"/>
                      <a:pt x="1895" y="228"/>
                    </a:cubicBezTo>
                    <a:cubicBezTo>
                      <a:pt x="1935" y="228"/>
                      <a:pt x="1973" y="198"/>
                      <a:pt x="1979" y="157"/>
                    </a:cubicBezTo>
                    <a:cubicBezTo>
                      <a:pt x="1986" y="110"/>
                      <a:pt x="1955" y="66"/>
                      <a:pt x="1909" y="58"/>
                    </a:cubicBezTo>
                    <a:cubicBezTo>
                      <a:pt x="1882" y="54"/>
                      <a:pt x="1532" y="1"/>
                      <a:pt x="114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9"/>
              <p:cNvSpPr/>
              <p:nvPr/>
            </p:nvSpPr>
            <p:spPr>
              <a:xfrm>
                <a:off x="6976701" y="1188350"/>
                <a:ext cx="534654" cy="307189"/>
              </a:xfrm>
              <a:custGeom>
                <a:avLst/>
                <a:gdLst/>
                <a:ahLst/>
                <a:cxnLst/>
                <a:rect l="l" t="t" r="r" b="b"/>
                <a:pathLst>
                  <a:path w="14385" h="8265" extrusionOk="0">
                    <a:moveTo>
                      <a:pt x="6517" y="1"/>
                    </a:moveTo>
                    <a:cubicBezTo>
                      <a:pt x="2118" y="1"/>
                      <a:pt x="1" y="3619"/>
                      <a:pt x="1" y="3619"/>
                    </a:cubicBezTo>
                    <a:cubicBezTo>
                      <a:pt x="234" y="3843"/>
                      <a:pt x="1576" y="4273"/>
                      <a:pt x="3370" y="4273"/>
                    </a:cubicBezTo>
                    <a:cubicBezTo>
                      <a:pt x="5398" y="4273"/>
                      <a:pt x="8005" y="3724"/>
                      <a:pt x="10241" y="1707"/>
                    </a:cubicBezTo>
                    <a:cubicBezTo>
                      <a:pt x="10408" y="4134"/>
                      <a:pt x="11440" y="6496"/>
                      <a:pt x="13111" y="8265"/>
                    </a:cubicBezTo>
                    <a:lnTo>
                      <a:pt x="13153" y="8263"/>
                    </a:lnTo>
                    <a:lnTo>
                      <a:pt x="13153" y="8262"/>
                    </a:lnTo>
                    <a:cubicBezTo>
                      <a:pt x="13100" y="7130"/>
                      <a:pt x="13528" y="6097"/>
                      <a:pt x="14311" y="5275"/>
                    </a:cubicBezTo>
                    <a:cubicBezTo>
                      <a:pt x="14311" y="5242"/>
                      <a:pt x="14384" y="2355"/>
                      <a:pt x="10732" y="767"/>
                    </a:cubicBezTo>
                    <a:cubicBezTo>
                      <a:pt x="10136" y="507"/>
                      <a:pt x="9356" y="434"/>
                      <a:pt x="8547" y="244"/>
                    </a:cubicBezTo>
                    <a:cubicBezTo>
                      <a:pt x="7824" y="75"/>
                      <a:pt x="7147" y="1"/>
                      <a:pt x="6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9"/>
              <p:cNvSpPr/>
              <p:nvPr/>
            </p:nvSpPr>
            <p:spPr>
              <a:xfrm>
                <a:off x="7416395" y="1237486"/>
                <a:ext cx="69838" cy="76416"/>
              </a:xfrm>
              <a:custGeom>
                <a:avLst/>
                <a:gdLst/>
                <a:ahLst/>
                <a:cxnLst/>
                <a:rect l="l" t="t" r="r" b="b"/>
                <a:pathLst>
                  <a:path w="1879" h="2056" extrusionOk="0">
                    <a:moveTo>
                      <a:pt x="483" y="0"/>
                    </a:moveTo>
                    <a:cubicBezTo>
                      <a:pt x="1" y="356"/>
                      <a:pt x="20" y="1092"/>
                      <a:pt x="364" y="1547"/>
                    </a:cubicBezTo>
                    <a:cubicBezTo>
                      <a:pt x="585" y="1852"/>
                      <a:pt x="965" y="2056"/>
                      <a:pt x="1336" y="2056"/>
                    </a:cubicBezTo>
                    <a:cubicBezTo>
                      <a:pt x="1527" y="2056"/>
                      <a:pt x="1716" y="2001"/>
                      <a:pt x="1879" y="1879"/>
                    </a:cubicBezTo>
                    <a:cubicBezTo>
                      <a:pt x="1168" y="1337"/>
                      <a:pt x="793" y="838"/>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9"/>
              <p:cNvSpPr/>
              <p:nvPr/>
            </p:nvSpPr>
            <p:spPr>
              <a:xfrm>
                <a:off x="7440145" y="1217935"/>
                <a:ext cx="224715" cy="85485"/>
              </a:xfrm>
              <a:custGeom>
                <a:avLst/>
                <a:gdLst/>
                <a:ahLst/>
                <a:cxnLst/>
                <a:rect l="l" t="t" r="r" b="b"/>
                <a:pathLst>
                  <a:path w="6046" h="2300" extrusionOk="0">
                    <a:moveTo>
                      <a:pt x="3882" y="1"/>
                    </a:moveTo>
                    <a:cubicBezTo>
                      <a:pt x="3460" y="1"/>
                      <a:pt x="1437" y="71"/>
                      <a:pt x="1" y="1366"/>
                    </a:cubicBezTo>
                    <a:cubicBezTo>
                      <a:pt x="168" y="1724"/>
                      <a:pt x="446" y="2028"/>
                      <a:pt x="810" y="2175"/>
                    </a:cubicBezTo>
                    <a:cubicBezTo>
                      <a:pt x="1004" y="2253"/>
                      <a:pt x="1212" y="2284"/>
                      <a:pt x="1422" y="2284"/>
                    </a:cubicBezTo>
                    <a:cubicBezTo>
                      <a:pt x="1601" y="2284"/>
                      <a:pt x="1781" y="2262"/>
                      <a:pt x="1955" y="2227"/>
                    </a:cubicBezTo>
                    <a:cubicBezTo>
                      <a:pt x="2336" y="2150"/>
                      <a:pt x="2704" y="2016"/>
                      <a:pt x="3080" y="1933"/>
                    </a:cubicBezTo>
                    <a:cubicBezTo>
                      <a:pt x="3390" y="1864"/>
                      <a:pt x="3708" y="1830"/>
                      <a:pt x="4025" y="1830"/>
                    </a:cubicBezTo>
                    <a:cubicBezTo>
                      <a:pt x="4715" y="1830"/>
                      <a:pt x="5406" y="1991"/>
                      <a:pt x="6023" y="2299"/>
                    </a:cubicBezTo>
                    <a:cubicBezTo>
                      <a:pt x="6046" y="1728"/>
                      <a:pt x="5991" y="1154"/>
                      <a:pt x="5862" y="595"/>
                    </a:cubicBezTo>
                    <a:cubicBezTo>
                      <a:pt x="5260" y="315"/>
                      <a:pt x="4617" y="115"/>
                      <a:pt x="3961" y="2"/>
                    </a:cubicBezTo>
                    <a:cubicBezTo>
                      <a:pt x="3961" y="2"/>
                      <a:pt x="3933" y="1"/>
                      <a:pt x="3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9"/>
              <p:cNvSpPr/>
              <p:nvPr/>
            </p:nvSpPr>
            <p:spPr>
              <a:xfrm>
                <a:off x="6340465" y="1869262"/>
                <a:ext cx="812816" cy="782041"/>
              </a:xfrm>
              <a:custGeom>
                <a:avLst/>
                <a:gdLst/>
                <a:ahLst/>
                <a:cxnLst/>
                <a:rect l="l" t="t" r="r" b="b"/>
                <a:pathLst>
                  <a:path w="21869" h="21041" extrusionOk="0">
                    <a:moveTo>
                      <a:pt x="12292" y="0"/>
                    </a:moveTo>
                    <a:lnTo>
                      <a:pt x="4769" y="3367"/>
                    </a:lnTo>
                    <a:lnTo>
                      <a:pt x="0" y="5498"/>
                    </a:lnTo>
                    <a:lnTo>
                      <a:pt x="100" y="5640"/>
                    </a:lnTo>
                    <a:lnTo>
                      <a:pt x="116" y="5662"/>
                    </a:lnTo>
                    <a:lnTo>
                      <a:pt x="6524" y="14764"/>
                    </a:lnTo>
                    <a:lnTo>
                      <a:pt x="10943" y="21040"/>
                    </a:lnTo>
                    <a:lnTo>
                      <a:pt x="21869" y="16737"/>
                    </a:lnTo>
                    <a:lnTo>
                      <a:pt x="19632" y="12830"/>
                    </a:lnTo>
                    <a:cubicBezTo>
                      <a:pt x="19629" y="12825"/>
                      <a:pt x="19627" y="12820"/>
                      <a:pt x="19624" y="12815"/>
                    </a:cubicBezTo>
                    <a:lnTo>
                      <a:pt x="15367" y="5372"/>
                    </a:lnTo>
                    <a:lnTo>
                      <a:pt x="12375" y="148"/>
                    </a:lnTo>
                    <a:lnTo>
                      <a:pt x="122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9"/>
              <p:cNvSpPr/>
              <p:nvPr/>
            </p:nvSpPr>
            <p:spPr>
              <a:xfrm>
                <a:off x="6318573" y="1708921"/>
                <a:ext cx="352348" cy="381710"/>
              </a:xfrm>
              <a:custGeom>
                <a:avLst/>
                <a:gdLst/>
                <a:ahLst/>
                <a:cxnLst/>
                <a:rect l="l" t="t" r="r" b="b"/>
                <a:pathLst>
                  <a:path w="9480" h="10270" extrusionOk="0">
                    <a:moveTo>
                      <a:pt x="3873" y="1"/>
                    </a:moveTo>
                    <a:lnTo>
                      <a:pt x="1" y="10270"/>
                    </a:lnTo>
                    <a:lnTo>
                      <a:pt x="9480" y="5835"/>
                    </a:lnTo>
                    <a:lnTo>
                      <a:pt x="3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9"/>
              <p:cNvSpPr/>
              <p:nvPr/>
            </p:nvSpPr>
            <p:spPr>
              <a:xfrm>
                <a:off x="6318573" y="2073647"/>
                <a:ext cx="428578" cy="596092"/>
              </a:xfrm>
              <a:custGeom>
                <a:avLst/>
                <a:gdLst/>
                <a:ahLst/>
                <a:cxnLst/>
                <a:rect l="l" t="t" r="r" b="b"/>
                <a:pathLst>
                  <a:path w="11531" h="16038" extrusionOk="0">
                    <a:moveTo>
                      <a:pt x="589" y="1"/>
                    </a:moveTo>
                    <a:cubicBezTo>
                      <a:pt x="83" y="227"/>
                      <a:pt x="1" y="457"/>
                      <a:pt x="1" y="457"/>
                    </a:cubicBezTo>
                    <a:lnTo>
                      <a:pt x="10641" y="16032"/>
                    </a:lnTo>
                    <a:cubicBezTo>
                      <a:pt x="10669" y="16036"/>
                      <a:pt x="10697" y="16038"/>
                      <a:pt x="10725" y="16038"/>
                    </a:cubicBezTo>
                    <a:cubicBezTo>
                      <a:pt x="11195" y="16038"/>
                      <a:pt x="11531" y="15541"/>
                      <a:pt x="11531" y="15541"/>
                    </a:cubicBezTo>
                    <a:lnTo>
                      <a:pt x="5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9"/>
              <p:cNvSpPr/>
              <p:nvPr/>
            </p:nvSpPr>
            <p:spPr>
              <a:xfrm>
                <a:off x="6328497" y="1719699"/>
                <a:ext cx="342424" cy="367103"/>
              </a:xfrm>
              <a:custGeom>
                <a:avLst/>
                <a:gdLst/>
                <a:ahLst/>
                <a:cxnLst/>
                <a:rect l="l" t="t" r="r" b="b"/>
                <a:pathLst>
                  <a:path w="9213" h="9877" extrusionOk="0">
                    <a:moveTo>
                      <a:pt x="3885" y="1"/>
                    </a:moveTo>
                    <a:lnTo>
                      <a:pt x="0" y="9877"/>
                    </a:lnTo>
                    <a:lnTo>
                      <a:pt x="9213" y="5545"/>
                    </a:lnTo>
                    <a:lnTo>
                      <a:pt x="388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9"/>
              <p:cNvSpPr/>
              <p:nvPr/>
            </p:nvSpPr>
            <p:spPr>
              <a:xfrm>
                <a:off x="6328534" y="1719699"/>
                <a:ext cx="342387" cy="366992"/>
              </a:xfrm>
              <a:custGeom>
                <a:avLst/>
                <a:gdLst/>
                <a:ahLst/>
                <a:cxnLst/>
                <a:rect l="l" t="t" r="r" b="b"/>
                <a:pathLst>
                  <a:path w="9212" h="9874" extrusionOk="0">
                    <a:moveTo>
                      <a:pt x="3883" y="1"/>
                    </a:moveTo>
                    <a:lnTo>
                      <a:pt x="3883" y="1"/>
                    </a:lnTo>
                    <a:cubicBezTo>
                      <a:pt x="4145" y="2978"/>
                      <a:pt x="2846" y="5769"/>
                      <a:pt x="1682" y="7618"/>
                    </a:cubicBezTo>
                    <a:cubicBezTo>
                      <a:pt x="833" y="8965"/>
                      <a:pt x="54" y="9817"/>
                      <a:pt x="0" y="9873"/>
                    </a:cubicBezTo>
                    <a:lnTo>
                      <a:pt x="9212" y="5545"/>
                    </a:lnTo>
                    <a:lnTo>
                      <a:pt x="5852" y="2049"/>
                    </a:lnTo>
                    <a:lnTo>
                      <a:pt x="38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9"/>
              <p:cNvSpPr/>
              <p:nvPr/>
            </p:nvSpPr>
            <p:spPr>
              <a:xfrm>
                <a:off x="6328534" y="1795819"/>
                <a:ext cx="342387" cy="290873"/>
              </a:xfrm>
              <a:custGeom>
                <a:avLst/>
                <a:gdLst/>
                <a:ahLst/>
                <a:cxnLst/>
                <a:rect l="l" t="t" r="r" b="b"/>
                <a:pathLst>
                  <a:path w="9212" h="7826" extrusionOk="0">
                    <a:moveTo>
                      <a:pt x="9212" y="3497"/>
                    </a:moveTo>
                    <a:lnTo>
                      <a:pt x="9211" y="3498"/>
                    </a:lnTo>
                    <a:lnTo>
                      <a:pt x="9211" y="3498"/>
                    </a:lnTo>
                    <a:lnTo>
                      <a:pt x="9212" y="3499"/>
                    </a:lnTo>
                    <a:lnTo>
                      <a:pt x="9212" y="3497"/>
                    </a:lnTo>
                    <a:close/>
                    <a:moveTo>
                      <a:pt x="5852" y="1"/>
                    </a:moveTo>
                    <a:lnTo>
                      <a:pt x="5852" y="1"/>
                    </a:lnTo>
                    <a:cubicBezTo>
                      <a:pt x="6031" y="844"/>
                      <a:pt x="5983" y="1734"/>
                      <a:pt x="5675" y="2551"/>
                    </a:cubicBezTo>
                    <a:cubicBezTo>
                      <a:pt x="5077" y="4133"/>
                      <a:pt x="3637" y="5325"/>
                      <a:pt x="1952" y="5544"/>
                    </a:cubicBezTo>
                    <a:cubicBezTo>
                      <a:pt x="1862" y="5555"/>
                      <a:pt x="1773" y="5565"/>
                      <a:pt x="1682" y="5570"/>
                    </a:cubicBezTo>
                    <a:cubicBezTo>
                      <a:pt x="833" y="6917"/>
                      <a:pt x="54" y="7769"/>
                      <a:pt x="0" y="7825"/>
                    </a:cubicBezTo>
                    <a:lnTo>
                      <a:pt x="9211" y="3498"/>
                    </a:lnTo>
                    <a:lnTo>
                      <a:pt x="9211" y="3498"/>
                    </a:lnTo>
                    <a:lnTo>
                      <a:pt x="5852"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9"/>
              <p:cNvSpPr/>
              <p:nvPr/>
            </p:nvSpPr>
            <p:spPr>
              <a:xfrm>
                <a:off x="6328497" y="1792213"/>
                <a:ext cx="445824" cy="294590"/>
              </a:xfrm>
              <a:custGeom>
                <a:avLst/>
                <a:gdLst/>
                <a:ahLst/>
                <a:cxnLst/>
                <a:rect l="l" t="t" r="r" b="b"/>
                <a:pathLst>
                  <a:path w="11995" h="7926" extrusionOk="0">
                    <a:moveTo>
                      <a:pt x="10108" y="0"/>
                    </a:moveTo>
                    <a:cubicBezTo>
                      <a:pt x="8131" y="3284"/>
                      <a:pt x="0" y="7926"/>
                      <a:pt x="0" y="7926"/>
                    </a:cubicBezTo>
                    <a:lnTo>
                      <a:pt x="11995" y="2393"/>
                    </a:lnTo>
                    <a:lnTo>
                      <a:pt x="10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9"/>
              <p:cNvSpPr/>
              <p:nvPr/>
            </p:nvSpPr>
            <p:spPr>
              <a:xfrm>
                <a:off x="6328497" y="1815443"/>
                <a:ext cx="445973" cy="271360"/>
              </a:xfrm>
              <a:custGeom>
                <a:avLst/>
                <a:gdLst/>
                <a:ahLst/>
                <a:cxnLst/>
                <a:rect l="l" t="t" r="r" b="b"/>
                <a:pathLst>
                  <a:path w="11999" h="7301" extrusionOk="0">
                    <a:moveTo>
                      <a:pt x="11039" y="0"/>
                    </a:moveTo>
                    <a:cubicBezTo>
                      <a:pt x="8466" y="2389"/>
                      <a:pt x="0" y="7301"/>
                      <a:pt x="0" y="7301"/>
                    </a:cubicBezTo>
                    <a:lnTo>
                      <a:pt x="11999" y="1724"/>
                    </a:lnTo>
                    <a:lnTo>
                      <a:pt x="110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9"/>
              <p:cNvSpPr/>
              <p:nvPr/>
            </p:nvSpPr>
            <p:spPr>
              <a:xfrm>
                <a:off x="6328423" y="1861011"/>
                <a:ext cx="741454" cy="484553"/>
              </a:xfrm>
              <a:custGeom>
                <a:avLst/>
                <a:gdLst/>
                <a:ahLst/>
                <a:cxnLst/>
                <a:rect l="l" t="t" r="r" b="b"/>
                <a:pathLst>
                  <a:path w="19949" h="13037" extrusionOk="0">
                    <a:moveTo>
                      <a:pt x="12685" y="0"/>
                    </a:moveTo>
                    <a:lnTo>
                      <a:pt x="12544" y="68"/>
                    </a:lnTo>
                    <a:lnTo>
                      <a:pt x="9397" y="1546"/>
                    </a:lnTo>
                    <a:cubicBezTo>
                      <a:pt x="8013" y="2194"/>
                      <a:pt x="6553" y="2885"/>
                      <a:pt x="5093" y="3589"/>
                    </a:cubicBezTo>
                    <a:cubicBezTo>
                      <a:pt x="3509" y="4346"/>
                      <a:pt x="1923" y="5118"/>
                      <a:pt x="423" y="5862"/>
                    </a:cubicBezTo>
                    <a:cubicBezTo>
                      <a:pt x="281" y="5935"/>
                      <a:pt x="140" y="6005"/>
                      <a:pt x="1" y="6074"/>
                    </a:cubicBezTo>
                    <a:cubicBezTo>
                      <a:pt x="145" y="6013"/>
                      <a:pt x="292" y="5948"/>
                      <a:pt x="440" y="5884"/>
                    </a:cubicBezTo>
                    <a:cubicBezTo>
                      <a:pt x="4397" y="4177"/>
                      <a:pt x="8639" y="2240"/>
                      <a:pt x="12546" y="439"/>
                    </a:cubicBezTo>
                    <a:cubicBezTo>
                      <a:pt x="13459" y="2030"/>
                      <a:pt x="14675" y="4141"/>
                      <a:pt x="15666" y="5841"/>
                    </a:cubicBezTo>
                    <a:cubicBezTo>
                      <a:pt x="15843" y="6144"/>
                      <a:pt x="16012" y="6433"/>
                      <a:pt x="16170" y="6704"/>
                    </a:cubicBezTo>
                    <a:cubicBezTo>
                      <a:pt x="17260" y="8561"/>
                      <a:pt x="18839" y="11224"/>
                      <a:pt x="19948" y="13037"/>
                    </a:cubicBezTo>
                    <a:cubicBezTo>
                      <a:pt x="18625" y="10563"/>
                      <a:pt x="17139" y="7874"/>
                      <a:pt x="15711" y="5332"/>
                    </a:cubicBezTo>
                    <a:cubicBezTo>
                      <a:pt x="15331" y="4658"/>
                      <a:pt x="14957" y="3996"/>
                      <a:pt x="14589" y="3350"/>
                    </a:cubicBezTo>
                    <a:lnTo>
                      <a:pt x="12763" y="137"/>
                    </a:lnTo>
                    <a:lnTo>
                      <a:pt x="12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9"/>
              <p:cNvSpPr/>
              <p:nvPr/>
            </p:nvSpPr>
            <p:spPr>
              <a:xfrm>
                <a:off x="6373284" y="1916093"/>
                <a:ext cx="744614" cy="714174"/>
              </a:xfrm>
              <a:custGeom>
                <a:avLst/>
                <a:gdLst/>
                <a:ahLst/>
                <a:cxnLst/>
                <a:rect l="l" t="t" r="r" b="b"/>
                <a:pathLst>
                  <a:path w="20034" h="19215" extrusionOk="0">
                    <a:moveTo>
                      <a:pt x="11164" y="442"/>
                    </a:moveTo>
                    <a:lnTo>
                      <a:pt x="19536" y="15077"/>
                    </a:lnTo>
                    <a:lnTo>
                      <a:pt x="10092" y="18795"/>
                    </a:lnTo>
                    <a:lnTo>
                      <a:pt x="524" y="5202"/>
                    </a:lnTo>
                    <a:lnTo>
                      <a:pt x="11164" y="442"/>
                    </a:lnTo>
                    <a:close/>
                    <a:moveTo>
                      <a:pt x="11308" y="0"/>
                    </a:moveTo>
                    <a:lnTo>
                      <a:pt x="0" y="5058"/>
                    </a:lnTo>
                    <a:lnTo>
                      <a:pt x="9966" y="19214"/>
                    </a:lnTo>
                    <a:lnTo>
                      <a:pt x="20034" y="15251"/>
                    </a:lnTo>
                    <a:lnTo>
                      <a:pt x="11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9"/>
              <p:cNvSpPr/>
              <p:nvPr/>
            </p:nvSpPr>
            <p:spPr>
              <a:xfrm>
                <a:off x="6582947" y="2059189"/>
                <a:ext cx="570335" cy="592115"/>
              </a:xfrm>
              <a:custGeom>
                <a:avLst/>
                <a:gdLst/>
                <a:ahLst/>
                <a:cxnLst/>
                <a:rect l="l" t="t" r="r" b="b"/>
                <a:pathLst>
                  <a:path w="15345" h="15931" extrusionOk="0">
                    <a:moveTo>
                      <a:pt x="8863" y="0"/>
                    </a:moveTo>
                    <a:cubicBezTo>
                      <a:pt x="8858" y="88"/>
                      <a:pt x="8850" y="174"/>
                      <a:pt x="8841" y="262"/>
                    </a:cubicBezTo>
                    <a:cubicBezTo>
                      <a:pt x="8834" y="346"/>
                      <a:pt x="8826" y="429"/>
                      <a:pt x="8818" y="509"/>
                    </a:cubicBezTo>
                    <a:cubicBezTo>
                      <a:pt x="8786" y="825"/>
                      <a:pt x="8745" y="1138"/>
                      <a:pt x="8697" y="1448"/>
                    </a:cubicBezTo>
                    <a:cubicBezTo>
                      <a:pt x="8671" y="1629"/>
                      <a:pt x="8641" y="1808"/>
                      <a:pt x="8609" y="1985"/>
                    </a:cubicBezTo>
                    <a:cubicBezTo>
                      <a:pt x="8328" y="3533"/>
                      <a:pt x="7852" y="5040"/>
                      <a:pt x="7189" y="6467"/>
                    </a:cubicBezTo>
                    <a:cubicBezTo>
                      <a:pt x="6548" y="7852"/>
                      <a:pt x="5674" y="9296"/>
                      <a:pt x="4241" y="9973"/>
                    </a:cubicBezTo>
                    <a:cubicBezTo>
                      <a:pt x="3708" y="10225"/>
                      <a:pt x="3139" y="10335"/>
                      <a:pt x="2566" y="10335"/>
                    </a:cubicBezTo>
                    <a:cubicBezTo>
                      <a:pt x="2050" y="10335"/>
                      <a:pt x="1531" y="10245"/>
                      <a:pt x="1033" y="10088"/>
                    </a:cubicBezTo>
                    <a:cubicBezTo>
                      <a:pt x="838" y="10026"/>
                      <a:pt x="648" y="9957"/>
                      <a:pt x="463" y="9876"/>
                    </a:cubicBezTo>
                    <a:cubicBezTo>
                      <a:pt x="305" y="9809"/>
                      <a:pt x="150" y="9735"/>
                      <a:pt x="0" y="9654"/>
                    </a:cubicBezTo>
                    <a:lnTo>
                      <a:pt x="0" y="9654"/>
                    </a:lnTo>
                    <a:lnTo>
                      <a:pt x="4419" y="15930"/>
                    </a:lnTo>
                    <a:lnTo>
                      <a:pt x="15345" y="11627"/>
                    </a:lnTo>
                    <a:lnTo>
                      <a:pt x="15343" y="11627"/>
                    </a:lnTo>
                    <a:lnTo>
                      <a:pt x="13108" y="7720"/>
                    </a:lnTo>
                    <a:cubicBezTo>
                      <a:pt x="13105" y="7715"/>
                      <a:pt x="13103" y="7710"/>
                      <a:pt x="13100" y="7705"/>
                    </a:cubicBezTo>
                    <a:cubicBezTo>
                      <a:pt x="11777" y="5231"/>
                      <a:pt x="10291" y="2542"/>
                      <a:pt x="88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9"/>
              <p:cNvSpPr/>
              <p:nvPr/>
            </p:nvSpPr>
            <p:spPr>
              <a:xfrm>
                <a:off x="7112140" y="2189313"/>
                <a:ext cx="500869" cy="339228"/>
              </a:xfrm>
              <a:custGeom>
                <a:avLst/>
                <a:gdLst/>
                <a:ahLst/>
                <a:cxnLst/>
                <a:rect l="l" t="t" r="r" b="b"/>
                <a:pathLst>
                  <a:path w="13476" h="9127" extrusionOk="0">
                    <a:moveTo>
                      <a:pt x="13476" y="1"/>
                    </a:moveTo>
                    <a:cubicBezTo>
                      <a:pt x="12953" y="1924"/>
                      <a:pt x="12097" y="3810"/>
                      <a:pt x="10747" y="5297"/>
                    </a:cubicBezTo>
                    <a:cubicBezTo>
                      <a:pt x="9921" y="6194"/>
                      <a:pt x="8848" y="6903"/>
                      <a:pt x="7632" y="7117"/>
                    </a:cubicBezTo>
                    <a:cubicBezTo>
                      <a:pt x="7243" y="7175"/>
                      <a:pt x="6851" y="7202"/>
                      <a:pt x="6458" y="7202"/>
                    </a:cubicBezTo>
                    <a:cubicBezTo>
                      <a:pt x="5232" y="7202"/>
                      <a:pt x="4002" y="6937"/>
                      <a:pt x="2859" y="6508"/>
                    </a:cubicBezTo>
                    <a:cubicBezTo>
                      <a:pt x="1855" y="6134"/>
                      <a:pt x="898" y="5652"/>
                      <a:pt x="0" y="5068"/>
                    </a:cubicBezTo>
                    <a:lnTo>
                      <a:pt x="0" y="5068"/>
                    </a:lnTo>
                    <a:cubicBezTo>
                      <a:pt x="643" y="5583"/>
                      <a:pt x="1317" y="6057"/>
                      <a:pt x="2020" y="6487"/>
                    </a:cubicBezTo>
                    <a:cubicBezTo>
                      <a:pt x="3204" y="7215"/>
                      <a:pt x="4467" y="7815"/>
                      <a:pt x="5776" y="8278"/>
                    </a:cubicBezTo>
                    <a:cubicBezTo>
                      <a:pt x="5824" y="8295"/>
                      <a:pt x="5875" y="8312"/>
                      <a:pt x="5923" y="8328"/>
                    </a:cubicBezTo>
                    <a:cubicBezTo>
                      <a:pt x="6542" y="8543"/>
                      <a:pt x="7171" y="8725"/>
                      <a:pt x="7807" y="8873"/>
                    </a:cubicBezTo>
                    <a:cubicBezTo>
                      <a:pt x="8431" y="9019"/>
                      <a:pt x="9071" y="9126"/>
                      <a:pt x="9712" y="9126"/>
                    </a:cubicBezTo>
                    <a:cubicBezTo>
                      <a:pt x="9860" y="9126"/>
                      <a:pt x="10009" y="9121"/>
                      <a:pt x="10157" y="9108"/>
                    </a:cubicBezTo>
                    <a:cubicBezTo>
                      <a:pt x="10806" y="9052"/>
                      <a:pt x="11455" y="8861"/>
                      <a:pt x="12001" y="8500"/>
                    </a:cubicBezTo>
                    <a:cubicBezTo>
                      <a:pt x="12504" y="8168"/>
                      <a:pt x="12874" y="7704"/>
                      <a:pt x="13105" y="7157"/>
                    </a:cubicBezTo>
                    <a:cubicBezTo>
                      <a:pt x="12826" y="6065"/>
                      <a:pt x="12514" y="4835"/>
                      <a:pt x="12514" y="4835"/>
                    </a:cubicBezTo>
                    <a:lnTo>
                      <a:pt x="13476"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9"/>
              <p:cNvSpPr/>
              <p:nvPr/>
            </p:nvSpPr>
            <p:spPr>
              <a:xfrm>
                <a:off x="6831599" y="2080114"/>
                <a:ext cx="290947" cy="242369"/>
              </a:xfrm>
              <a:custGeom>
                <a:avLst/>
                <a:gdLst/>
                <a:ahLst/>
                <a:cxnLst/>
                <a:rect l="l" t="t" r="r" b="b"/>
                <a:pathLst>
                  <a:path w="7828" h="6521" extrusionOk="0">
                    <a:moveTo>
                      <a:pt x="2838" y="1"/>
                    </a:moveTo>
                    <a:cubicBezTo>
                      <a:pt x="2794" y="1"/>
                      <a:pt x="2751" y="2"/>
                      <a:pt x="2707" y="3"/>
                    </a:cubicBezTo>
                    <a:cubicBezTo>
                      <a:pt x="410" y="90"/>
                      <a:pt x="1" y="2074"/>
                      <a:pt x="712" y="2715"/>
                    </a:cubicBezTo>
                    <a:cubicBezTo>
                      <a:pt x="712" y="2715"/>
                      <a:pt x="178" y="3665"/>
                      <a:pt x="1144" y="4039"/>
                    </a:cubicBezTo>
                    <a:cubicBezTo>
                      <a:pt x="1144" y="4039"/>
                      <a:pt x="1120" y="4454"/>
                      <a:pt x="1893" y="4486"/>
                    </a:cubicBezTo>
                    <a:cubicBezTo>
                      <a:pt x="1893" y="4486"/>
                      <a:pt x="1479" y="5077"/>
                      <a:pt x="2101" y="5507"/>
                    </a:cubicBezTo>
                    <a:cubicBezTo>
                      <a:pt x="2308" y="5650"/>
                      <a:pt x="2560" y="5698"/>
                      <a:pt x="2803" y="5698"/>
                    </a:cubicBezTo>
                    <a:cubicBezTo>
                      <a:pt x="3290" y="5698"/>
                      <a:pt x="3744" y="5507"/>
                      <a:pt x="3744" y="5507"/>
                    </a:cubicBezTo>
                    <a:cubicBezTo>
                      <a:pt x="3744" y="5507"/>
                      <a:pt x="4267" y="6521"/>
                      <a:pt x="5808" y="6521"/>
                    </a:cubicBezTo>
                    <a:cubicBezTo>
                      <a:pt x="5979" y="6521"/>
                      <a:pt x="6163" y="6508"/>
                      <a:pt x="6360" y="6481"/>
                    </a:cubicBezTo>
                    <a:cubicBezTo>
                      <a:pt x="6360" y="6481"/>
                      <a:pt x="6304" y="3609"/>
                      <a:pt x="7827" y="2205"/>
                    </a:cubicBezTo>
                    <a:cubicBezTo>
                      <a:pt x="7827" y="2205"/>
                      <a:pt x="5109" y="1"/>
                      <a:pt x="2838"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9"/>
              <p:cNvSpPr/>
              <p:nvPr/>
            </p:nvSpPr>
            <p:spPr>
              <a:xfrm>
                <a:off x="6853267" y="2130923"/>
                <a:ext cx="68054" cy="49098"/>
              </a:xfrm>
              <a:custGeom>
                <a:avLst/>
                <a:gdLst/>
                <a:ahLst/>
                <a:cxnLst/>
                <a:rect l="l" t="t" r="r" b="b"/>
                <a:pathLst>
                  <a:path w="1831" h="1321" extrusionOk="0">
                    <a:moveTo>
                      <a:pt x="1715" y="0"/>
                    </a:moveTo>
                    <a:cubicBezTo>
                      <a:pt x="1715" y="0"/>
                      <a:pt x="1714" y="0"/>
                      <a:pt x="1714" y="0"/>
                    </a:cubicBezTo>
                    <a:cubicBezTo>
                      <a:pt x="966" y="14"/>
                      <a:pt x="286" y="489"/>
                      <a:pt x="25" y="1192"/>
                    </a:cubicBezTo>
                    <a:cubicBezTo>
                      <a:pt x="0" y="1261"/>
                      <a:pt x="60" y="1320"/>
                      <a:pt x="114" y="1320"/>
                    </a:cubicBezTo>
                    <a:cubicBezTo>
                      <a:pt x="141" y="1320"/>
                      <a:pt x="166" y="1306"/>
                      <a:pt x="179" y="1272"/>
                    </a:cubicBezTo>
                    <a:cubicBezTo>
                      <a:pt x="419" y="622"/>
                      <a:pt x="1027" y="186"/>
                      <a:pt x="1720" y="173"/>
                    </a:cubicBezTo>
                    <a:cubicBezTo>
                      <a:pt x="1830" y="170"/>
                      <a:pt x="1826" y="0"/>
                      <a:pt x="1715"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9"/>
              <p:cNvSpPr/>
              <p:nvPr/>
            </p:nvSpPr>
            <p:spPr>
              <a:xfrm>
                <a:off x="6873412" y="2165637"/>
                <a:ext cx="51328" cy="60918"/>
              </a:xfrm>
              <a:custGeom>
                <a:avLst/>
                <a:gdLst/>
                <a:ahLst/>
                <a:cxnLst/>
                <a:rect l="l" t="t" r="r" b="b"/>
                <a:pathLst>
                  <a:path w="1381" h="1639" extrusionOk="0">
                    <a:moveTo>
                      <a:pt x="1256" y="1"/>
                    </a:moveTo>
                    <a:cubicBezTo>
                      <a:pt x="1248" y="1"/>
                      <a:pt x="1240" y="2"/>
                      <a:pt x="1232" y="4"/>
                    </a:cubicBezTo>
                    <a:cubicBezTo>
                      <a:pt x="524" y="190"/>
                      <a:pt x="25" y="827"/>
                      <a:pt x="2" y="1557"/>
                    </a:cubicBezTo>
                    <a:cubicBezTo>
                      <a:pt x="0" y="1612"/>
                      <a:pt x="40" y="1638"/>
                      <a:pt x="82" y="1638"/>
                    </a:cubicBezTo>
                    <a:cubicBezTo>
                      <a:pt x="126" y="1638"/>
                      <a:pt x="172" y="1609"/>
                      <a:pt x="174" y="1552"/>
                    </a:cubicBezTo>
                    <a:cubicBezTo>
                      <a:pt x="195" y="898"/>
                      <a:pt x="651" y="335"/>
                      <a:pt x="1281" y="168"/>
                    </a:cubicBezTo>
                    <a:cubicBezTo>
                      <a:pt x="1380" y="142"/>
                      <a:pt x="1346" y="1"/>
                      <a:pt x="1256"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9"/>
              <p:cNvSpPr/>
              <p:nvPr/>
            </p:nvSpPr>
            <p:spPr>
              <a:xfrm>
                <a:off x="6898538" y="2211985"/>
                <a:ext cx="53856" cy="32819"/>
              </a:xfrm>
              <a:custGeom>
                <a:avLst/>
                <a:gdLst/>
                <a:ahLst/>
                <a:cxnLst/>
                <a:rect l="l" t="t" r="r" b="b"/>
                <a:pathLst>
                  <a:path w="1449" h="883" extrusionOk="0">
                    <a:moveTo>
                      <a:pt x="1342" y="1"/>
                    </a:moveTo>
                    <a:cubicBezTo>
                      <a:pt x="1340" y="1"/>
                      <a:pt x="1337" y="1"/>
                      <a:pt x="1335" y="1"/>
                    </a:cubicBezTo>
                    <a:cubicBezTo>
                      <a:pt x="810" y="36"/>
                      <a:pt x="328" y="322"/>
                      <a:pt x="43" y="762"/>
                    </a:cubicBezTo>
                    <a:cubicBezTo>
                      <a:pt x="1" y="826"/>
                      <a:pt x="60" y="883"/>
                      <a:pt x="120" y="883"/>
                    </a:cubicBezTo>
                    <a:cubicBezTo>
                      <a:pt x="148" y="883"/>
                      <a:pt x="176" y="871"/>
                      <a:pt x="195" y="842"/>
                    </a:cubicBezTo>
                    <a:cubicBezTo>
                      <a:pt x="445" y="456"/>
                      <a:pt x="882" y="204"/>
                      <a:pt x="1340" y="173"/>
                    </a:cubicBezTo>
                    <a:cubicBezTo>
                      <a:pt x="1448" y="165"/>
                      <a:pt x="1445" y="1"/>
                      <a:pt x="1342"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9"/>
              <p:cNvSpPr/>
              <p:nvPr/>
            </p:nvSpPr>
            <p:spPr>
              <a:xfrm>
                <a:off x="7060551" y="2007898"/>
                <a:ext cx="552458" cy="449095"/>
              </a:xfrm>
              <a:custGeom>
                <a:avLst/>
                <a:gdLst/>
                <a:ahLst/>
                <a:cxnLst/>
                <a:rect l="l" t="t" r="r" b="b"/>
                <a:pathLst>
                  <a:path w="14864" h="12083" extrusionOk="0">
                    <a:moveTo>
                      <a:pt x="8646" y="1"/>
                    </a:moveTo>
                    <a:lnTo>
                      <a:pt x="8646" y="1"/>
                    </a:lnTo>
                    <a:cubicBezTo>
                      <a:pt x="8125" y="1258"/>
                      <a:pt x="7391" y="3075"/>
                      <a:pt x="6867" y="4371"/>
                    </a:cubicBezTo>
                    <a:cubicBezTo>
                      <a:pt x="5269" y="4047"/>
                      <a:pt x="3697" y="3640"/>
                      <a:pt x="2062" y="3543"/>
                    </a:cubicBezTo>
                    <a:lnTo>
                      <a:pt x="2015" y="3540"/>
                    </a:lnTo>
                    <a:lnTo>
                      <a:pt x="1978" y="3573"/>
                    </a:lnTo>
                    <a:cubicBezTo>
                      <a:pt x="784" y="4639"/>
                      <a:pt x="171" y="6210"/>
                      <a:pt x="37" y="7776"/>
                    </a:cubicBezTo>
                    <a:cubicBezTo>
                      <a:pt x="1" y="8151"/>
                      <a:pt x="7" y="8559"/>
                      <a:pt x="11" y="8933"/>
                    </a:cubicBezTo>
                    <a:cubicBezTo>
                      <a:pt x="139" y="9037"/>
                      <a:pt x="266" y="9142"/>
                      <a:pt x="397" y="9241"/>
                    </a:cubicBezTo>
                    <a:cubicBezTo>
                      <a:pt x="418" y="9259"/>
                      <a:pt x="440" y="9274"/>
                      <a:pt x="461" y="9290"/>
                    </a:cubicBezTo>
                    <a:cubicBezTo>
                      <a:pt x="762" y="9525"/>
                      <a:pt x="1071" y="9743"/>
                      <a:pt x="1388" y="9949"/>
                    </a:cubicBezTo>
                    <a:cubicBezTo>
                      <a:pt x="2286" y="10533"/>
                      <a:pt x="3243" y="11015"/>
                      <a:pt x="4247" y="11389"/>
                    </a:cubicBezTo>
                    <a:cubicBezTo>
                      <a:pt x="5390" y="11818"/>
                      <a:pt x="6620" y="12083"/>
                      <a:pt x="7846" y="12083"/>
                    </a:cubicBezTo>
                    <a:cubicBezTo>
                      <a:pt x="8239" y="12083"/>
                      <a:pt x="8631" y="12056"/>
                      <a:pt x="9020" y="11998"/>
                    </a:cubicBezTo>
                    <a:cubicBezTo>
                      <a:pt x="10236" y="11784"/>
                      <a:pt x="11309" y="11075"/>
                      <a:pt x="12135" y="10178"/>
                    </a:cubicBezTo>
                    <a:cubicBezTo>
                      <a:pt x="13485" y="8691"/>
                      <a:pt x="14341" y="6804"/>
                      <a:pt x="14864" y="4882"/>
                    </a:cubicBezTo>
                    <a:lnTo>
                      <a:pt x="14864" y="4882"/>
                    </a:lnTo>
                    <a:cubicBezTo>
                      <a:pt x="14248" y="6769"/>
                      <a:pt x="13352" y="8593"/>
                      <a:pt x="11984" y="10038"/>
                    </a:cubicBezTo>
                    <a:cubicBezTo>
                      <a:pt x="11174" y="10876"/>
                      <a:pt x="10137" y="11536"/>
                      <a:pt x="8973" y="11716"/>
                    </a:cubicBezTo>
                    <a:cubicBezTo>
                      <a:pt x="8621" y="11763"/>
                      <a:pt x="8268" y="11786"/>
                      <a:pt x="7916" y="11786"/>
                    </a:cubicBezTo>
                    <a:cubicBezTo>
                      <a:pt x="5917" y="11786"/>
                      <a:pt x="3948" y="11065"/>
                      <a:pt x="2228" y="10065"/>
                    </a:cubicBezTo>
                    <a:cubicBezTo>
                      <a:pt x="1641" y="9719"/>
                      <a:pt x="1061" y="9341"/>
                      <a:pt x="526" y="8922"/>
                    </a:cubicBezTo>
                    <a:cubicBezTo>
                      <a:pt x="462" y="8874"/>
                      <a:pt x="400" y="8824"/>
                      <a:pt x="340" y="8774"/>
                    </a:cubicBezTo>
                    <a:cubicBezTo>
                      <a:pt x="333" y="8457"/>
                      <a:pt x="333" y="8115"/>
                      <a:pt x="359" y="7803"/>
                    </a:cubicBezTo>
                    <a:cubicBezTo>
                      <a:pt x="466" y="6343"/>
                      <a:pt x="1043" y="4836"/>
                      <a:pt x="2123" y="3831"/>
                    </a:cubicBezTo>
                    <a:cubicBezTo>
                      <a:pt x="3721" y="3904"/>
                      <a:pt x="5327" y="4278"/>
                      <a:pt x="6903" y="4564"/>
                    </a:cubicBezTo>
                    <a:lnTo>
                      <a:pt x="6980" y="4578"/>
                    </a:lnTo>
                    <a:lnTo>
                      <a:pt x="7006" y="4506"/>
                    </a:lnTo>
                    <a:cubicBezTo>
                      <a:pt x="7485" y="3191"/>
                      <a:pt x="8189" y="1298"/>
                      <a:pt x="864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9"/>
              <p:cNvSpPr/>
              <p:nvPr/>
            </p:nvSpPr>
            <p:spPr>
              <a:xfrm>
                <a:off x="6198187" y="2770058"/>
                <a:ext cx="48987" cy="36127"/>
              </a:xfrm>
              <a:custGeom>
                <a:avLst/>
                <a:gdLst/>
                <a:ahLst/>
                <a:cxnLst/>
                <a:rect l="l" t="t" r="r" b="b"/>
                <a:pathLst>
                  <a:path w="1318" h="972" extrusionOk="0">
                    <a:moveTo>
                      <a:pt x="959" y="0"/>
                    </a:moveTo>
                    <a:cubicBezTo>
                      <a:pt x="922" y="0"/>
                      <a:pt x="885" y="9"/>
                      <a:pt x="851" y="28"/>
                    </a:cubicBezTo>
                    <a:lnTo>
                      <a:pt x="237" y="377"/>
                    </a:lnTo>
                    <a:cubicBezTo>
                      <a:pt x="94" y="459"/>
                      <a:pt x="0" y="609"/>
                      <a:pt x="69" y="776"/>
                    </a:cubicBezTo>
                    <a:cubicBezTo>
                      <a:pt x="112" y="881"/>
                      <a:pt x="238" y="971"/>
                      <a:pt x="359" y="971"/>
                    </a:cubicBezTo>
                    <a:cubicBezTo>
                      <a:pt x="396" y="971"/>
                      <a:pt x="433" y="963"/>
                      <a:pt x="467" y="944"/>
                    </a:cubicBezTo>
                    <a:lnTo>
                      <a:pt x="1081" y="593"/>
                    </a:lnTo>
                    <a:cubicBezTo>
                      <a:pt x="1224" y="513"/>
                      <a:pt x="1317" y="363"/>
                      <a:pt x="1249" y="196"/>
                    </a:cubicBezTo>
                    <a:cubicBezTo>
                      <a:pt x="1206" y="91"/>
                      <a:pt x="1080" y="0"/>
                      <a:pt x="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9"/>
              <p:cNvSpPr/>
              <p:nvPr/>
            </p:nvSpPr>
            <p:spPr>
              <a:xfrm>
                <a:off x="6223127" y="2633913"/>
                <a:ext cx="81025" cy="136033"/>
              </a:xfrm>
              <a:custGeom>
                <a:avLst/>
                <a:gdLst/>
                <a:ahLst/>
                <a:cxnLst/>
                <a:rect l="l" t="t" r="r" b="b"/>
                <a:pathLst>
                  <a:path w="2180" h="3660" extrusionOk="0">
                    <a:moveTo>
                      <a:pt x="390" y="0"/>
                    </a:moveTo>
                    <a:cubicBezTo>
                      <a:pt x="129" y="0"/>
                      <a:pt x="0" y="442"/>
                      <a:pt x="296" y="602"/>
                    </a:cubicBezTo>
                    <a:cubicBezTo>
                      <a:pt x="1261" y="1128"/>
                      <a:pt x="1406" y="2383"/>
                      <a:pt x="701" y="3185"/>
                    </a:cubicBezTo>
                    <a:cubicBezTo>
                      <a:pt x="510" y="3402"/>
                      <a:pt x="727" y="3660"/>
                      <a:pt x="958" y="3660"/>
                    </a:cubicBezTo>
                    <a:cubicBezTo>
                      <a:pt x="1039" y="3660"/>
                      <a:pt x="1122" y="3628"/>
                      <a:pt x="1189" y="3552"/>
                    </a:cubicBezTo>
                    <a:cubicBezTo>
                      <a:pt x="2179" y="2427"/>
                      <a:pt x="1813" y="738"/>
                      <a:pt x="526" y="37"/>
                    </a:cubicBezTo>
                    <a:cubicBezTo>
                      <a:pt x="478" y="12"/>
                      <a:pt x="43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9"/>
              <p:cNvSpPr/>
              <p:nvPr/>
            </p:nvSpPr>
            <p:spPr>
              <a:xfrm>
                <a:off x="6017552" y="2604476"/>
                <a:ext cx="310051" cy="407876"/>
              </a:xfrm>
              <a:custGeom>
                <a:avLst/>
                <a:gdLst/>
                <a:ahLst/>
                <a:cxnLst/>
                <a:rect l="l" t="t" r="r" b="b"/>
                <a:pathLst>
                  <a:path w="8342" h="10974" extrusionOk="0">
                    <a:moveTo>
                      <a:pt x="4250" y="1860"/>
                    </a:moveTo>
                    <a:cubicBezTo>
                      <a:pt x="4385" y="1860"/>
                      <a:pt x="4516" y="1869"/>
                      <a:pt x="4646" y="1891"/>
                    </a:cubicBezTo>
                    <a:cubicBezTo>
                      <a:pt x="5470" y="2028"/>
                      <a:pt x="6096" y="2602"/>
                      <a:pt x="5990" y="3227"/>
                    </a:cubicBezTo>
                    <a:cubicBezTo>
                      <a:pt x="5840" y="4135"/>
                      <a:pt x="4240" y="4688"/>
                      <a:pt x="3385" y="4688"/>
                    </a:cubicBezTo>
                    <a:cubicBezTo>
                      <a:pt x="3334" y="4688"/>
                      <a:pt x="3285" y="4686"/>
                      <a:pt x="3239" y="4682"/>
                    </a:cubicBezTo>
                    <a:cubicBezTo>
                      <a:pt x="3389" y="3782"/>
                      <a:pt x="3516" y="2831"/>
                      <a:pt x="3638" y="1910"/>
                    </a:cubicBezTo>
                    <a:cubicBezTo>
                      <a:pt x="3849" y="1880"/>
                      <a:pt x="4052" y="1860"/>
                      <a:pt x="4250" y="1860"/>
                    </a:cubicBezTo>
                    <a:close/>
                    <a:moveTo>
                      <a:pt x="2962" y="6251"/>
                    </a:moveTo>
                    <a:cubicBezTo>
                      <a:pt x="4314" y="6603"/>
                      <a:pt x="5197" y="7330"/>
                      <a:pt x="5072" y="8078"/>
                    </a:cubicBezTo>
                    <a:cubicBezTo>
                      <a:pt x="4969" y="8697"/>
                      <a:pt x="4130" y="9120"/>
                      <a:pt x="3389" y="9120"/>
                    </a:cubicBezTo>
                    <a:cubicBezTo>
                      <a:pt x="3290" y="9120"/>
                      <a:pt x="3192" y="9112"/>
                      <a:pt x="3098" y="9097"/>
                    </a:cubicBezTo>
                    <a:cubicBezTo>
                      <a:pt x="2839" y="9054"/>
                      <a:pt x="2628" y="9003"/>
                      <a:pt x="2450" y="8942"/>
                    </a:cubicBezTo>
                    <a:cubicBezTo>
                      <a:pt x="2633" y="8032"/>
                      <a:pt x="2798" y="7134"/>
                      <a:pt x="2962" y="6251"/>
                    </a:cubicBezTo>
                    <a:close/>
                    <a:moveTo>
                      <a:pt x="3554" y="0"/>
                    </a:moveTo>
                    <a:cubicBezTo>
                      <a:pt x="2951" y="0"/>
                      <a:pt x="2333" y="45"/>
                      <a:pt x="1756" y="123"/>
                    </a:cubicBezTo>
                    <a:cubicBezTo>
                      <a:pt x="1626" y="1400"/>
                      <a:pt x="1480" y="2626"/>
                      <a:pt x="1264" y="3995"/>
                    </a:cubicBezTo>
                    <a:cubicBezTo>
                      <a:pt x="1235" y="4180"/>
                      <a:pt x="1206" y="4367"/>
                      <a:pt x="1173" y="4558"/>
                    </a:cubicBezTo>
                    <a:cubicBezTo>
                      <a:pt x="878" y="6327"/>
                      <a:pt x="435" y="8419"/>
                      <a:pt x="0" y="10275"/>
                    </a:cubicBezTo>
                    <a:lnTo>
                      <a:pt x="2045" y="10803"/>
                    </a:lnTo>
                    <a:cubicBezTo>
                      <a:pt x="2211" y="10847"/>
                      <a:pt x="2376" y="10890"/>
                      <a:pt x="2574" y="10924"/>
                    </a:cubicBezTo>
                    <a:cubicBezTo>
                      <a:pt x="2774" y="10957"/>
                      <a:pt x="2982" y="10974"/>
                      <a:pt x="3194" y="10974"/>
                    </a:cubicBezTo>
                    <a:cubicBezTo>
                      <a:pt x="4684" y="10974"/>
                      <a:pt x="6383" y="10178"/>
                      <a:pt x="6949" y="8958"/>
                    </a:cubicBezTo>
                    <a:cubicBezTo>
                      <a:pt x="7028" y="8786"/>
                      <a:pt x="7085" y="8606"/>
                      <a:pt x="7117" y="8420"/>
                    </a:cubicBezTo>
                    <a:cubicBezTo>
                      <a:pt x="7184" y="8009"/>
                      <a:pt x="7170" y="7650"/>
                      <a:pt x="7088" y="7330"/>
                    </a:cubicBezTo>
                    <a:cubicBezTo>
                      <a:pt x="6987" y="6938"/>
                      <a:pt x="6783" y="6608"/>
                      <a:pt x="6509" y="6325"/>
                    </a:cubicBezTo>
                    <a:lnTo>
                      <a:pt x="6510" y="6325"/>
                    </a:lnTo>
                    <a:cubicBezTo>
                      <a:pt x="6294" y="6100"/>
                      <a:pt x="6036" y="5904"/>
                      <a:pt x="5746" y="5727"/>
                    </a:cubicBezTo>
                    <a:cubicBezTo>
                      <a:pt x="6858" y="5365"/>
                      <a:pt x="7867" y="4670"/>
                      <a:pt x="8087" y="3358"/>
                    </a:cubicBezTo>
                    <a:cubicBezTo>
                      <a:pt x="8341" y="1832"/>
                      <a:pt x="6975" y="428"/>
                      <a:pt x="5098" y="115"/>
                    </a:cubicBezTo>
                    <a:cubicBezTo>
                      <a:pt x="4623" y="36"/>
                      <a:pt x="4094"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9"/>
              <p:cNvSpPr/>
              <p:nvPr/>
            </p:nvSpPr>
            <p:spPr>
              <a:xfrm>
                <a:off x="6017552" y="2752924"/>
                <a:ext cx="267086" cy="259429"/>
              </a:xfrm>
              <a:custGeom>
                <a:avLst/>
                <a:gdLst/>
                <a:ahLst/>
                <a:cxnLst/>
                <a:rect l="l" t="t" r="r" b="b"/>
                <a:pathLst>
                  <a:path w="7186" h="6980" extrusionOk="0">
                    <a:moveTo>
                      <a:pt x="2962" y="2257"/>
                    </a:moveTo>
                    <a:cubicBezTo>
                      <a:pt x="4314" y="2609"/>
                      <a:pt x="5197" y="3336"/>
                      <a:pt x="5072" y="4084"/>
                    </a:cubicBezTo>
                    <a:cubicBezTo>
                      <a:pt x="4969" y="4703"/>
                      <a:pt x="4128" y="5127"/>
                      <a:pt x="3387" y="5127"/>
                    </a:cubicBezTo>
                    <a:cubicBezTo>
                      <a:pt x="3288" y="5127"/>
                      <a:pt x="3191" y="5119"/>
                      <a:pt x="3098" y="5104"/>
                    </a:cubicBezTo>
                    <a:cubicBezTo>
                      <a:pt x="2839" y="5060"/>
                      <a:pt x="2628" y="5009"/>
                      <a:pt x="2450" y="4948"/>
                    </a:cubicBezTo>
                    <a:cubicBezTo>
                      <a:pt x="2633" y="4038"/>
                      <a:pt x="2798" y="3140"/>
                      <a:pt x="2962" y="2257"/>
                    </a:cubicBezTo>
                    <a:close/>
                    <a:moveTo>
                      <a:pt x="1264" y="1"/>
                    </a:moveTo>
                    <a:cubicBezTo>
                      <a:pt x="1235" y="186"/>
                      <a:pt x="1206" y="373"/>
                      <a:pt x="1173" y="563"/>
                    </a:cubicBezTo>
                    <a:cubicBezTo>
                      <a:pt x="878" y="2333"/>
                      <a:pt x="435" y="4423"/>
                      <a:pt x="0" y="6281"/>
                    </a:cubicBezTo>
                    <a:lnTo>
                      <a:pt x="2046" y="6809"/>
                    </a:lnTo>
                    <a:cubicBezTo>
                      <a:pt x="2211" y="6853"/>
                      <a:pt x="2376" y="6896"/>
                      <a:pt x="2574" y="6930"/>
                    </a:cubicBezTo>
                    <a:cubicBezTo>
                      <a:pt x="2774" y="6963"/>
                      <a:pt x="2982" y="6980"/>
                      <a:pt x="3194" y="6980"/>
                    </a:cubicBezTo>
                    <a:cubicBezTo>
                      <a:pt x="4684" y="6980"/>
                      <a:pt x="6383" y="6184"/>
                      <a:pt x="6949" y="4964"/>
                    </a:cubicBezTo>
                    <a:cubicBezTo>
                      <a:pt x="7028" y="4792"/>
                      <a:pt x="7085" y="4612"/>
                      <a:pt x="7117" y="4425"/>
                    </a:cubicBezTo>
                    <a:cubicBezTo>
                      <a:pt x="7185" y="4015"/>
                      <a:pt x="7170" y="3656"/>
                      <a:pt x="7088" y="3336"/>
                    </a:cubicBezTo>
                    <a:cubicBezTo>
                      <a:pt x="6987" y="2944"/>
                      <a:pt x="6783" y="2614"/>
                      <a:pt x="6510" y="2331"/>
                    </a:cubicBezTo>
                    <a:cubicBezTo>
                      <a:pt x="6256" y="2368"/>
                      <a:pt x="6000" y="2385"/>
                      <a:pt x="5744" y="2385"/>
                    </a:cubicBezTo>
                    <a:cubicBezTo>
                      <a:pt x="5665" y="2385"/>
                      <a:pt x="5585" y="2384"/>
                      <a:pt x="5506" y="2380"/>
                    </a:cubicBezTo>
                    <a:cubicBezTo>
                      <a:pt x="4888" y="2353"/>
                      <a:pt x="4275" y="2224"/>
                      <a:pt x="3701" y="1993"/>
                    </a:cubicBezTo>
                    <a:cubicBezTo>
                      <a:pt x="3165" y="1779"/>
                      <a:pt x="2669" y="1475"/>
                      <a:pt x="2233" y="1097"/>
                    </a:cubicBezTo>
                    <a:cubicBezTo>
                      <a:pt x="1863" y="777"/>
                      <a:pt x="1537" y="407"/>
                      <a:pt x="126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9"/>
              <p:cNvSpPr/>
              <p:nvPr/>
            </p:nvSpPr>
            <p:spPr>
              <a:xfrm>
                <a:off x="6138942" y="2909920"/>
                <a:ext cx="124697" cy="77717"/>
              </a:xfrm>
              <a:custGeom>
                <a:avLst/>
                <a:gdLst/>
                <a:ahLst/>
                <a:cxnLst/>
                <a:rect l="l" t="t" r="r" b="b"/>
                <a:pathLst>
                  <a:path w="3355" h="2091" extrusionOk="0">
                    <a:moveTo>
                      <a:pt x="2950" y="0"/>
                    </a:moveTo>
                    <a:cubicBezTo>
                      <a:pt x="2841" y="0"/>
                      <a:pt x="2729" y="50"/>
                      <a:pt x="2663" y="168"/>
                    </a:cubicBezTo>
                    <a:cubicBezTo>
                      <a:pt x="2206" y="988"/>
                      <a:pt x="1318" y="1470"/>
                      <a:pt x="392" y="1485"/>
                    </a:cubicBezTo>
                    <a:cubicBezTo>
                      <a:pt x="0" y="1492"/>
                      <a:pt x="79" y="2090"/>
                      <a:pt x="462" y="2090"/>
                    </a:cubicBezTo>
                    <a:cubicBezTo>
                      <a:pt x="464" y="2090"/>
                      <a:pt x="466" y="2090"/>
                      <a:pt x="468" y="2090"/>
                    </a:cubicBezTo>
                    <a:cubicBezTo>
                      <a:pt x="1630" y="2071"/>
                      <a:pt x="2669" y="1401"/>
                      <a:pt x="3230" y="398"/>
                    </a:cubicBezTo>
                    <a:cubicBezTo>
                      <a:pt x="3354" y="175"/>
                      <a:pt x="3156" y="0"/>
                      <a:pt x="2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9"/>
              <p:cNvSpPr/>
              <p:nvPr/>
            </p:nvSpPr>
            <p:spPr>
              <a:xfrm>
                <a:off x="5852825" y="1905278"/>
                <a:ext cx="448314" cy="581597"/>
              </a:xfrm>
              <a:custGeom>
                <a:avLst/>
                <a:gdLst/>
                <a:ahLst/>
                <a:cxnLst/>
                <a:rect l="l" t="t" r="r" b="b"/>
                <a:pathLst>
                  <a:path w="12062" h="15648" extrusionOk="0">
                    <a:moveTo>
                      <a:pt x="2677" y="2949"/>
                    </a:moveTo>
                    <a:lnTo>
                      <a:pt x="6456" y="7748"/>
                    </a:lnTo>
                    <a:lnTo>
                      <a:pt x="5222" y="8495"/>
                    </a:lnTo>
                    <a:lnTo>
                      <a:pt x="4572" y="8888"/>
                    </a:lnTo>
                    <a:lnTo>
                      <a:pt x="4358" y="8218"/>
                    </a:lnTo>
                    <a:lnTo>
                      <a:pt x="2677" y="2949"/>
                    </a:lnTo>
                    <a:close/>
                    <a:moveTo>
                      <a:pt x="3327" y="0"/>
                    </a:moveTo>
                    <a:lnTo>
                      <a:pt x="1" y="1495"/>
                    </a:lnTo>
                    <a:lnTo>
                      <a:pt x="1346" y="6426"/>
                    </a:lnTo>
                    <a:lnTo>
                      <a:pt x="3865" y="15648"/>
                    </a:lnTo>
                    <a:lnTo>
                      <a:pt x="6382" y="14514"/>
                    </a:lnTo>
                    <a:lnTo>
                      <a:pt x="5235" y="10925"/>
                    </a:lnTo>
                    <a:lnTo>
                      <a:pt x="7735" y="9396"/>
                    </a:lnTo>
                    <a:lnTo>
                      <a:pt x="9460" y="11561"/>
                    </a:lnTo>
                    <a:lnTo>
                      <a:pt x="12062" y="10381"/>
                    </a:lnTo>
                    <a:lnTo>
                      <a:pt x="10480" y="8500"/>
                    </a:lnTo>
                    <a:lnTo>
                      <a:pt x="3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9"/>
              <p:cNvSpPr/>
              <p:nvPr/>
            </p:nvSpPr>
            <p:spPr>
              <a:xfrm>
                <a:off x="5902853" y="2144080"/>
                <a:ext cx="398287" cy="342796"/>
              </a:xfrm>
              <a:custGeom>
                <a:avLst/>
                <a:gdLst/>
                <a:ahLst/>
                <a:cxnLst/>
                <a:rect l="l" t="t" r="r" b="b"/>
                <a:pathLst>
                  <a:path w="10716" h="9223" extrusionOk="0">
                    <a:moveTo>
                      <a:pt x="0" y="1"/>
                    </a:moveTo>
                    <a:lnTo>
                      <a:pt x="2519" y="9223"/>
                    </a:lnTo>
                    <a:lnTo>
                      <a:pt x="5036" y="8089"/>
                    </a:lnTo>
                    <a:lnTo>
                      <a:pt x="3889" y="4500"/>
                    </a:lnTo>
                    <a:lnTo>
                      <a:pt x="6388" y="2971"/>
                    </a:lnTo>
                    <a:lnTo>
                      <a:pt x="8114" y="5136"/>
                    </a:lnTo>
                    <a:lnTo>
                      <a:pt x="10716" y="3956"/>
                    </a:lnTo>
                    <a:lnTo>
                      <a:pt x="10716" y="3954"/>
                    </a:lnTo>
                    <a:lnTo>
                      <a:pt x="9134" y="2075"/>
                    </a:lnTo>
                    <a:cubicBezTo>
                      <a:pt x="8665" y="2201"/>
                      <a:pt x="8187" y="2292"/>
                      <a:pt x="7704" y="2349"/>
                    </a:cubicBezTo>
                    <a:cubicBezTo>
                      <a:pt x="7307" y="2395"/>
                      <a:pt x="6908" y="2419"/>
                      <a:pt x="6508" y="2419"/>
                    </a:cubicBezTo>
                    <a:cubicBezTo>
                      <a:pt x="5923" y="2419"/>
                      <a:pt x="5339" y="2369"/>
                      <a:pt x="4763" y="2269"/>
                    </a:cubicBezTo>
                    <a:cubicBezTo>
                      <a:pt x="4464" y="2215"/>
                      <a:pt x="4168" y="2150"/>
                      <a:pt x="3876" y="2070"/>
                    </a:cubicBezTo>
                    <a:lnTo>
                      <a:pt x="3225" y="2463"/>
                    </a:lnTo>
                    <a:lnTo>
                      <a:pt x="3012" y="1792"/>
                    </a:lnTo>
                    <a:cubicBezTo>
                      <a:pt x="2641" y="1653"/>
                      <a:pt x="2277" y="1492"/>
                      <a:pt x="1925" y="1309"/>
                    </a:cubicBezTo>
                    <a:cubicBezTo>
                      <a:pt x="1235" y="948"/>
                      <a:pt x="589" y="509"/>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9"/>
              <p:cNvSpPr/>
              <p:nvPr/>
            </p:nvSpPr>
            <p:spPr>
              <a:xfrm>
                <a:off x="6093411" y="2111521"/>
                <a:ext cx="85337" cy="84891"/>
              </a:xfrm>
              <a:custGeom>
                <a:avLst/>
                <a:gdLst/>
                <a:ahLst/>
                <a:cxnLst/>
                <a:rect l="l" t="t" r="r" b="b"/>
                <a:pathLst>
                  <a:path w="2296" h="2284" extrusionOk="0">
                    <a:moveTo>
                      <a:pt x="536" y="1"/>
                    </a:moveTo>
                    <a:cubicBezTo>
                      <a:pt x="256" y="1"/>
                      <a:pt x="0" y="396"/>
                      <a:pt x="246" y="683"/>
                    </a:cubicBezTo>
                    <a:cubicBezTo>
                      <a:pt x="667" y="1175"/>
                      <a:pt x="1088" y="1666"/>
                      <a:pt x="1509" y="2157"/>
                    </a:cubicBezTo>
                    <a:cubicBezTo>
                      <a:pt x="1586" y="2247"/>
                      <a:pt x="1674" y="2284"/>
                      <a:pt x="1760" y="2284"/>
                    </a:cubicBezTo>
                    <a:cubicBezTo>
                      <a:pt x="2040" y="2284"/>
                      <a:pt x="2296" y="1889"/>
                      <a:pt x="2049" y="1601"/>
                    </a:cubicBezTo>
                    <a:cubicBezTo>
                      <a:pt x="1628" y="1109"/>
                      <a:pt x="1208" y="618"/>
                      <a:pt x="787" y="127"/>
                    </a:cubicBezTo>
                    <a:cubicBezTo>
                      <a:pt x="710" y="38"/>
                      <a:pt x="622" y="1"/>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9"/>
              <p:cNvSpPr/>
              <p:nvPr/>
            </p:nvSpPr>
            <p:spPr>
              <a:xfrm>
                <a:off x="5951877" y="1942891"/>
                <a:ext cx="147964" cy="159709"/>
              </a:xfrm>
              <a:custGeom>
                <a:avLst/>
                <a:gdLst/>
                <a:ahLst/>
                <a:cxnLst/>
                <a:rect l="l" t="t" r="r" b="b"/>
                <a:pathLst>
                  <a:path w="3981" h="4297" extrusionOk="0">
                    <a:moveTo>
                      <a:pt x="536" y="0"/>
                    </a:moveTo>
                    <a:cubicBezTo>
                      <a:pt x="257" y="0"/>
                      <a:pt x="1" y="396"/>
                      <a:pt x="245" y="685"/>
                    </a:cubicBezTo>
                    <a:cubicBezTo>
                      <a:pt x="1229" y="1846"/>
                      <a:pt x="2213" y="3007"/>
                      <a:pt x="3196" y="4169"/>
                    </a:cubicBezTo>
                    <a:cubicBezTo>
                      <a:pt x="3272" y="4259"/>
                      <a:pt x="3360" y="4297"/>
                      <a:pt x="3446" y="4297"/>
                    </a:cubicBezTo>
                    <a:cubicBezTo>
                      <a:pt x="3724" y="4297"/>
                      <a:pt x="3981" y="3901"/>
                      <a:pt x="3736" y="3612"/>
                    </a:cubicBezTo>
                    <a:cubicBezTo>
                      <a:pt x="2753" y="2451"/>
                      <a:pt x="1770" y="1290"/>
                      <a:pt x="785" y="127"/>
                    </a:cubicBezTo>
                    <a:cubicBezTo>
                      <a:pt x="709" y="38"/>
                      <a:pt x="622"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9"/>
              <p:cNvSpPr/>
              <p:nvPr/>
            </p:nvSpPr>
            <p:spPr>
              <a:xfrm>
                <a:off x="7841221" y="2004292"/>
                <a:ext cx="370486" cy="260433"/>
              </a:xfrm>
              <a:custGeom>
                <a:avLst/>
                <a:gdLst/>
                <a:ahLst/>
                <a:cxnLst/>
                <a:rect l="l" t="t" r="r" b="b"/>
                <a:pathLst>
                  <a:path w="9968" h="7007" extrusionOk="0">
                    <a:moveTo>
                      <a:pt x="9068" y="0"/>
                    </a:moveTo>
                    <a:lnTo>
                      <a:pt x="8125" y="432"/>
                    </a:lnTo>
                    <a:cubicBezTo>
                      <a:pt x="8026" y="522"/>
                      <a:pt x="7926" y="611"/>
                      <a:pt x="7823" y="696"/>
                    </a:cubicBezTo>
                    <a:cubicBezTo>
                      <a:pt x="7523" y="950"/>
                      <a:pt x="7208" y="1182"/>
                      <a:pt x="6874" y="1391"/>
                    </a:cubicBezTo>
                    <a:cubicBezTo>
                      <a:pt x="7148" y="2575"/>
                      <a:pt x="7325" y="3779"/>
                      <a:pt x="6465" y="4257"/>
                    </a:cubicBezTo>
                    <a:cubicBezTo>
                      <a:pt x="6234" y="4385"/>
                      <a:pt x="6002" y="4446"/>
                      <a:pt x="5770" y="4446"/>
                    </a:cubicBezTo>
                    <a:cubicBezTo>
                      <a:pt x="4953" y="4446"/>
                      <a:pt x="4137" y="3691"/>
                      <a:pt x="3406" y="2463"/>
                    </a:cubicBezTo>
                    <a:cubicBezTo>
                      <a:pt x="3382" y="2463"/>
                      <a:pt x="3357" y="2463"/>
                      <a:pt x="3333" y="2463"/>
                    </a:cubicBezTo>
                    <a:cubicBezTo>
                      <a:pt x="3266" y="2463"/>
                      <a:pt x="3199" y="2462"/>
                      <a:pt x="3132" y="2460"/>
                    </a:cubicBezTo>
                    <a:cubicBezTo>
                      <a:pt x="2325" y="2430"/>
                      <a:pt x="1533" y="2217"/>
                      <a:pt x="829" y="1823"/>
                    </a:cubicBezTo>
                    <a:cubicBezTo>
                      <a:pt x="533" y="1656"/>
                      <a:pt x="254" y="1459"/>
                      <a:pt x="0" y="1233"/>
                    </a:cubicBezTo>
                    <a:lnTo>
                      <a:pt x="0" y="1233"/>
                    </a:lnTo>
                    <a:cubicBezTo>
                      <a:pt x="304" y="2114"/>
                      <a:pt x="677" y="2942"/>
                      <a:pt x="1066" y="3640"/>
                    </a:cubicBezTo>
                    <a:cubicBezTo>
                      <a:pt x="2189" y="5661"/>
                      <a:pt x="3849" y="7006"/>
                      <a:pt x="5674" y="7006"/>
                    </a:cubicBezTo>
                    <a:cubicBezTo>
                      <a:pt x="6330" y="7006"/>
                      <a:pt x="7006" y="6833"/>
                      <a:pt x="7687" y="6454"/>
                    </a:cubicBezTo>
                    <a:cubicBezTo>
                      <a:pt x="9903" y="5223"/>
                      <a:pt x="9968" y="2915"/>
                      <a:pt x="906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9"/>
              <p:cNvSpPr/>
              <p:nvPr/>
            </p:nvSpPr>
            <p:spPr>
              <a:xfrm>
                <a:off x="7950680" y="1780989"/>
                <a:ext cx="125292" cy="128339"/>
              </a:xfrm>
              <a:custGeom>
                <a:avLst/>
                <a:gdLst/>
                <a:ahLst/>
                <a:cxnLst/>
                <a:rect l="l" t="t" r="r" b="b"/>
                <a:pathLst>
                  <a:path w="3371" h="3453" extrusionOk="0">
                    <a:moveTo>
                      <a:pt x="613" y="0"/>
                    </a:moveTo>
                    <a:cubicBezTo>
                      <a:pt x="285" y="0"/>
                      <a:pt x="1" y="402"/>
                      <a:pt x="318" y="641"/>
                    </a:cubicBezTo>
                    <a:cubicBezTo>
                      <a:pt x="1252" y="1347"/>
                      <a:pt x="2001" y="2223"/>
                      <a:pt x="2546" y="3260"/>
                    </a:cubicBezTo>
                    <a:cubicBezTo>
                      <a:pt x="2617" y="3396"/>
                      <a:pt x="2729" y="3452"/>
                      <a:pt x="2843" y="3452"/>
                    </a:cubicBezTo>
                    <a:cubicBezTo>
                      <a:pt x="3101" y="3452"/>
                      <a:pt x="3371" y="3165"/>
                      <a:pt x="3211" y="2860"/>
                    </a:cubicBezTo>
                    <a:cubicBezTo>
                      <a:pt x="2638" y="1773"/>
                      <a:pt x="1840" y="827"/>
                      <a:pt x="860" y="86"/>
                    </a:cubicBezTo>
                    <a:cubicBezTo>
                      <a:pt x="781" y="26"/>
                      <a:pt x="695"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9"/>
              <p:cNvSpPr/>
              <p:nvPr/>
            </p:nvSpPr>
            <p:spPr>
              <a:xfrm>
                <a:off x="7795208" y="1751143"/>
                <a:ext cx="416499" cy="513581"/>
              </a:xfrm>
              <a:custGeom>
                <a:avLst/>
                <a:gdLst/>
                <a:ahLst/>
                <a:cxnLst/>
                <a:rect l="l" t="t" r="r" b="b"/>
                <a:pathLst>
                  <a:path w="11206" h="13818" extrusionOk="0">
                    <a:moveTo>
                      <a:pt x="3876" y="1"/>
                    </a:moveTo>
                    <a:cubicBezTo>
                      <a:pt x="3412" y="1"/>
                      <a:pt x="2918" y="129"/>
                      <a:pt x="2392" y="422"/>
                    </a:cubicBezTo>
                    <a:cubicBezTo>
                      <a:pt x="1" y="1751"/>
                      <a:pt x="250" y="5177"/>
                      <a:pt x="1238" y="8044"/>
                    </a:cubicBezTo>
                    <a:cubicBezTo>
                      <a:pt x="1542" y="8925"/>
                      <a:pt x="1915" y="9753"/>
                      <a:pt x="2304" y="10451"/>
                    </a:cubicBezTo>
                    <a:cubicBezTo>
                      <a:pt x="3427" y="12472"/>
                      <a:pt x="5087" y="13817"/>
                      <a:pt x="6912" y="13817"/>
                    </a:cubicBezTo>
                    <a:cubicBezTo>
                      <a:pt x="7568" y="13817"/>
                      <a:pt x="8244" y="13644"/>
                      <a:pt x="8925" y="13265"/>
                    </a:cubicBezTo>
                    <a:cubicBezTo>
                      <a:pt x="11140" y="12034"/>
                      <a:pt x="11206" y="9726"/>
                      <a:pt x="10304" y="6811"/>
                    </a:cubicBezTo>
                    <a:lnTo>
                      <a:pt x="10304" y="6811"/>
                    </a:lnTo>
                    <a:lnTo>
                      <a:pt x="9361" y="7243"/>
                    </a:lnTo>
                    <a:lnTo>
                      <a:pt x="9363" y="7243"/>
                    </a:lnTo>
                    <a:lnTo>
                      <a:pt x="8029" y="7852"/>
                    </a:lnTo>
                    <a:cubicBezTo>
                      <a:pt x="8057" y="7969"/>
                      <a:pt x="8085" y="8085"/>
                      <a:pt x="8112" y="8202"/>
                    </a:cubicBezTo>
                    <a:cubicBezTo>
                      <a:pt x="8386" y="9386"/>
                      <a:pt x="8563" y="10590"/>
                      <a:pt x="7703" y="11068"/>
                    </a:cubicBezTo>
                    <a:cubicBezTo>
                      <a:pt x="7473" y="11195"/>
                      <a:pt x="7241" y="11256"/>
                      <a:pt x="7009" y="11256"/>
                    </a:cubicBezTo>
                    <a:cubicBezTo>
                      <a:pt x="6191" y="11256"/>
                      <a:pt x="5376" y="10502"/>
                      <a:pt x="4644" y="9274"/>
                    </a:cubicBezTo>
                    <a:cubicBezTo>
                      <a:pt x="4593" y="9188"/>
                      <a:pt x="4543" y="9100"/>
                      <a:pt x="4492" y="9009"/>
                    </a:cubicBezTo>
                    <a:cubicBezTo>
                      <a:pt x="3547" y="7309"/>
                      <a:pt x="2344" y="3326"/>
                      <a:pt x="3459" y="2706"/>
                    </a:cubicBezTo>
                    <a:cubicBezTo>
                      <a:pt x="3559" y="2650"/>
                      <a:pt x="3661" y="2625"/>
                      <a:pt x="3764" y="2625"/>
                    </a:cubicBezTo>
                    <a:cubicBezTo>
                      <a:pt x="4570" y="2625"/>
                      <a:pt x="5469" y="4177"/>
                      <a:pt x="6078" y="5272"/>
                    </a:cubicBezTo>
                    <a:lnTo>
                      <a:pt x="8407" y="4247"/>
                    </a:lnTo>
                    <a:cubicBezTo>
                      <a:pt x="7284" y="2325"/>
                      <a:pt x="5849" y="1"/>
                      <a:pt x="3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9"/>
              <p:cNvSpPr/>
              <p:nvPr/>
            </p:nvSpPr>
            <p:spPr>
              <a:xfrm>
                <a:off x="8134102" y="2030198"/>
                <a:ext cx="52555" cy="154357"/>
              </a:xfrm>
              <a:custGeom>
                <a:avLst/>
                <a:gdLst/>
                <a:ahLst/>
                <a:cxnLst/>
                <a:rect l="l" t="t" r="r" b="b"/>
                <a:pathLst>
                  <a:path w="1414" h="4153" extrusionOk="0">
                    <a:moveTo>
                      <a:pt x="597" y="0"/>
                    </a:moveTo>
                    <a:cubicBezTo>
                      <a:pt x="357" y="0"/>
                      <a:pt x="121" y="192"/>
                      <a:pt x="227" y="479"/>
                    </a:cubicBezTo>
                    <a:cubicBezTo>
                      <a:pt x="595" y="1485"/>
                      <a:pt x="582" y="2585"/>
                      <a:pt x="140" y="3567"/>
                    </a:cubicBezTo>
                    <a:cubicBezTo>
                      <a:pt x="0" y="3876"/>
                      <a:pt x="271" y="4152"/>
                      <a:pt x="522" y="4152"/>
                    </a:cubicBezTo>
                    <a:cubicBezTo>
                      <a:pt x="638" y="4152"/>
                      <a:pt x="751" y="4092"/>
                      <a:pt x="816" y="3948"/>
                    </a:cubicBezTo>
                    <a:cubicBezTo>
                      <a:pt x="1342" y="2779"/>
                      <a:pt x="1414" y="1468"/>
                      <a:pt x="971" y="261"/>
                    </a:cubicBezTo>
                    <a:cubicBezTo>
                      <a:pt x="904" y="79"/>
                      <a:pt x="750"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grpSp>
        <p:nvGrpSpPr>
          <p:cNvPr id="3" name="Google Shape;3138;p71">
            <a:extLst>
              <a:ext uri="{FF2B5EF4-FFF2-40B4-BE49-F238E27FC236}">
                <a16:creationId xmlns:a16="http://schemas.microsoft.com/office/drawing/2014/main" xmlns="" id="{E69D0454-AD2B-9A17-98C0-5E89CE3C3D7C}"/>
              </a:ext>
            </a:extLst>
          </p:cNvPr>
          <p:cNvGrpSpPr/>
          <p:nvPr/>
        </p:nvGrpSpPr>
        <p:grpSpPr>
          <a:xfrm>
            <a:off x="4574947" y="2850446"/>
            <a:ext cx="4268073" cy="2293054"/>
            <a:chOff x="2329804" y="3125309"/>
            <a:chExt cx="4661074" cy="2504197"/>
          </a:xfrm>
        </p:grpSpPr>
        <p:grpSp>
          <p:nvGrpSpPr>
            <p:cNvPr id="12" name="Google Shape;3139;p71">
              <a:extLst>
                <a:ext uri="{FF2B5EF4-FFF2-40B4-BE49-F238E27FC236}">
                  <a16:creationId xmlns:a16="http://schemas.microsoft.com/office/drawing/2014/main" xmlns="" id="{3C8F3A24-A2A8-C1E4-3375-39BC2645997D}"/>
                </a:ext>
              </a:extLst>
            </p:cNvPr>
            <p:cNvGrpSpPr/>
            <p:nvPr/>
          </p:nvGrpSpPr>
          <p:grpSpPr>
            <a:xfrm>
              <a:off x="2329804" y="3125309"/>
              <a:ext cx="4411619" cy="2504197"/>
              <a:chOff x="2329804" y="3125309"/>
              <a:chExt cx="4411619" cy="2504197"/>
            </a:xfrm>
          </p:grpSpPr>
          <p:sp>
            <p:nvSpPr>
              <p:cNvPr id="55" name="Google Shape;3140;p71">
                <a:extLst>
                  <a:ext uri="{FF2B5EF4-FFF2-40B4-BE49-F238E27FC236}">
                    <a16:creationId xmlns:a16="http://schemas.microsoft.com/office/drawing/2014/main" xmlns="" id="{F1CCCBD1-01C5-FA5D-9952-FFA86A5B37C9}"/>
                  </a:ext>
                </a:extLst>
              </p:cNvPr>
              <p:cNvSpPr/>
              <p:nvPr/>
            </p:nvSpPr>
            <p:spPr>
              <a:xfrm>
                <a:off x="2406950" y="3128288"/>
                <a:ext cx="3894337" cy="2501218"/>
              </a:xfrm>
              <a:custGeom>
                <a:avLst/>
                <a:gdLst/>
                <a:ahLst/>
                <a:cxnLst/>
                <a:rect l="l" t="t" r="r" b="b"/>
                <a:pathLst>
                  <a:path w="106301" h="68274" extrusionOk="0">
                    <a:moveTo>
                      <a:pt x="58199" y="0"/>
                    </a:moveTo>
                    <a:cubicBezTo>
                      <a:pt x="51179" y="0"/>
                      <a:pt x="44836" y="2894"/>
                      <a:pt x="40296" y="7552"/>
                    </a:cubicBezTo>
                    <a:cubicBezTo>
                      <a:pt x="37674" y="6237"/>
                      <a:pt x="34715" y="5499"/>
                      <a:pt x="31582" y="5499"/>
                    </a:cubicBezTo>
                    <a:cubicBezTo>
                      <a:pt x="21133" y="5499"/>
                      <a:pt x="12602" y="13712"/>
                      <a:pt x="12096" y="24038"/>
                    </a:cubicBezTo>
                    <a:cubicBezTo>
                      <a:pt x="5058" y="26461"/>
                      <a:pt x="1" y="33144"/>
                      <a:pt x="1" y="41006"/>
                    </a:cubicBezTo>
                    <a:cubicBezTo>
                      <a:pt x="1" y="50914"/>
                      <a:pt x="8033" y="58949"/>
                      <a:pt x="17943" y="58949"/>
                    </a:cubicBezTo>
                    <a:cubicBezTo>
                      <a:pt x="20269" y="58949"/>
                      <a:pt x="22493" y="58508"/>
                      <a:pt x="24532" y="57702"/>
                    </a:cubicBezTo>
                    <a:cubicBezTo>
                      <a:pt x="28641" y="64064"/>
                      <a:pt x="35799" y="68273"/>
                      <a:pt x="43937" y="68273"/>
                    </a:cubicBezTo>
                    <a:cubicBezTo>
                      <a:pt x="50999" y="68273"/>
                      <a:pt x="57320" y="65103"/>
                      <a:pt x="61554" y="60107"/>
                    </a:cubicBezTo>
                    <a:cubicBezTo>
                      <a:pt x="64789" y="62307"/>
                      <a:pt x="68698" y="63591"/>
                      <a:pt x="72906" y="63591"/>
                    </a:cubicBezTo>
                    <a:cubicBezTo>
                      <a:pt x="82778" y="63591"/>
                      <a:pt x="90998" y="56520"/>
                      <a:pt x="92775" y="47164"/>
                    </a:cubicBezTo>
                    <a:cubicBezTo>
                      <a:pt x="100621" y="44659"/>
                      <a:pt x="106300" y="37306"/>
                      <a:pt x="106300" y="28633"/>
                    </a:cubicBezTo>
                    <a:cubicBezTo>
                      <a:pt x="106300" y="17887"/>
                      <a:pt x="97589" y="9175"/>
                      <a:pt x="86843" y="9175"/>
                    </a:cubicBezTo>
                    <a:cubicBezTo>
                      <a:pt x="83992" y="9175"/>
                      <a:pt x="81282" y="9789"/>
                      <a:pt x="78843" y="10891"/>
                    </a:cubicBezTo>
                    <a:cubicBezTo>
                      <a:pt x="74339" y="4315"/>
                      <a:pt x="66773" y="0"/>
                      <a:pt x="58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41;p71">
                <a:extLst>
                  <a:ext uri="{FF2B5EF4-FFF2-40B4-BE49-F238E27FC236}">
                    <a16:creationId xmlns:a16="http://schemas.microsoft.com/office/drawing/2014/main" xmlns="" id="{1BB735D4-E704-8B99-03B5-2A9413FCA3B6}"/>
                  </a:ext>
                </a:extLst>
              </p:cNvPr>
              <p:cNvSpPr/>
              <p:nvPr/>
            </p:nvSpPr>
            <p:spPr>
              <a:xfrm>
                <a:off x="5433998" y="3524872"/>
                <a:ext cx="479006" cy="953845"/>
              </a:xfrm>
              <a:custGeom>
                <a:avLst/>
                <a:gdLst/>
                <a:ahLst/>
                <a:cxnLst/>
                <a:rect l="l" t="t" r="r" b="b"/>
                <a:pathLst>
                  <a:path w="11952" h="21930" extrusionOk="0">
                    <a:moveTo>
                      <a:pt x="9030" y="1"/>
                    </a:moveTo>
                    <a:cubicBezTo>
                      <a:pt x="9030" y="1"/>
                      <a:pt x="0" y="5898"/>
                      <a:pt x="2370" y="16000"/>
                    </a:cubicBezTo>
                    <a:cubicBezTo>
                      <a:pt x="2578" y="16886"/>
                      <a:pt x="2873" y="17804"/>
                      <a:pt x="3271" y="18755"/>
                    </a:cubicBezTo>
                    <a:cubicBezTo>
                      <a:pt x="3698" y="19777"/>
                      <a:pt x="4243" y="20836"/>
                      <a:pt x="4924" y="21929"/>
                    </a:cubicBezTo>
                    <a:cubicBezTo>
                      <a:pt x="10196" y="17970"/>
                      <a:pt x="11842" y="13580"/>
                      <a:pt x="11945" y="9775"/>
                    </a:cubicBezTo>
                    <a:cubicBezTo>
                      <a:pt x="11951" y="9595"/>
                      <a:pt x="11952" y="9419"/>
                      <a:pt x="11951" y="9242"/>
                    </a:cubicBezTo>
                    <a:cubicBezTo>
                      <a:pt x="11930" y="7121"/>
                      <a:pt x="11448" y="5204"/>
                      <a:pt x="10880" y="3673"/>
                    </a:cubicBezTo>
                    <a:cubicBezTo>
                      <a:pt x="10047" y="1419"/>
                      <a:pt x="9030" y="1"/>
                      <a:pt x="9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42;p71">
                <a:extLst>
                  <a:ext uri="{FF2B5EF4-FFF2-40B4-BE49-F238E27FC236}">
                    <a16:creationId xmlns:a16="http://schemas.microsoft.com/office/drawing/2014/main" xmlns="" id="{8E183B67-B983-121A-1208-C600B8AE129D}"/>
                  </a:ext>
                </a:extLst>
              </p:cNvPr>
              <p:cNvSpPr/>
              <p:nvPr/>
            </p:nvSpPr>
            <p:spPr>
              <a:xfrm>
                <a:off x="5565055" y="3684581"/>
                <a:ext cx="347953" cy="794132"/>
              </a:xfrm>
              <a:custGeom>
                <a:avLst/>
                <a:gdLst/>
                <a:ahLst/>
                <a:cxnLst/>
                <a:rect l="l" t="t" r="r" b="b"/>
                <a:pathLst>
                  <a:path w="8682" h="18258" extrusionOk="0">
                    <a:moveTo>
                      <a:pt x="7610" y="1"/>
                    </a:moveTo>
                    <a:cubicBezTo>
                      <a:pt x="7635" y="1077"/>
                      <a:pt x="7575" y="2157"/>
                      <a:pt x="7434" y="3224"/>
                    </a:cubicBezTo>
                    <a:cubicBezTo>
                      <a:pt x="7200" y="4982"/>
                      <a:pt x="6747" y="6711"/>
                      <a:pt x="6079" y="8354"/>
                    </a:cubicBezTo>
                    <a:cubicBezTo>
                      <a:pt x="5426" y="9965"/>
                      <a:pt x="4589" y="11564"/>
                      <a:pt x="3422" y="12864"/>
                    </a:cubicBezTo>
                    <a:cubicBezTo>
                      <a:pt x="2505" y="13883"/>
                      <a:pt x="1331" y="14722"/>
                      <a:pt x="1" y="15082"/>
                    </a:cubicBezTo>
                    <a:lnTo>
                      <a:pt x="1" y="15083"/>
                    </a:lnTo>
                    <a:cubicBezTo>
                      <a:pt x="428" y="16105"/>
                      <a:pt x="975" y="17164"/>
                      <a:pt x="1654" y="18257"/>
                    </a:cubicBezTo>
                    <a:cubicBezTo>
                      <a:pt x="6926" y="14298"/>
                      <a:pt x="8572" y="9908"/>
                      <a:pt x="8675" y="6103"/>
                    </a:cubicBezTo>
                    <a:cubicBezTo>
                      <a:pt x="8681" y="5923"/>
                      <a:pt x="8682" y="5747"/>
                      <a:pt x="8681" y="5570"/>
                    </a:cubicBezTo>
                    <a:cubicBezTo>
                      <a:pt x="8660" y="3449"/>
                      <a:pt x="8178" y="1532"/>
                      <a:pt x="7610"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43;p71">
                <a:extLst>
                  <a:ext uri="{FF2B5EF4-FFF2-40B4-BE49-F238E27FC236}">
                    <a16:creationId xmlns:a16="http://schemas.microsoft.com/office/drawing/2014/main" xmlns="" id="{FC8CC2AB-1DCB-7BB7-26CC-FAE9752F427C}"/>
                  </a:ext>
                </a:extLst>
              </p:cNvPr>
              <p:cNvSpPr/>
              <p:nvPr/>
            </p:nvSpPr>
            <p:spPr>
              <a:xfrm>
                <a:off x="5642247" y="3620123"/>
                <a:ext cx="149850" cy="832929"/>
              </a:xfrm>
              <a:custGeom>
                <a:avLst/>
                <a:gdLst/>
                <a:ahLst/>
                <a:cxnLst/>
                <a:rect l="l" t="t" r="r" b="b"/>
                <a:pathLst>
                  <a:path w="3739" h="19150" extrusionOk="0">
                    <a:moveTo>
                      <a:pt x="3267" y="1"/>
                    </a:moveTo>
                    <a:lnTo>
                      <a:pt x="3267" y="2"/>
                    </a:lnTo>
                    <a:cubicBezTo>
                      <a:pt x="3531" y="3649"/>
                      <a:pt x="3291" y="7392"/>
                      <a:pt x="2572" y="10977"/>
                    </a:cubicBezTo>
                    <a:cubicBezTo>
                      <a:pt x="2001" y="13761"/>
                      <a:pt x="1133" y="16543"/>
                      <a:pt x="1" y="19150"/>
                    </a:cubicBezTo>
                    <a:cubicBezTo>
                      <a:pt x="1285" y="16609"/>
                      <a:pt x="2215" y="13813"/>
                      <a:pt x="2801" y="11024"/>
                    </a:cubicBezTo>
                    <a:cubicBezTo>
                      <a:pt x="3536" y="7430"/>
                      <a:pt x="3739" y="3640"/>
                      <a:pt x="3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44;p71">
                <a:extLst>
                  <a:ext uri="{FF2B5EF4-FFF2-40B4-BE49-F238E27FC236}">
                    <a16:creationId xmlns:a16="http://schemas.microsoft.com/office/drawing/2014/main" xmlns="" id="{41276B78-8F8C-AB54-84FE-07BB3013475D}"/>
                  </a:ext>
                </a:extLst>
              </p:cNvPr>
              <p:cNvSpPr/>
              <p:nvPr/>
            </p:nvSpPr>
            <p:spPr>
              <a:xfrm>
                <a:off x="5651666" y="3775091"/>
                <a:ext cx="216699" cy="205209"/>
              </a:xfrm>
              <a:custGeom>
                <a:avLst/>
                <a:gdLst/>
                <a:ahLst/>
                <a:cxnLst/>
                <a:rect l="l" t="t" r="r" b="b"/>
                <a:pathLst>
                  <a:path w="5407" h="4718" extrusionOk="0">
                    <a:moveTo>
                      <a:pt x="5407" y="0"/>
                    </a:moveTo>
                    <a:cubicBezTo>
                      <a:pt x="5406" y="3"/>
                      <a:pt x="5405" y="5"/>
                      <a:pt x="5404" y="7"/>
                    </a:cubicBezTo>
                    <a:lnTo>
                      <a:pt x="5404" y="7"/>
                    </a:lnTo>
                    <a:cubicBezTo>
                      <a:pt x="5405" y="5"/>
                      <a:pt x="5406" y="4"/>
                      <a:pt x="5407" y="2"/>
                    </a:cubicBezTo>
                    <a:lnTo>
                      <a:pt x="5407" y="0"/>
                    </a:lnTo>
                    <a:close/>
                    <a:moveTo>
                      <a:pt x="5404" y="7"/>
                    </a:moveTo>
                    <a:cubicBezTo>
                      <a:pt x="4732" y="1535"/>
                      <a:pt x="3659" y="2831"/>
                      <a:pt x="2948" y="4342"/>
                    </a:cubicBezTo>
                    <a:lnTo>
                      <a:pt x="2948" y="4342"/>
                    </a:lnTo>
                    <a:cubicBezTo>
                      <a:pt x="2587" y="3610"/>
                      <a:pt x="2168" y="2907"/>
                      <a:pt x="1696" y="2244"/>
                    </a:cubicBezTo>
                    <a:cubicBezTo>
                      <a:pt x="1192" y="1534"/>
                      <a:pt x="626" y="869"/>
                      <a:pt x="1" y="264"/>
                    </a:cubicBezTo>
                    <a:lnTo>
                      <a:pt x="1" y="264"/>
                    </a:lnTo>
                    <a:cubicBezTo>
                      <a:pt x="1150" y="1556"/>
                      <a:pt x="2133" y="3001"/>
                      <a:pt x="2879" y="4562"/>
                    </a:cubicBezTo>
                    <a:lnTo>
                      <a:pt x="2953" y="4718"/>
                    </a:lnTo>
                    <a:lnTo>
                      <a:pt x="3023" y="4559"/>
                    </a:lnTo>
                    <a:cubicBezTo>
                      <a:pt x="3718" y="2999"/>
                      <a:pt x="4828" y="1628"/>
                      <a:pt x="5404"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45;p71">
                <a:extLst>
                  <a:ext uri="{FF2B5EF4-FFF2-40B4-BE49-F238E27FC236}">
                    <a16:creationId xmlns:a16="http://schemas.microsoft.com/office/drawing/2014/main" xmlns="" id="{728B13CD-26C4-1660-F876-D48977F1A194}"/>
                  </a:ext>
                </a:extLst>
              </p:cNvPr>
              <p:cNvSpPr/>
              <p:nvPr/>
            </p:nvSpPr>
            <p:spPr>
              <a:xfrm>
                <a:off x="5600445" y="4054363"/>
                <a:ext cx="244192" cy="239657"/>
              </a:xfrm>
              <a:custGeom>
                <a:avLst/>
                <a:gdLst/>
                <a:ahLst/>
                <a:cxnLst/>
                <a:rect l="l" t="t" r="r" b="b"/>
                <a:pathLst>
                  <a:path w="6093" h="5510" extrusionOk="0">
                    <a:moveTo>
                      <a:pt x="1" y="1"/>
                    </a:moveTo>
                    <a:lnTo>
                      <a:pt x="1" y="1"/>
                    </a:lnTo>
                    <a:cubicBezTo>
                      <a:pt x="975" y="1718"/>
                      <a:pt x="1819" y="3513"/>
                      <a:pt x="2466" y="5379"/>
                    </a:cubicBezTo>
                    <a:lnTo>
                      <a:pt x="2511" y="5509"/>
                    </a:lnTo>
                    <a:lnTo>
                      <a:pt x="2601" y="5407"/>
                    </a:lnTo>
                    <a:cubicBezTo>
                      <a:pt x="3926" y="3896"/>
                      <a:pt x="5113" y="2262"/>
                      <a:pt x="6092" y="507"/>
                    </a:cubicBezTo>
                    <a:lnTo>
                      <a:pt x="6092" y="507"/>
                    </a:lnTo>
                    <a:cubicBezTo>
                      <a:pt x="5031" y="2152"/>
                      <a:pt x="3867" y="3733"/>
                      <a:pt x="2571" y="5200"/>
                    </a:cubicBezTo>
                    <a:lnTo>
                      <a:pt x="2571" y="5200"/>
                    </a:lnTo>
                    <a:cubicBezTo>
                      <a:pt x="2417" y="4776"/>
                      <a:pt x="2254" y="4356"/>
                      <a:pt x="2080" y="3939"/>
                    </a:cubicBezTo>
                    <a:cubicBezTo>
                      <a:pt x="1509" y="2567"/>
                      <a:pt x="815" y="124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46;p71">
                <a:extLst>
                  <a:ext uri="{FF2B5EF4-FFF2-40B4-BE49-F238E27FC236}">
                    <a16:creationId xmlns:a16="http://schemas.microsoft.com/office/drawing/2014/main" xmlns="" id="{8FD20A8F-DEB0-537D-57F8-72831339DF51}"/>
                  </a:ext>
                </a:extLst>
              </p:cNvPr>
              <p:cNvSpPr/>
              <p:nvPr/>
            </p:nvSpPr>
            <p:spPr>
              <a:xfrm>
                <a:off x="5596758" y="4142569"/>
                <a:ext cx="856576" cy="453566"/>
              </a:xfrm>
              <a:custGeom>
                <a:avLst/>
                <a:gdLst/>
                <a:ahLst/>
                <a:cxnLst/>
                <a:rect l="l" t="t" r="r" b="b"/>
                <a:pathLst>
                  <a:path w="21373" h="10428" extrusionOk="0">
                    <a:moveTo>
                      <a:pt x="13313" y="0"/>
                    </a:moveTo>
                    <a:cubicBezTo>
                      <a:pt x="10441" y="0"/>
                      <a:pt x="7160" y="799"/>
                      <a:pt x="4102" y="3409"/>
                    </a:cubicBezTo>
                    <a:cubicBezTo>
                      <a:pt x="3410" y="3998"/>
                      <a:pt x="2728" y="4683"/>
                      <a:pt x="2066" y="5470"/>
                    </a:cubicBezTo>
                    <a:cubicBezTo>
                      <a:pt x="1353" y="6318"/>
                      <a:pt x="662" y="7288"/>
                      <a:pt x="1" y="8395"/>
                    </a:cubicBezTo>
                    <a:cubicBezTo>
                      <a:pt x="3008" y="9851"/>
                      <a:pt x="5688" y="10428"/>
                      <a:pt x="8046" y="10428"/>
                    </a:cubicBezTo>
                    <a:cubicBezTo>
                      <a:pt x="10340" y="10428"/>
                      <a:pt x="12330" y="9882"/>
                      <a:pt x="14022" y="9068"/>
                    </a:cubicBezTo>
                    <a:cubicBezTo>
                      <a:pt x="14183" y="8991"/>
                      <a:pt x="14341" y="8910"/>
                      <a:pt x="14497" y="8829"/>
                    </a:cubicBezTo>
                    <a:cubicBezTo>
                      <a:pt x="16372" y="7839"/>
                      <a:pt x="17856" y="6532"/>
                      <a:pt x="18957" y="5326"/>
                    </a:cubicBezTo>
                    <a:cubicBezTo>
                      <a:pt x="20578" y="3553"/>
                      <a:pt x="21373" y="1998"/>
                      <a:pt x="21373" y="1998"/>
                    </a:cubicBezTo>
                    <a:cubicBezTo>
                      <a:pt x="21373" y="1998"/>
                      <a:pt x="17854" y="0"/>
                      <a:pt x="13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47;p71">
                <a:extLst>
                  <a:ext uri="{FF2B5EF4-FFF2-40B4-BE49-F238E27FC236}">
                    <a16:creationId xmlns:a16="http://schemas.microsoft.com/office/drawing/2014/main" xmlns="" id="{8052E930-404A-E6C0-8632-CF11ED4AF6DD}"/>
                  </a:ext>
                </a:extLst>
              </p:cNvPr>
              <p:cNvSpPr/>
              <p:nvPr/>
            </p:nvSpPr>
            <p:spPr>
              <a:xfrm>
                <a:off x="5596758" y="4374172"/>
                <a:ext cx="759789" cy="221955"/>
              </a:xfrm>
              <a:custGeom>
                <a:avLst/>
                <a:gdLst/>
                <a:ahLst/>
                <a:cxnLst/>
                <a:rect l="l" t="t" r="r" b="b"/>
                <a:pathLst>
                  <a:path w="18958" h="5103" extrusionOk="0">
                    <a:moveTo>
                      <a:pt x="18957" y="1"/>
                    </a:moveTo>
                    <a:lnTo>
                      <a:pt x="18957" y="1"/>
                    </a:lnTo>
                    <a:cubicBezTo>
                      <a:pt x="18012" y="516"/>
                      <a:pt x="17024" y="957"/>
                      <a:pt x="16010" y="1320"/>
                    </a:cubicBezTo>
                    <a:cubicBezTo>
                      <a:pt x="14342" y="1918"/>
                      <a:pt x="12597" y="2307"/>
                      <a:pt x="10830" y="2467"/>
                    </a:cubicBezTo>
                    <a:cubicBezTo>
                      <a:pt x="10202" y="2524"/>
                      <a:pt x="9563" y="2558"/>
                      <a:pt x="8924" y="2558"/>
                    </a:cubicBezTo>
                    <a:cubicBezTo>
                      <a:pt x="7803" y="2558"/>
                      <a:pt x="6681" y="2452"/>
                      <a:pt x="5604" y="2170"/>
                    </a:cubicBezTo>
                    <a:cubicBezTo>
                      <a:pt x="4278" y="1822"/>
                      <a:pt x="2994" y="1162"/>
                      <a:pt x="2066" y="145"/>
                    </a:cubicBezTo>
                    <a:cubicBezTo>
                      <a:pt x="1353" y="993"/>
                      <a:pt x="660" y="1963"/>
                      <a:pt x="1" y="3070"/>
                    </a:cubicBezTo>
                    <a:cubicBezTo>
                      <a:pt x="3008" y="4526"/>
                      <a:pt x="5688" y="5103"/>
                      <a:pt x="8046" y="5103"/>
                    </a:cubicBezTo>
                    <a:cubicBezTo>
                      <a:pt x="10340" y="5103"/>
                      <a:pt x="12330" y="4557"/>
                      <a:pt x="14022" y="3743"/>
                    </a:cubicBezTo>
                    <a:cubicBezTo>
                      <a:pt x="14183" y="3666"/>
                      <a:pt x="14341" y="3585"/>
                      <a:pt x="14497" y="3504"/>
                    </a:cubicBezTo>
                    <a:cubicBezTo>
                      <a:pt x="16372" y="2514"/>
                      <a:pt x="17856" y="1207"/>
                      <a:pt x="18957"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48;p71">
                <a:extLst>
                  <a:ext uri="{FF2B5EF4-FFF2-40B4-BE49-F238E27FC236}">
                    <a16:creationId xmlns:a16="http://schemas.microsoft.com/office/drawing/2014/main" xmlns="" id="{F8C22D6F-DB15-3361-9786-A635D9B3C2FF}"/>
                  </a:ext>
                </a:extLst>
              </p:cNvPr>
              <p:cNvSpPr/>
              <p:nvPr/>
            </p:nvSpPr>
            <p:spPr>
              <a:xfrm>
                <a:off x="5622769" y="4251259"/>
                <a:ext cx="742195" cy="255229"/>
              </a:xfrm>
              <a:custGeom>
                <a:avLst/>
                <a:gdLst/>
                <a:ahLst/>
                <a:cxnLst/>
                <a:rect l="l" t="t" r="r" b="b"/>
                <a:pathLst>
                  <a:path w="18519" h="5868" extrusionOk="0">
                    <a:moveTo>
                      <a:pt x="18519" y="0"/>
                    </a:moveTo>
                    <a:lnTo>
                      <a:pt x="18519" y="0"/>
                    </a:lnTo>
                    <a:cubicBezTo>
                      <a:pt x="15396" y="1904"/>
                      <a:pt x="11959" y="3406"/>
                      <a:pt x="8443" y="4410"/>
                    </a:cubicBezTo>
                    <a:cubicBezTo>
                      <a:pt x="5707" y="5176"/>
                      <a:pt x="2836" y="5680"/>
                      <a:pt x="1" y="5867"/>
                    </a:cubicBezTo>
                    <a:cubicBezTo>
                      <a:pt x="2847" y="5845"/>
                      <a:pt x="5759" y="5391"/>
                      <a:pt x="8506" y="4635"/>
                    </a:cubicBezTo>
                    <a:cubicBezTo>
                      <a:pt x="12037" y="3641"/>
                      <a:pt x="15499" y="2085"/>
                      <a:pt x="185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49;p71">
                <a:extLst>
                  <a:ext uri="{FF2B5EF4-FFF2-40B4-BE49-F238E27FC236}">
                    <a16:creationId xmlns:a16="http://schemas.microsoft.com/office/drawing/2014/main" xmlns="" id="{2DE533B5-4A7F-E2D0-FF02-4BDE073DB808}"/>
                  </a:ext>
                </a:extLst>
              </p:cNvPr>
              <p:cNvSpPr/>
              <p:nvPr/>
            </p:nvSpPr>
            <p:spPr>
              <a:xfrm>
                <a:off x="6068485" y="4210245"/>
                <a:ext cx="213172" cy="207297"/>
              </a:xfrm>
              <a:custGeom>
                <a:avLst/>
                <a:gdLst/>
                <a:ahLst/>
                <a:cxnLst/>
                <a:rect l="l" t="t" r="r" b="b"/>
                <a:pathLst>
                  <a:path w="5319" h="4766" extrusionOk="0">
                    <a:moveTo>
                      <a:pt x="5317" y="4685"/>
                    </a:moveTo>
                    <a:cubicBezTo>
                      <a:pt x="5316" y="4685"/>
                      <a:pt x="5316" y="4685"/>
                      <a:pt x="5316" y="4685"/>
                    </a:cubicBezTo>
                    <a:lnTo>
                      <a:pt x="5316" y="4685"/>
                    </a:lnTo>
                    <a:cubicBezTo>
                      <a:pt x="5316" y="4685"/>
                      <a:pt x="5317" y="4685"/>
                      <a:pt x="5318" y="4685"/>
                    </a:cubicBezTo>
                    <a:close/>
                    <a:moveTo>
                      <a:pt x="2607" y="0"/>
                    </a:moveTo>
                    <a:lnTo>
                      <a:pt x="2607" y="0"/>
                    </a:lnTo>
                    <a:cubicBezTo>
                      <a:pt x="1985" y="1615"/>
                      <a:pt x="1151" y="3149"/>
                      <a:pt x="106" y="4527"/>
                    </a:cubicBezTo>
                    <a:lnTo>
                      <a:pt x="1" y="4665"/>
                    </a:lnTo>
                    <a:lnTo>
                      <a:pt x="173" y="4654"/>
                    </a:lnTo>
                    <a:cubicBezTo>
                      <a:pt x="383" y="4642"/>
                      <a:pt x="593" y="4637"/>
                      <a:pt x="803" y="4637"/>
                    </a:cubicBezTo>
                    <a:cubicBezTo>
                      <a:pt x="1872" y="4637"/>
                      <a:pt x="2947" y="4765"/>
                      <a:pt x="4018" y="4765"/>
                    </a:cubicBezTo>
                    <a:cubicBezTo>
                      <a:pt x="4452" y="4765"/>
                      <a:pt x="4885" y="4744"/>
                      <a:pt x="5316" y="4685"/>
                    </a:cubicBezTo>
                    <a:lnTo>
                      <a:pt x="5316" y="4685"/>
                    </a:lnTo>
                    <a:cubicBezTo>
                      <a:pt x="5104" y="4699"/>
                      <a:pt x="4892" y="4704"/>
                      <a:pt x="4681" y="4704"/>
                    </a:cubicBezTo>
                    <a:cubicBezTo>
                      <a:pt x="3357" y="4704"/>
                      <a:pt x="2046" y="4481"/>
                      <a:pt x="720" y="4481"/>
                    </a:cubicBezTo>
                    <a:cubicBezTo>
                      <a:pt x="591" y="4481"/>
                      <a:pt x="462" y="4484"/>
                      <a:pt x="333" y="4488"/>
                    </a:cubicBezTo>
                    <a:lnTo>
                      <a:pt x="333" y="4488"/>
                    </a:lnTo>
                    <a:cubicBezTo>
                      <a:pt x="818" y="3833"/>
                      <a:pt x="1251" y="3138"/>
                      <a:pt x="1624" y="2414"/>
                    </a:cubicBezTo>
                    <a:cubicBezTo>
                      <a:pt x="2023" y="1641"/>
                      <a:pt x="2355" y="833"/>
                      <a:pt x="2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50;p71">
                <a:extLst>
                  <a:ext uri="{FF2B5EF4-FFF2-40B4-BE49-F238E27FC236}">
                    <a16:creationId xmlns:a16="http://schemas.microsoft.com/office/drawing/2014/main" xmlns="" id="{5C773BAB-9724-9C86-A6EE-617C26F05B70}"/>
                  </a:ext>
                </a:extLst>
              </p:cNvPr>
              <p:cNvSpPr/>
              <p:nvPr/>
            </p:nvSpPr>
            <p:spPr>
              <a:xfrm>
                <a:off x="5779998" y="4283531"/>
                <a:ext cx="243952" cy="245616"/>
              </a:xfrm>
              <a:custGeom>
                <a:avLst/>
                <a:gdLst/>
                <a:ahLst/>
                <a:cxnLst/>
                <a:rect l="l" t="t" r="r" b="b"/>
                <a:pathLst>
                  <a:path w="6087" h="5647" extrusionOk="0">
                    <a:moveTo>
                      <a:pt x="3746" y="0"/>
                    </a:moveTo>
                    <a:lnTo>
                      <a:pt x="3746" y="0"/>
                    </a:lnTo>
                    <a:cubicBezTo>
                      <a:pt x="2666" y="1653"/>
                      <a:pt x="1458" y="3225"/>
                      <a:pt x="95" y="4656"/>
                    </a:cubicBezTo>
                    <a:lnTo>
                      <a:pt x="0" y="4755"/>
                    </a:lnTo>
                    <a:lnTo>
                      <a:pt x="133" y="4788"/>
                    </a:lnTo>
                    <a:cubicBezTo>
                      <a:pt x="2081" y="5273"/>
                      <a:pt x="4079" y="5580"/>
                      <a:pt x="6087" y="5646"/>
                    </a:cubicBezTo>
                    <a:cubicBezTo>
                      <a:pt x="4139" y="5457"/>
                      <a:pt x="2200" y="5147"/>
                      <a:pt x="303" y="4666"/>
                    </a:cubicBezTo>
                    <a:lnTo>
                      <a:pt x="303" y="4666"/>
                    </a:lnTo>
                    <a:cubicBezTo>
                      <a:pt x="609" y="4336"/>
                      <a:pt x="907" y="3997"/>
                      <a:pt x="1198" y="3652"/>
                    </a:cubicBezTo>
                    <a:cubicBezTo>
                      <a:pt x="2155" y="2516"/>
                      <a:pt x="3014" y="1294"/>
                      <a:pt x="3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51;p71">
                <a:extLst>
                  <a:ext uri="{FF2B5EF4-FFF2-40B4-BE49-F238E27FC236}">
                    <a16:creationId xmlns:a16="http://schemas.microsoft.com/office/drawing/2014/main" xmlns="" id="{CA410C71-ACEF-72C2-604F-2EC6F56D64AD}"/>
                  </a:ext>
                </a:extLst>
              </p:cNvPr>
              <p:cNvSpPr/>
              <p:nvPr/>
            </p:nvSpPr>
            <p:spPr>
              <a:xfrm>
                <a:off x="5609182" y="3616557"/>
                <a:ext cx="734500" cy="856982"/>
              </a:xfrm>
              <a:custGeom>
                <a:avLst/>
                <a:gdLst/>
                <a:ahLst/>
                <a:cxnLst/>
                <a:rect l="l" t="t" r="r" b="b"/>
                <a:pathLst>
                  <a:path w="18327" h="19703" extrusionOk="0">
                    <a:moveTo>
                      <a:pt x="13982" y="1"/>
                    </a:moveTo>
                    <a:cubicBezTo>
                      <a:pt x="13976" y="1"/>
                      <a:pt x="13971" y="2"/>
                      <a:pt x="13966" y="5"/>
                    </a:cubicBezTo>
                    <a:cubicBezTo>
                      <a:pt x="13487" y="327"/>
                      <a:pt x="13027" y="680"/>
                      <a:pt x="12597" y="1067"/>
                    </a:cubicBezTo>
                    <a:cubicBezTo>
                      <a:pt x="12414" y="1233"/>
                      <a:pt x="12235" y="1406"/>
                      <a:pt x="12062" y="1584"/>
                    </a:cubicBezTo>
                    <a:cubicBezTo>
                      <a:pt x="11489" y="2173"/>
                      <a:pt x="10984" y="2828"/>
                      <a:pt x="10577" y="3543"/>
                    </a:cubicBezTo>
                    <a:cubicBezTo>
                      <a:pt x="10172" y="4257"/>
                      <a:pt x="9880" y="5025"/>
                      <a:pt x="9705" y="5826"/>
                    </a:cubicBezTo>
                    <a:cubicBezTo>
                      <a:pt x="9532" y="6617"/>
                      <a:pt x="9455" y="7426"/>
                      <a:pt x="9360" y="8230"/>
                    </a:cubicBezTo>
                    <a:cubicBezTo>
                      <a:pt x="9266" y="9033"/>
                      <a:pt x="9150" y="9841"/>
                      <a:pt x="8899" y="10611"/>
                    </a:cubicBezTo>
                    <a:cubicBezTo>
                      <a:pt x="8877" y="10677"/>
                      <a:pt x="8855" y="10742"/>
                      <a:pt x="8832" y="10809"/>
                    </a:cubicBezTo>
                    <a:cubicBezTo>
                      <a:pt x="8650" y="11067"/>
                      <a:pt x="8463" y="11324"/>
                      <a:pt x="8271" y="11577"/>
                    </a:cubicBezTo>
                    <a:cubicBezTo>
                      <a:pt x="8169" y="11711"/>
                      <a:pt x="8067" y="11844"/>
                      <a:pt x="7962" y="11975"/>
                    </a:cubicBezTo>
                    <a:cubicBezTo>
                      <a:pt x="8385" y="10763"/>
                      <a:pt x="8617" y="9488"/>
                      <a:pt x="8656" y="8204"/>
                    </a:cubicBezTo>
                    <a:cubicBezTo>
                      <a:pt x="8698" y="6886"/>
                      <a:pt x="8536" y="5561"/>
                      <a:pt x="8176" y="4291"/>
                    </a:cubicBezTo>
                    <a:cubicBezTo>
                      <a:pt x="7973" y="3575"/>
                      <a:pt x="7706" y="2880"/>
                      <a:pt x="7380" y="2214"/>
                    </a:cubicBezTo>
                    <a:cubicBezTo>
                      <a:pt x="7374" y="2203"/>
                      <a:pt x="7361" y="2194"/>
                      <a:pt x="7348" y="2194"/>
                    </a:cubicBezTo>
                    <a:cubicBezTo>
                      <a:pt x="7341" y="2194"/>
                      <a:pt x="7334" y="2197"/>
                      <a:pt x="7329" y="2205"/>
                    </a:cubicBezTo>
                    <a:cubicBezTo>
                      <a:pt x="6591" y="3379"/>
                      <a:pt x="5865" y="4633"/>
                      <a:pt x="5676" y="6029"/>
                    </a:cubicBezTo>
                    <a:cubicBezTo>
                      <a:pt x="5490" y="7393"/>
                      <a:pt x="5911" y="8734"/>
                      <a:pt x="6547" y="9928"/>
                    </a:cubicBezTo>
                    <a:cubicBezTo>
                      <a:pt x="6939" y="10662"/>
                      <a:pt x="7410" y="11349"/>
                      <a:pt x="7880" y="12035"/>
                    </a:cubicBezTo>
                    <a:cubicBezTo>
                      <a:pt x="7878" y="12037"/>
                      <a:pt x="7877" y="12040"/>
                      <a:pt x="7877" y="12041"/>
                    </a:cubicBezTo>
                    <a:cubicBezTo>
                      <a:pt x="7873" y="12053"/>
                      <a:pt x="7875" y="12066"/>
                      <a:pt x="7882" y="12075"/>
                    </a:cubicBezTo>
                    <a:cubicBezTo>
                      <a:pt x="7291" y="12817"/>
                      <a:pt x="6657" y="13526"/>
                      <a:pt x="5987" y="14197"/>
                    </a:cubicBezTo>
                    <a:cubicBezTo>
                      <a:pt x="5863" y="14322"/>
                      <a:pt x="5737" y="14445"/>
                      <a:pt x="5609" y="14567"/>
                    </a:cubicBezTo>
                    <a:cubicBezTo>
                      <a:pt x="5620" y="14530"/>
                      <a:pt x="5631" y="14492"/>
                      <a:pt x="5641" y="14454"/>
                    </a:cubicBezTo>
                    <a:cubicBezTo>
                      <a:pt x="5683" y="14295"/>
                      <a:pt x="5721" y="14132"/>
                      <a:pt x="5755" y="13969"/>
                    </a:cubicBezTo>
                    <a:cubicBezTo>
                      <a:pt x="6028" y="12652"/>
                      <a:pt x="6003" y="11283"/>
                      <a:pt x="5765" y="9962"/>
                    </a:cubicBezTo>
                    <a:cubicBezTo>
                      <a:pt x="5518" y="8593"/>
                      <a:pt x="5047" y="7273"/>
                      <a:pt x="4453" y="6017"/>
                    </a:cubicBezTo>
                    <a:cubicBezTo>
                      <a:pt x="4381" y="5861"/>
                      <a:pt x="4305" y="5707"/>
                      <a:pt x="4227" y="5552"/>
                    </a:cubicBezTo>
                    <a:cubicBezTo>
                      <a:pt x="4221" y="5541"/>
                      <a:pt x="4210" y="5534"/>
                      <a:pt x="4198" y="5534"/>
                    </a:cubicBezTo>
                    <a:cubicBezTo>
                      <a:pt x="4186" y="5534"/>
                      <a:pt x="4174" y="5542"/>
                      <a:pt x="4170" y="5559"/>
                    </a:cubicBezTo>
                    <a:cubicBezTo>
                      <a:pt x="3930" y="6796"/>
                      <a:pt x="3436" y="7984"/>
                      <a:pt x="3313" y="9246"/>
                    </a:cubicBezTo>
                    <a:cubicBezTo>
                      <a:pt x="3253" y="9863"/>
                      <a:pt x="3297" y="10484"/>
                      <a:pt x="3490" y="11075"/>
                    </a:cubicBezTo>
                    <a:cubicBezTo>
                      <a:pt x="3695" y="11700"/>
                      <a:pt x="4035" y="12271"/>
                      <a:pt x="4405" y="12810"/>
                    </a:cubicBezTo>
                    <a:cubicBezTo>
                      <a:pt x="4781" y="13358"/>
                      <a:pt x="5256" y="13889"/>
                      <a:pt x="5478" y="14526"/>
                    </a:cubicBezTo>
                    <a:cubicBezTo>
                      <a:pt x="5492" y="14567"/>
                      <a:pt x="5507" y="14610"/>
                      <a:pt x="5518" y="14654"/>
                    </a:cubicBezTo>
                    <a:cubicBezTo>
                      <a:pt x="5348" y="14815"/>
                      <a:pt x="5176" y="14975"/>
                      <a:pt x="5001" y="15132"/>
                    </a:cubicBezTo>
                    <a:cubicBezTo>
                      <a:pt x="4478" y="15603"/>
                      <a:pt x="3935" y="16051"/>
                      <a:pt x="3373" y="16475"/>
                    </a:cubicBezTo>
                    <a:cubicBezTo>
                      <a:pt x="3068" y="16707"/>
                      <a:pt x="2757" y="16930"/>
                      <a:pt x="2436" y="17143"/>
                    </a:cubicBezTo>
                    <a:cubicBezTo>
                      <a:pt x="2510" y="16962"/>
                      <a:pt x="2579" y="16782"/>
                      <a:pt x="2641" y="16599"/>
                    </a:cubicBezTo>
                    <a:cubicBezTo>
                      <a:pt x="2812" y="16227"/>
                      <a:pt x="2947" y="15843"/>
                      <a:pt x="3049" y="15448"/>
                    </a:cubicBezTo>
                    <a:cubicBezTo>
                      <a:pt x="3209" y="14823"/>
                      <a:pt x="3287" y="14179"/>
                      <a:pt x="3296" y="13535"/>
                    </a:cubicBezTo>
                    <a:cubicBezTo>
                      <a:pt x="3304" y="12896"/>
                      <a:pt x="3244" y="12257"/>
                      <a:pt x="3135" y="11627"/>
                    </a:cubicBezTo>
                    <a:cubicBezTo>
                      <a:pt x="3027" y="10999"/>
                      <a:pt x="2870" y="10380"/>
                      <a:pt x="2684" y="9771"/>
                    </a:cubicBezTo>
                    <a:cubicBezTo>
                      <a:pt x="2495" y="9154"/>
                      <a:pt x="2292" y="8525"/>
                      <a:pt x="1980" y="7958"/>
                    </a:cubicBezTo>
                    <a:cubicBezTo>
                      <a:pt x="1941" y="7884"/>
                      <a:pt x="1899" y="7812"/>
                      <a:pt x="1856" y="7742"/>
                    </a:cubicBezTo>
                    <a:cubicBezTo>
                      <a:pt x="1850" y="7733"/>
                      <a:pt x="1842" y="7730"/>
                      <a:pt x="1834" y="7730"/>
                    </a:cubicBezTo>
                    <a:cubicBezTo>
                      <a:pt x="1820" y="7730"/>
                      <a:pt x="1806" y="7740"/>
                      <a:pt x="1802" y="7754"/>
                    </a:cubicBezTo>
                    <a:cubicBezTo>
                      <a:pt x="1599" y="8485"/>
                      <a:pt x="1273" y="9172"/>
                      <a:pt x="1001" y="9877"/>
                    </a:cubicBezTo>
                    <a:cubicBezTo>
                      <a:pt x="870" y="10216"/>
                      <a:pt x="752" y="10560"/>
                      <a:pt x="665" y="10912"/>
                    </a:cubicBezTo>
                    <a:cubicBezTo>
                      <a:pt x="591" y="11214"/>
                      <a:pt x="539" y="11519"/>
                      <a:pt x="510" y="11828"/>
                    </a:cubicBezTo>
                    <a:cubicBezTo>
                      <a:pt x="452" y="12437"/>
                      <a:pt x="480" y="13056"/>
                      <a:pt x="595" y="13658"/>
                    </a:cubicBezTo>
                    <a:cubicBezTo>
                      <a:pt x="709" y="14262"/>
                      <a:pt x="906" y="14851"/>
                      <a:pt x="1188" y="15399"/>
                    </a:cubicBezTo>
                    <a:cubicBezTo>
                      <a:pt x="1460" y="15929"/>
                      <a:pt x="1812" y="16417"/>
                      <a:pt x="2070" y="16955"/>
                    </a:cubicBezTo>
                    <a:cubicBezTo>
                      <a:pt x="2108" y="17030"/>
                      <a:pt x="2143" y="17109"/>
                      <a:pt x="2174" y="17187"/>
                    </a:cubicBezTo>
                    <a:cubicBezTo>
                      <a:pt x="2188" y="17221"/>
                      <a:pt x="2199" y="17255"/>
                      <a:pt x="2212" y="17288"/>
                    </a:cubicBezTo>
                    <a:cubicBezTo>
                      <a:pt x="2122" y="17346"/>
                      <a:pt x="1775" y="17555"/>
                      <a:pt x="1775" y="17555"/>
                    </a:cubicBezTo>
                    <a:cubicBezTo>
                      <a:pt x="1362" y="17792"/>
                      <a:pt x="936" y="18004"/>
                      <a:pt x="489" y="18173"/>
                    </a:cubicBezTo>
                    <a:cubicBezTo>
                      <a:pt x="361" y="18222"/>
                      <a:pt x="230" y="18268"/>
                      <a:pt x="98" y="18309"/>
                    </a:cubicBezTo>
                    <a:cubicBezTo>
                      <a:pt x="0" y="18340"/>
                      <a:pt x="42" y="18480"/>
                      <a:pt x="130" y="18480"/>
                    </a:cubicBezTo>
                    <a:cubicBezTo>
                      <a:pt x="139" y="18480"/>
                      <a:pt x="148" y="18479"/>
                      <a:pt x="158" y="18476"/>
                    </a:cubicBezTo>
                    <a:cubicBezTo>
                      <a:pt x="937" y="18229"/>
                      <a:pt x="1662" y="17851"/>
                      <a:pt x="2347" y="17412"/>
                    </a:cubicBezTo>
                    <a:cubicBezTo>
                      <a:pt x="2582" y="17600"/>
                      <a:pt x="2819" y="17785"/>
                      <a:pt x="3061" y="17963"/>
                    </a:cubicBezTo>
                    <a:cubicBezTo>
                      <a:pt x="3394" y="18208"/>
                      <a:pt x="3736" y="18441"/>
                      <a:pt x="4094" y="18648"/>
                    </a:cubicBezTo>
                    <a:cubicBezTo>
                      <a:pt x="4690" y="18998"/>
                      <a:pt x="5327" y="19263"/>
                      <a:pt x="5999" y="19434"/>
                    </a:cubicBezTo>
                    <a:cubicBezTo>
                      <a:pt x="6637" y="19597"/>
                      <a:pt x="7295" y="19678"/>
                      <a:pt x="7952" y="19698"/>
                    </a:cubicBezTo>
                    <a:cubicBezTo>
                      <a:pt x="8060" y="19701"/>
                      <a:pt x="8167" y="19703"/>
                      <a:pt x="8274" y="19703"/>
                    </a:cubicBezTo>
                    <a:cubicBezTo>
                      <a:pt x="8829" y="19703"/>
                      <a:pt x="9384" y="19659"/>
                      <a:pt x="9934" y="19586"/>
                    </a:cubicBezTo>
                    <a:cubicBezTo>
                      <a:pt x="10453" y="19517"/>
                      <a:pt x="10976" y="19428"/>
                      <a:pt x="11500" y="19428"/>
                    </a:cubicBezTo>
                    <a:cubicBezTo>
                      <a:pt x="11638" y="19428"/>
                      <a:pt x="11776" y="19434"/>
                      <a:pt x="11914" y="19448"/>
                    </a:cubicBezTo>
                    <a:cubicBezTo>
                      <a:pt x="11996" y="19458"/>
                      <a:pt x="12076" y="19468"/>
                      <a:pt x="12157" y="19482"/>
                    </a:cubicBezTo>
                    <a:cubicBezTo>
                      <a:pt x="12159" y="19483"/>
                      <a:pt x="12161" y="19483"/>
                      <a:pt x="12162" y="19483"/>
                    </a:cubicBezTo>
                    <a:cubicBezTo>
                      <a:pt x="12188" y="19483"/>
                      <a:pt x="12200" y="19449"/>
                      <a:pt x="12180" y="19430"/>
                    </a:cubicBezTo>
                    <a:cubicBezTo>
                      <a:pt x="11806" y="19077"/>
                      <a:pt x="11405" y="18754"/>
                      <a:pt x="10979" y="18465"/>
                    </a:cubicBezTo>
                    <a:cubicBezTo>
                      <a:pt x="10766" y="18320"/>
                      <a:pt x="10548" y="18183"/>
                      <a:pt x="10324" y="18055"/>
                    </a:cubicBezTo>
                    <a:cubicBezTo>
                      <a:pt x="9655" y="17672"/>
                      <a:pt x="8940" y="17368"/>
                      <a:pt x="8199" y="17153"/>
                    </a:cubicBezTo>
                    <a:cubicBezTo>
                      <a:pt x="7503" y="16952"/>
                      <a:pt x="6785" y="16830"/>
                      <a:pt x="6063" y="16790"/>
                    </a:cubicBezTo>
                    <a:cubicBezTo>
                      <a:pt x="5886" y="16780"/>
                      <a:pt x="5709" y="16776"/>
                      <a:pt x="5532" y="16776"/>
                    </a:cubicBezTo>
                    <a:cubicBezTo>
                      <a:pt x="5024" y="16776"/>
                      <a:pt x="4515" y="16815"/>
                      <a:pt x="4013" y="16894"/>
                    </a:cubicBezTo>
                    <a:cubicBezTo>
                      <a:pt x="3555" y="16965"/>
                      <a:pt x="3104" y="17069"/>
                      <a:pt x="2661" y="17205"/>
                    </a:cubicBezTo>
                    <a:cubicBezTo>
                      <a:pt x="2814" y="17101"/>
                      <a:pt x="2965" y="16996"/>
                      <a:pt x="3113" y="16888"/>
                    </a:cubicBezTo>
                    <a:cubicBezTo>
                      <a:pt x="3810" y="16383"/>
                      <a:pt x="4478" y="15839"/>
                      <a:pt x="5118" y="15264"/>
                    </a:cubicBezTo>
                    <a:cubicBezTo>
                      <a:pt x="5295" y="15104"/>
                      <a:pt x="5469" y="14943"/>
                      <a:pt x="5642" y="14779"/>
                    </a:cubicBezTo>
                    <a:cubicBezTo>
                      <a:pt x="5803" y="14932"/>
                      <a:pt x="5973" y="15078"/>
                      <a:pt x="6151" y="15212"/>
                    </a:cubicBezTo>
                    <a:cubicBezTo>
                      <a:pt x="7147" y="15970"/>
                      <a:pt x="8368" y="16414"/>
                      <a:pt x="9624" y="16468"/>
                    </a:cubicBezTo>
                    <a:cubicBezTo>
                      <a:pt x="9730" y="16472"/>
                      <a:pt x="9835" y="16474"/>
                      <a:pt x="9941" y="16474"/>
                    </a:cubicBezTo>
                    <a:cubicBezTo>
                      <a:pt x="11208" y="16474"/>
                      <a:pt x="12453" y="16168"/>
                      <a:pt x="13702" y="15984"/>
                    </a:cubicBezTo>
                    <a:cubicBezTo>
                      <a:pt x="14239" y="15905"/>
                      <a:pt x="14780" y="15849"/>
                      <a:pt x="15322" y="15849"/>
                    </a:cubicBezTo>
                    <a:cubicBezTo>
                      <a:pt x="15556" y="15849"/>
                      <a:pt x="15790" y="15859"/>
                      <a:pt x="16023" y="15883"/>
                    </a:cubicBezTo>
                    <a:lnTo>
                      <a:pt x="16023" y="15882"/>
                    </a:lnTo>
                    <a:cubicBezTo>
                      <a:pt x="16024" y="15882"/>
                      <a:pt x="16025" y="15882"/>
                      <a:pt x="16026" y="15882"/>
                    </a:cubicBezTo>
                    <a:cubicBezTo>
                      <a:pt x="16053" y="15882"/>
                      <a:pt x="16071" y="15849"/>
                      <a:pt x="16048" y="15830"/>
                    </a:cubicBezTo>
                    <a:cubicBezTo>
                      <a:pt x="15531" y="15430"/>
                      <a:pt x="14980" y="15069"/>
                      <a:pt x="14402" y="14761"/>
                    </a:cubicBezTo>
                    <a:cubicBezTo>
                      <a:pt x="13591" y="14327"/>
                      <a:pt x="12726" y="13996"/>
                      <a:pt x="11827" y="13792"/>
                    </a:cubicBezTo>
                    <a:cubicBezTo>
                      <a:pt x="11355" y="13685"/>
                      <a:pt x="10877" y="13617"/>
                      <a:pt x="10394" y="13585"/>
                    </a:cubicBezTo>
                    <a:cubicBezTo>
                      <a:pt x="10206" y="13573"/>
                      <a:pt x="10017" y="13567"/>
                      <a:pt x="9828" y="13567"/>
                    </a:cubicBezTo>
                    <a:cubicBezTo>
                      <a:pt x="9096" y="13567"/>
                      <a:pt x="8364" y="13658"/>
                      <a:pt x="7654" y="13844"/>
                    </a:cubicBezTo>
                    <a:cubicBezTo>
                      <a:pt x="7037" y="14006"/>
                      <a:pt x="6441" y="14241"/>
                      <a:pt x="5882" y="14548"/>
                    </a:cubicBezTo>
                    <a:cubicBezTo>
                      <a:pt x="5959" y="14473"/>
                      <a:pt x="6035" y="14397"/>
                      <a:pt x="6111" y="14322"/>
                    </a:cubicBezTo>
                    <a:cubicBezTo>
                      <a:pt x="6798" y="13635"/>
                      <a:pt x="7446" y="12907"/>
                      <a:pt x="8051" y="12148"/>
                    </a:cubicBezTo>
                    <a:cubicBezTo>
                      <a:pt x="8382" y="12287"/>
                      <a:pt x="8715" y="12420"/>
                      <a:pt x="9054" y="12543"/>
                    </a:cubicBezTo>
                    <a:cubicBezTo>
                      <a:pt x="9492" y="12700"/>
                      <a:pt x="9937" y="12835"/>
                      <a:pt x="10394" y="12931"/>
                    </a:cubicBezTo>
                    <a:cubicBezTo>
                      <a:pt x="10839" y="13025"/>
                      <a:pt x="11296" y="13080"/>
                      <a:pt x="11753" y="13080"/>
                    </a:cubicBezTo>
                    <a:cubicBezTo>
                      <a:pt x="12067" y="13080"/>
                      <a:pt x="12382" y="13054"/>
                      <a:pt x="12692" y="12996"/>
                    </a:cubicBezTo>
                    <a:cubicBezTo>
                      <a:pt x="13398" y="12863"/>
                      <a:pt x="14045" y="12552"/>
                      <a:pt x="14635" y="12148"/>
                    </a:cubicBezTo>
                    <a:cubicBezTo>
                      <a:pt x="15226" y="11744"/>
                      <a:pt x="15761" y="11263"/>
                      <a:pt x="16308" y="10802"/>
                    </a:cubicBezTo>
                    <a:cubicBezTo>
                      <a:pt x="16853" y="10342"/>
                      <a:pt x="17418" y="9894"/>
                      <a:pt x="18056" y="9568"/>
                    </a:cubicBezTo>
                    <a:cubicBezTo>
                      <a:pt x="18137" y="9528"/>
                      <a:pt x="18217" y="9489"/>
                      <a:pt x="18299" y="9453"/>
                    </a:cubicBezTo>
                    <a:cubicBezTo>
                      <a:pt x="18326" y="9440"/>
                      <a:pt x="18322" y="9403"/>
                      <a:pt x="18294" y="9395"/>
                    </a:cubicBezTo>
                    <a:cubicBezTo>
                      <a:pt x="17665" y="9236"/>
                      <a:pt x="17021" y="9136"/>
                      <a:pt x="16373" y="9095"/>
                    </a:cubicBezTo>
                    <a:cubicBezTo>
                      <a:pt x="16292" y="9089"/>
                      <a:pt x="16213" y="9085"/>
                      <a:pt x="16133" y="9081"/>
                    </a:cubicBezTo>
                    <a:cubicBezTo>
                      <a:pt x="15983" y="9075"/>
                      <a:pt x="15833" y="9072"/>
                      <a:pt x="15683" y="9072"/>
                    </a:cubicBezTo>
                    <a:cubicBezTo>
                      <a:pt x="15105" y="9072"/>
                      <a:pt x="14527" y="9117"/>
                      <a:pt x="13954" y="9207"/>
                    </a:cubicBezTo>
                    <a:cubicBezTo>
                      <a:pt x="13237" y="9317"/>
                      <a:pt x="12531" y="9498"/>
                      <a:pt x="11848" y="9743"/>
                    </a:cubicBezTo>
                    <a:cubicBezTo>
                      <a:pt x="11166" y="9989"/>
                      <a:pt x="10506" y="10301"/>
                      <a:pt x="9884" y="10672"/>
                    </a:cubicBezTo>
                    <a:cubicBezTo>
                      <a:pt x="9323" y="11007"/>
                      <a:pt x="8791" y="11394"/>
                      <a:pt x="8301" y="11827"/>
                    </a:cubicBezTo>
                    <a:cubicBezTo>
                      <a:pt x="8338" y="11780"/>
                      <a:pt x="8375" y="11732"/>
                      <a:pt x="8410" y="11684"/>
                    </a:cubicBezTo>
                    <a:cubicBezTo>
                      <a:pt x="8608" y="11423"/>
                      <a:pt x="8802" y="11158"/>
                      <a:pt x="8989" y="10890"/>
                    </a:cubicBezTo>
                    <a:cubicBezTo>
                      <a:pt x="9663" y="10525"/>
                      <a:pt x="10289" y="10076"/>
                      <a:pt x="10851" y="9555"/>
                    </a:cubicBezTo>
                    <a:cubicBezTo>
                      <a:pt x="11072" y="9353"/>
                      <a:pt x="11283" y="9137"/>
                      <a:pt x="11483" y="8912"/>
                    </a:cubicBezTo>
                    <a:cubicBezTo>
                      <a:pt x="11827" y="8525"/>
                      <a:pt x="12137" y="8111"/>
                      <a:pt x="12413" y="7672"/>
                    </a:cubicBezTo>
                    <a:cubicBezTo>
                      <a:pt x="12853" y="6969"/>
                      <a:pt x="13191" y="6211"/>
                      <a:pt x="13428" y="5417"/>
                    </a:cubicBezTo>
                    <a:cubicBezTo>
                      <a:pt x="13674" y="4603"/>
                      <a:pt x="13818" y="3761"/>
                      <a:pt x="13901" y="2915"/>
                    </a:cubicBezTo>
                    <a:cubicBezTo>
                      <a:pt x="13986" y="2063"/>
                      <a:pt x="14008" y="1206"/>
                      <a:pt x="14012" y="350"/>
                    </a:cubicBezTo>
                    <a:cubicBezTo>
                      <a:pt x="14013" y="242"/>
                      <a:pt x="14013" y="135"/>
                      <a:pt x="14013" y="27"/>
                    </a:cubicBezTo>
                    <a:cubicBezTo>
                      <a:pt x="14013" y="10"/>
                      <a:pt x="13997" y="1"/>
                      <a:pt x="13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52;p71">
                <a:extLst>
                  <a:ext uri="{FF2B5EF4-FFF2-40B4-BE49-F238E27FC236}">
                    <a16:creationId xmlns:a16="http://schemas.microsoft.com/office/drawing/2014/main" xmlns="" id="{692F032F-86AD-95C0-4237-21EA1FF337F4}"/>
                  </a:ext>
                </a:extLst>
              </p:cNvPr>
              <p:cNvSpPr/>
              <p:nvPr/>
            </p:nvSpPr>
            <p:spPr>
              <a:xfrm>
                <a:off x="6058425" y="3616557"/>
                <a:ext cx="112377" cy="387671"/>
              </a:xfrm>
              <a:custGeom>
                <a:avLst/>
                <a:gdLst/>
                <a:ahLst/>
                <a:cxnLst/>
                <a:rect l="l" t="t" r="r" b="b"/>
                <a:pathLst>
                  <a:path w="2804" h="8913" extrusionOk="0">
                    <a:moveTo>
                      <a:pt x="2774" y="1"/>
                    </a:moveTo>
                    <a:cubicBezTo>
                      <a:pt x="2768" y="1"/>
                      <a:pt x="2762" y="3"/>
                      <a:pt x="2757" y="6"/>
                    </a:cubicBezTo>
                    <a:cubicBezTo>
                      <a:pt x="2277" y="327"/>
                      <a:pt x="1818" y="681"/>
                      <a:pt x="1388" y="1067"/>
                    </a:cubicBezTo>
                    <a:cubicBezTo>
                      <a:pt x="1739" y="2179"/>
                      <a:pt x="1704" y="3406"/>
                      <a:pt x="1413" y="4536"/>
                    </a:cubicBezTo>
                    <a:cubicBezTo>
                      <a:pt x="1180" y="5440"/>
                      <a:pt x="1" y="8828"/>
                      <a:pt x="274" y="8912"/>
                    </a:cubicBezTo>
                    <a:cubicBezTo>
                      <a:pt x="618" y="8526"/>
                      <a:pt x="928" y="8111"/>
                      <a:pt x="1204" y="7673"/>
                    </a:cubicBezTo>
                    <a:cubicBezTo>
                      <a:pt x="1644" y="6970"/>
                      <a:pt x="1982" y="6212"/>
                      <a:pt x="2219" y="5417"/>
                    </a:cubicBezTo>
                    <a:cubicBezTo>
                      <a:pt x="2464" y="4603"/>
                      <a:pt x="2608" y="3762"/>
                      <a:pt x="2692" y="2915"/>
                    </a:cubicBezTo>
                    <a:cubicBezTo>
                      <a:pt x="2777" y="2063"/>
                      <a:pt x="2799" y="1206"/>
                      <a:pt x="2803" y="350"/>
                    </a:cubicBezTo>
                    <a:cubicBezTo>
                      <a:pt x="2804" y="242"/>
                      <a:pt x="2803" y="135"/>
                      <a:pt x="2803" y="27"/>
                    </a:cubicBezTo>
                    <a:cubicBezTo>
                      <a:pt x="2803" y="10"/>
                      <a:pt x="2789" y="1"/>
                      <a:pt x="27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53;p71">
                <a:extLst>
                  <a:ext uri="{FF2B5EF4-FFF2-40B4-BE49-F238E27FC236}">
                    <a16:creationId xmlns:a16="http://schemas.microsoft.com/office/drawing/2014/main" xmlns="" id="{F11DC891-CD0B-5F9E-9FF3-D3AAF398C182}"/>
                  </a:ext>
                </a:extLst>
              </p:cNvPr>
              <p:cNvSpPr/>
              <p:nvPr/>
            </p:nvSpPr>
            <p:spPr>
              <a:xfrm>
                <a:off x="5731863" y="4382740"/>
                <a:ext cx="366268" cy="90774"/>
              </a:xfrm>
              <a:custGeom>
                <a:avLst/>
                <a:gdLst/>
                <a:ahLst/>
                <a:cxnLst/>
                <a:rect l="l" t="t" r="r" b="b"/>
                <a:pathLst>
                  <a:path w="9139" h="2087" extrusionOk="0">
                    <a:moveTo>
                      <a:pt x="1103" y="0"/>
                    </a:moveTo>
                    <a:cubicBezTo>
                      <a:pt x="952" y="0"/>
                      <a:pt x="800" y="12"/>
                      <a:pt x="652" y="41"/>
                    </a:cubicBezTo>
                    <a:cubicBezTo>
                      <a:pt x="412" y="87"/>
                      <a:pt x="179" y="183"/>
                      <a:pt x="0" y="347"/>
                    </a:cubicBezTo>
                    <a:cubicBezTo>
                      <a:pt x="333" y="592"/>
                      <a:pt x="675" y="825"/>
                      <a:pt x="1033" y="1034"/>
                    </a:cubicBezTo>
                    <a:cubicBezTo>
                      <a:pt x="1629" y="1382"/>
                      <a:pt x="2266" y="1647"/>
                      <a:pt x="2937" y="1818"/>
                    </a:cubicBezTo>
                    <a:cubicBezTo>
                      <a:pt x="3576" y="1981"/>
                      <a:pt x="4234" y="2062"/>
                      <a:pt x="4891" y="2082"/>
                    </a:cubicBezTo>
                    <a:cubicBezTo>
                      <a:pt x="5000" y="2085"/>
                      <a:pt x="5109" y="2087"/>
                      <a:pt x="5218" y="2087"/>
                    </a:cubicBezTo>
                    <a:cubicBezTo>
                      <a:pt x="5771" y="2087"/>
                      <a:pt x="6324" y="2044"/>
                      <a:pt x="6873" y="1970"/>
                    </a:cubicBezTo>
                    <a:cubicBezTo>
                      <a:pt x="7393" y="1902"/>
                      <a:pt x="7917" y="1812"/>
                      <a:pt x="8442" y="1812"/>
                    </a:cubicBezTo>
                    <a:cubicBezTo>
                      <a:pt x="8579" y="1812"/>
                      <a:pt x="8716" y="1818"/>
                      <a:pt x="8853" y="1832"/>
                    </a:cubicBezTo>
                    <a:cubicBezTo>
                      <a:pt x="8935" y="1842"/>
                      <a:pt x="9015" y="1853"/>
                      <a:pt x="9096" y="1868"/>
                    </a:cubicBezTo>
                    <a:cubicBezTo>
                      <a:pt x="9097" y="1868"/>
                      <a:pt x="9099" y="1868"/>
                      <a:pt x="9100" y="1868"/>
                    </a:cubicBezTo>
                    <a:cubicBezTo>
                      <a:pt x="9127" y="1868"/>
                      <a:pt x="9139" y="1833"/>
                      <a:pt x="9119" y="1816"/>
                    </a:cubicBezTo>
                    <a:cubicBezTo>
                      <a:pt x="8745" y="1461"/>
                      <a:pt x="8344" y="1138"/>
                      <a:pt x="7918" y="849"/>
                    </a:cubicBezTo>
                    <a:cubicBezTo>
                      <a:pt x="7780" y="884"/>
                      <a:pt x="7641" y="905"/>
                      <a:pt x="7541" y="919"/>
                    </a:cubicBezTo>
                    <a:cubicBezTo>
                      <a:pt x="7258" y="961"/>
                      <a:pt x="6975" y="980"/>
                      <a:pt x="6693" y="980"/>
                    </a:cubicBezTo>
                    <a:cubicBezTo>
                      <a:pt x="5394" y="980"/>
                      <a:pt x="4108" y="589"/>
                      <a:pt x="2854" y="292"/>
                    </a:cubicBezTo>
                    <a:cubicBezTo>
                      <a:pt x="2467" y="200"/>
                      <a:pt x="2077" y="110"/>
                      <a:pt x="1683" y="49"/>
                    </a:cubicBezTo>
                    <a:cubicBezTo>
                      <a:pt x="1493" y="20"/>
                      <a:pt x="1298" y="0"/>
                      <a:pt x="1103"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54;p71">
                <a:extLst>
                  <a:ext uri="{FF2B5EF4-FFF2-40B4-BE49-F238E27FC236}">
                    <a16:creationId xmlns:a16="http://schemas.microsoft.com/office/drawing/2014/main" xmlns="" id="{971065AE-78F0-1BCD-1742-61852B8C1325}"/>
                  </a:ext>
                </a:extLst>
              </p:cNvPr>
              <p:cNvSpPr/>
              <p:nvPr/>
            </p:nvSpPr>
            <p:spPr>
              <a:xfrm>
                <a:off x="5972016" y="4012131"/>
                <a:ext cx="371679" cy="173328"/>
              </a:xfrm>
              <a:custGeom>
                <a:avLst/>
                <a:gdLst/>
                <a:ahLst/>
                <a:cxnLst/>
                <a:rect l="l" t="t" r="r" b="b"/>
                <a:pathLst>
                  <a:path w="9274" h="3985" extrusionOk="0">
                    <a:moveTo>
                      <a:pt x="7320" y="0"/>
                    </a:moveTo>
                    <a:cubicBezTo>
                      <a:pt x="7278" y="82"/>
                      <a:pt x="7230" y="159"/>
                      <a:pt x="7185" y="226"/>
                    </a:cubicBezTo>
                    <a:cubicBezTo>
                      <a:pt x="6967" y="541"/>
                      <a:pt x="6713" y="832"/>
                      <a:pt x="6437" y="1098"/>
                    </a:cubicBezTo>
                    <a:cubicBezTo>
                      <a:pt x="5866" y="1647"/>
                      <a:pt x="5191" y="2082"/>
                      <a:pt x="4473" y="2411"/>
                    </a:cubicBezTo>
                    <a:cubicBezTo>
                      <a:pt x="3749" y="2741"/>
                      <a:pt x="2979" y="2967"/>
                      <a:pt x="2195" y="3099"/>
                    </a:cubicBezTo>
                    <a:cubicBezTo>
                      <a:pt x="1804" y="3166"/>
                      <a:pt x="1409" y="3198"/>
                      <a:pt x="1013" y="3233"/>
                    </a:cubicBezTo>
                    <a:cubicBezTo>
                      <a:pt x="680" y="3263"/>
                      <a:pt x="310" y="3302"/>
                      <a:pt x="1" y="3448"/>
                    </a:cubicBezTo>
                    <a:cubicBezTo>
                      <a:pt x="439" y="3605"/>
                      <a:pt x="884" y="3741"/>
                      <a:pt x="1341" y="3837"/>
                    </a:cubicBezTo>
                    <a:cubicBezTo>
                      <a:pt x="1786" y="3930"/>
                      <a:pt x="2242" y="3985"/>
                      <a:pt x="2698" y="3985"/>
                    </a:cubicBezTo>
                    <a:cubicBezTo>
                      <a:pt x="3013" y="3985"/>
                      <a:pt x="3328" y="3959"/>
                      <a:pt x="3639" y="3901"/>
                    </a:cubicBezTo>
                    <a:cubicBezTo>
                      <a:pt x="4345" y="3770"/>
                      <a:pt x="4992" y="3458"/>
                      <a:pt x="5582" y="3054"/>
                    </a:cubicBezTo>
                    <a:cubicBezTo>
                      <a:pt x="6173" y="2649"/>
                      <a:pt x="6708" y="2168"/>
                      <a:pt x="7255" y="1707"/>
                    </a:cubicBezTo>
                    <a:cubicBezTo>
                      <a:pt x="7800" y="1249"/>
                      <a:pt x="8365" y="799"/>
                      <a:pt x="9003" y="474"/>
                    </a:cubicBezTo>
                    <a:cubicBezTo>
                      <a:pt x="9084" y="433"/>
                      <a:pt x="9164" y="394"/>
                      <a:pt x="9246" y="358"/>
                    </a:cubicBezTo>
                    <a:cubicBezTo>
                      <a:pt x="9273" y="345"/>
                      <a:pt x="9269" y="308"/>
                      <a:pt x="9241" y="300"/>
                    </a:cubicBezTo>
                    <a:cubicBezTo>
                      <a:pt x="8612" y="141"/>
                      <a:pt x="7968" y="41"/>
                      <a:pt x="732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55;p71">
                <a:extLst>
                  <a:ext uri="{FF2B5EF4-FFF2-40B4-BE49-F238E27FC236}">
                    <a16:creationId xmlns:a16="http://schemas.microsoft.com/office/drawing/2014/main" xmlns="" id="{1C93B42D-74C1-95CE-89D0-6CEAA9B52B0F}"/>
                  </a:ext>
                </a:extLst>
              </p:cNvPr>
              <p:cNvSpPr/>
              <p:nvPr/>
            </p:nvSpPr>
            <p:spPr>
              <a:xfrm>
                <a:off x="5855667" y="4258523"/>
                <a:ext cx="397609" cy="74594"/>
              </a:xfrm>
              <a:custGeom>
                <a:avLst/>
                <a:gdLst/>
                <a:ahLst/>
                <a:cxnLst/>
                <a:rect l="l" t="t" r="r" b="b"/>
                <a:pathLst>
                  <a:path w="9921" h="1715" extrusionOk="0">
                    <a:moveTo>
                      <a:pt x="8251" y="1"/>
                    </a:moveTo>
                    <a:cubicBezTo>
                      <a:pt x="8160" y="79"/>
                      <a:pt x="8047" y="139"/>
                      <a:pt x="7947" y="183"/>
                    </a:cubicBezTo>
                    <a:cubicBezTo>
                      <a:pt x="7763" y="263"/>
                      <a:pt x="7573" y="330"/>
                      <a:pt x="7382" y="388"/>
                    </a:cubicBezTo>
                    <a:cubicBezTo>
                      <a:pt x="7006" y="505"/>
                      <a:pt x="6620" y="585"/>
                      <a:pt x="6231" y="639"/>
                    </a:cubicBezTo>
                    <a:cubicBezTo>
                      <a:pt x="5814" y="695"/>
                      <a:pt x="5395" y="719"/>
                      <a:pt x="4975" y="719"/>
                    </a:cubicBezTo>
                    <a:cubicBezTo>
                      <a:pt x="3807" y="719"/>
                      <a:pt x="2638" y="533"/>
                      <a:pt x="1492" y="340"/>
                    </a:cubicBezTo>
                    <a:cubicBezTo>
                      <a:pt x="1198" y="291"/>
                      <a:pt x="883" y="203"/>
                      <a:pt x="578" y="203"/>
                    </a:cubicBezTo>
                    <a:cubicBezTo>
                      <a:pt x="521" y="203"/>
                      <a:pt x="465" y="206"/>
                      <a:pt x="409" y="213"/>
                    </a:cubicBezTo>
                    <a:cubicBezTo>
                      <a:pt x="240" y="235"/>
                      <a:pt x="78" y="318"/>
                      <a:pt x="1" y="452"/>
                    </a:cubicBezTo>
                    <a:cubicBezTo>
                      <a:pt x="997" y="1210"/>
                      <a:pt x="2218" y="1654"/>
                      <a:pt x="3474" y="1708"/>
                    </a:cubicBezTo>
                    <a:cubicBezTo>
                      <a:pt x="3580" y="1712"/>
                      <a:pt x="3685" y="1714"/>
                      <a:pt x="3791" y="1714"/>
                    </a:cubicBezTo>
                    <a:cubicBezTo>
                      <a:pt x="5058" y="1714"/>
                      <a:pt x="6303" y="1408"/>
                      <a:pt x="7552" y="1224"/>
                    </a:cubicBezTo>
                    <a:cubicBezTo>
                      <a:pt x="8089" y="1145"/>
                      <a:pt x="8630" y="1089"/>
                      <a:pt x="9172" y="1089"/>
                    </a:cubicBezTo>
                    <a:cubicBezTo>
                      <a:pt x="9406" y="1089"/>
                      <a:pt x="9640" y="1099"/>
                      <a:pt x="9873" y="1123"/>
                    </a:cubicBezTo>
                    <a:cubicBezTo>
                      <a:pt x="9874" y="1123"/>
                      <a:pt x="9875" y="1123"/>
                      <a:pt x="9876" y="1123"/>
                    </a:cubicBezTo>
                    <a:cubicBezTo>
                      <a:pt x="9902" y="1123"/>
                      <a:pt x="9921" y="1089"/>
                      <a:pt x="9897" y="1071"/>
                    </a:cubicBezTo>
                    <a:cubicBezTo>
                      <a:pt x="9381" y="670"/>
                      <a:pt x="8830" y="310"/>
                      <a:pt x="825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56;p71">
                <a:extLst>
                  <a:ext uri="{FF2B5EF4-FFF2-40B4-BE49-F238E27FC236}">
                    <a16:creationId xmlns:a16="http://schemas.microsoft.com/office/drawing/2014/main" xmlns="" id="{3C4AEBFD-9171-3636-BF53-524EB7B27080}"/>
                  </a:ext>
                </a:extLst>
              </p:cNvPr>
              <p:cNvSpPr/>
              <p:nvPr/>
            </p:nvSpPr>
            <p:spPr>
              <a:xfrm>
                <a:off x="5983478" y="3754127"/>
                <a:ext cx="155260" cy="306814"/>
              </a:xfrm>
              <a:custGeom>
                <a:avLst/>
                <a:gdLst/>
                <a:ahLst/>
                <a:cxnLst/>
                <a:rect l="l" t="t" r="r" b="b"/>
                <a:pathLst>
                  <a:path w="3874" h="7054" extrusionOk="0">
                    <a:moveTo>
                      <a:pt x="3874" y="1"/>
                    </a:moveTo>
                    <a:lnTo>
                      <a:pt x="3874" y="1"/>
                    </a:lnTo>
                    <a:cubicBezTo>
                      <a:pt x="3022" y="2372"/>
                      <a:pt x="1973" y="4743"/>
                      <a:pt x="288" y="6643"/>
                    </a:cubicBezTo>
                    <a:lnTo>
                      <a:pt x="288" y="6643"/>
                    </a:lnTo>
                    <a:cubicBezTo>
                      <a:pt x="436" y="6220"/>
                      <a:pt x="581" y="5795"/>
                      <a:pt x="723" y="5367"/>
                    </a:cubicBezTo>
                    <a:cubicBezTo>
                      <a:pt x="1267" y="3728"/>
                      <a:pt x="1749" y="2067"/>
                      <a:pt x="2159" y="389"/>
                    </a:cubicBezTo>
                    <a:lnTo>
                      <a:pt x="2159" y="389"/>
                    </a:lnTo>
                    <a:cubicBezTo>
                      <a:pt x="1667" y="2044"/>
                      <a:pt x="1145" y="3689"/>
                      <a:pt x="588" y="5323"/>
                    </a:cubicBezTo>
                    <a:cubicBezTo>
                      <a:pt x="402" y="5867"/>
                      <a:pt x="211" y="6409"/>
                      <a:pt x="15" y="6951"/>
                    </a:cubicBezTo>
                    <a:cubicBezTo>
                      <a:pt x="1" y="6991"/>
                      <a:pt x="21" y="7035"/>
                      <a:pt x="62" y="7049"/>
                    </a:cubicBezTo>
                    <a:cubicBezTo>
                      <a:pt x="70" y="7052"/>
                      <a:pt x="80" y="7054"/>
                      <a:pt x="88" y="7054"/>
                    </a:cubicBezTo>
                    <a:cubicBezTo>
                      <a:pt x="110" y="7054"/>
                      <a:pt x="130" y="7045"/>
                      <a:pt x="145" y="7030"/>
                    </a:cubicBezTo>
                    <a:cubicBezTo>
                      <a:pt x="1070" y="6057"/>
                      <a:pt x="1811" y="4922"/>
                      <a:pt x="2418" y="3730"/>
                    </a:cubicBezTo>
                    <a:cubicBezTo>
                      <a:pt x="3017" y="2533"/>
                      <a:pt x="3488" y="1279"/>
                      <a:pt x="3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57;p71">
                <a:extLst>
                  <a:ext uri="{FF2B5EF4-FFF2-40B4-BE49-F238E27FC236}">
                    <a16:creationId xmlns:a16="http://schemas.microsoft.com/office/drawing/2014/main" xmlns="" id="{F992ADC6-894E-BCA0-E64F-4663025D6F3F}"/>
                  </a:ext>
                </a:extLst>
              </p:cNvPr>
              <p:cNvSpPr/>
              <p:nvPr/>
            </p:nvSpPr>
            <p:spPr>
              <a:xfrm>
                <a:off x="5869935" y="3832024"/>
                <a:ext cx="60277" cy="272105"/>
              </a:xfrm>
              <a:custGeom>
                <a:avLst/>
                <a:gdLst/>
                <a:ahLst/>
                <a:cxnLst/>
                <a:rect l="l" t="t" r="r" b="b"/>
                <a:pathLst>
                  <a:path w="1504" h="6256" extrusionOk="0">
                    <a:moveTo>
                      <a:pt x="1044" y="1"/>
                    </a:moveTo>
                    <a:cubicBezTo>
                      <a:pt x="1172" y="1847"/>
                      <a:pt x="1344" y="3758"/>
                      <a:pt x="1339" y="5616"/>
                    </a:cubicBezTo>
                    <a:lnTo>
                      <a:pt x="1339" y="5616"/>
                    </a:lnTo>
                    <a:lnTo>
                      <a:pt x="1130" y="4848"/>
                    </a:lnTo>
                    <a:cubicBezTo>
                      <a:pt x="791" y="3631"/>
                      <a:pt x="368" y="2133"/>
                      <a:pt x="1" y="932"/>
                    </a:cubicBezTo>
                    <a:lnTo>
                      <a:pt x="1" y="932"/>
                    </a:lnTo>
                    <a:cubicBezTo>
                      <a:pt x="393" y="2611"/>
                      <a:pt x="891" y="4527"/>
                      <a:pt x="1335" y="6199"/>
                    </a:cubicBezTo>
                    <a:cubicBezTo>
                      <a:pt x="1345" y="6238"/>
                      <a:pt x="1378" y="6256"/>
                      <a:pt x="1410" y="6256"/>
                    </a:cubicBezTo>
                    <a:cubicBezTo>
                      <a:pt x="1450" y="6256"/>
                      <a:pt x="1489" y="6229"/>
                      <a:pt x="1489" y="6181"/>
                    </a:cubicBezTo>
                    <a:cubicBezTo>
                      <a:pt x="1504" y="5662"/>
                      <a:pt x="1496" y="5145"/>
                      <a:pt x="1480" y="4628"/>
                    </a:cubicBezTo>
                    <a:cubicBezTo>
                      <a:pt x="1423" y="3079"/>
                      <a:pt x="1249" y="1537"/>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58;p71">
                <a:extLst>
                  <a:ext uri="{FF2B5EF4-FFF2-40B4-BE49-F238E27FC236}">
                    <a16:creationId xmlns:a16="http://schemas.microsoft.com/office/drawing/2014/main" xmlns="" id="{9F0A73E1-EE80-F0E2-7BA9-08A27004EBD6}"/>
                  </a:ext>
                </a:extLst>
              </p:cNvPr>
              <p:cNvSpPr/>
              <p:nvPr/>
            </p:nvSpPr>
            <p:spPr>
              <a:xfrm>
                <a:off x="5957026" y="4055494"/>
                <a:ext cx="221027" cy="90644"/>
              </a:xfrm>
              <a:custGeom>
                <a:avLst/>
                <a:gdLst/>
                <a:ahLst/>
                <a:cxnLst/>
                <a:rect l="l" t="t" r="r" b="b"/>
                <a:pathLst>
                  <a:path w="5515" h="2084" extrusionOk="0">
                    <a:moveTo>
                      <a:pt x="5514" y="1"/>
                    </a:moveTo>
                    <a:lnTo>
                      <a:pt x="5514" y="1"/>
                    </a:lnTo>
                    <a:cubicBezTo>
                      <a:pt x="4060" y="124"/>
                      <a:pt x="2719" y="769"/>
                      <a:pt x="1398" y="1343"/>
                    </a:cubicBezTo>
                    <a:lnTo>
                      <a:pt x="76" y="1932"/>
                    </a:lnTo>
                    <a:cubicBezTo>
                      <a:pt x="1" y="1964"/>
                      <a:pt x="25" y="2083"/>
                      <a:pt x="106" y="2083"/>
                    </a:cubicBezTo>
                    <a:cubicBezTo>
                      <a:pt x="107" y="2083"/>
                      <a:pt x="109" y="2083"/>
                      <a:pt x="110" y="2083"/>
                    </a:cubicBezTo>
                    <a:cubicBezTo>
                      <a:pt x="1902" y="2062"/>
                      <a:pt x="3748" y="2023"/>
                      <a:pt x="5443" y="1378"/>
                    </a:cubicBezTo>
                    <a:lnTo>
                      <a:pt x="5443" y="1378"/>
                    </a:lnTo>
                    <a:cubicBezTo>
                      <a:pt x="4583" y="1640"/>
                      <a:pt x="3693" y="1774"/>
                      <a:pt x="2798" y="1843"/>
                    </a:cubicBezTo>
                    <a:cubicBezTo>
                      <a:pt x="2033" y="1902"/>
                      <a:pt x="1265" y="1915"/>
                      <a:pt x="497" y="1921"/>
                    </a:cubicBezTo>
                    <a:lnTo>
                      <a:pt x="497" y="1921"/>
                    </a:lnTo>
                    <a:cubicBezTo>
                      <a:pt x="2014" y="1244"/>
                      <a:pt x="3959" y="222"/>
                      <a:pt x="5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59;p71">
                <a:extLst>
                  <a:ext uri="{FF2B5EF4-FFF2-40B4-BE49-F238E27FC236}">
                    <a16:creationId xmlns:a16="http://schemas.microsoft.com/office/drawing/2014/main" xmlns="" id="{57559FCA-13C4-32AF-34CB-4134C8D26931}"/>
                  </a:ext>
                </a:extLst>
              </p:cNvPr>
              <p:cNvSpPr/>
              <p:nvPr/>
            </p:nvSpPr>
            <p:spPr>
              <a:xfrm>
                <a:off x="5769377" y="3994386"/>
                <a:ext cx="63082" cy="223608"/>
              </a:xfrm>
              <a:custGeom>
                <a:avLst/>
                <a:gdLst/>
                <a:ahLst/>
                <a:cxnLst/>
                <a:rect l="l" t="t" r="r" b="b"/>
                <a:pathLst>
                  <a:path w="1574" h="5141" extrusionOk="0">
                    <a:moveTo>
                      <a:pt x="807" y="1"/>
                    </a:moveTo>
                    <a:lnTo>
                      <a:pt x="807" y="1"/>
                    </a:lnTo>
                    <a:cubicBezTo>
                      <a:pt x="1057" y="1379"/>
                      <a:pt x="1246" y="2768"/>
                      <a:pt x="1356" y="4163"/>
                    </a:cubicBezTo>
                    <a:lnTo>
                      <a:pt x="1356" y="4163"/>
                    </a:lnTo>
                    <a:cubicBezTo>
                      <a:pt x="1236" y="3804"/>
                      <a:pt x="1083" y="3455"/>
                      <a:pt x="921" y="3114"/>
                    </a:cubicBezTo>
                    <a:cubicBezTo>
                      <a:pt x="633" y="2512"/>
                      <a:pt x="310" y="1892"/>
                      <a:pt x="0" y="1302"/>
                    </a:cubicBezTo>
                    <a:lnTo>
                      <a:pt x="0" y="1302"/>
                    </a:lnTo>
                    <a:cubicBezTo>
                      <a:pt x="264" y="1925"/>
                      <a:pt x="545" y="2541"/>
                      <a:pt x="816" y="3162"/>
                    </a:cubicBezTo>
                    <a:cubicBezTo>
                      <a:pt x="1080" y="3776"/>
                      <a:pt x="1327" y="4409"/>
                      <a:pt x="1416" y="5073"/>
                    </a:cubicBezTo>
                    <a:cubicBezTo>
                      <a:pt x="1421" y="5112"/>
                      <a:pt x="1456" y="5141"/>
                      <a:pt x="1495" y="5141"/>
                    </a:cubicBezTo>
                    <a:cubicBezTo>
                      <a:pt x="1498" y="5141"/>
                      <a:pt x="1501" y="5140"/>
                      <a:pt x="1505" y="5140"/>
                    </a:cubicBezTo>
                    <a:cubicBezTo>
                      <a:pt x="1545" y="5135"/>
                      <a:pt x="1573" y="5098"/>
                      <a:pt x="1572" y="5058"/>
                    </a:cubicBezTo>
                    <a:cubicBezTo>
                      <a:pt x="1553" y="4632"/>
                      <a:pt x="1520" y="4205"/>
                      <a:pt x="1479" y="3780"/>
                    </a:cubicBezTo>
                    <a:cubicBezTo>
                      <a:pt x="1355" y="2506"/>
                      <a:pt x="1137" y="1238"/>
                      <a:pt x="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60;p71">
                <a:extLst>
                  <a:ext uri="{FF2B5EF4-FFF2-40B4-BE49-F238E27FC236}">
                    <a16:creationId xmlns:a16="http://schemas.microsoft.com/office/drawing/2014/main" xmlns="" id="{1689A820-16D1-1471-3669-A17563DA355F}"/>
                  </a:ext>
                </a:extLst>
              </p:cNvPr>
              <p:cNvSpPr/>
              <p:nvPr/>
            </p:nvSpPr>
            <p:spPr>
              <a:xfrm>
                <a:off x="5857110" y="4229730"/>
                <a:ext cx="243471" cy="59545"/>
              </a:xfrm>
              <a:custGeom>
                <a:avLst/>
                <a:gdLst/>
                <a:ahLst/>
                <a:cxnLst/>
                <a:rect l="l" t="t" r="r" b="b"/>
                <a:pathLst>
                  <a:path w="6075" h="1369" extrusionOk="0">
                    <a:moveTo>
                      <a:pt x="3254" y="1"/>
                    </a:moveTo>
                    <a:cubicBezTo>
                      <a:pt x="2693" y="1"/>
                      <a:pt x="2132" y="32"/>
                      <a:pt x="1574" y="94"/>
                    </a:cubicBezTo>
                    <a:cubicBezTo>
                      <a:pt x="1074" y="150"/>
                      <a:pt x="577" y="228"/>
                      <a:pt x="84" y="333"/>
                    </a:cubicBezTo>
                    <a:cubicBezTo>
                      <a:pt x="0" y="350"/>
                      <a:pt x="4" y="478"/>
                      <a:pt x="91" y="488"/>
                    </a:cubicBezTo>
                    <a:cubicBezTo>
                      <a:pt x="1647" y="673"/>
                      <a:pt x="3189" y="976"/>
                      <a:pt x="4707" y="1368"/>
                    </a:cubicBezTo>
                    <a:cubicBezTo>
                      <a:pt x="3366" y="920"/>
                      <a:pt x="1983" y="599"/>
                      <a:pt x="583" y="397"/>
                    </a:cubicBezTo>
                    <a:lnTo>
                      <a:pt x="583" y="397"/>
                    </a:lnTo>
                    <a:cubicBezTo>
                      <a:pt x="918" y="337"/>
                      <a:pt x="1254" y="287"/>
                      <a:pt x="1591" y="247"/>
                    </a:cubicBezTo>
                    <a:cubicBezTo>
                      <a:pt x="2292" y="164"/>
                      <a:pt x="2997" y="124"/>
                      <a:pt x="3702" y="124"/>
                    </a:cubicBezTo>
                    <a:cubicBezTo>
                      <a:pt x="4495" y="124"/>
                      <a:pt x="5288" y="175"/>
                      <a:pt x="6075" y="275"/>
                    </a:cubicBezTo>
                    <a:cubicBezTo>
                      <a:pt x="5147" y="90"/>
                      <a:pt x="4200" y="1"/>
                      <a:pt x="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61;p71">
                <a:extLst>
                  <a:ext uri="{FF2B5EF4-FFF2-40B4-BE49-F238E27FC236}">
                    <a16:creationId xmlns:a16="http://schemas.microsoft.com/office/drawing/2014/main" xmlns="" id="{01742709-271A-0031-4C7C-CE176B1967F2}"/>
                  </a:ext>
                </a:extLst>
              </p:cNvPr>
              <p:cNvSpPr/>
              <p:nvPr/>
            </p:nvSpPr>
            <p:spPr>
              <a:xfrm>
                <a:off x="5659241" y="4131826"/>
                <a:ext cx="55948" cy="211951"/>
              </a:xfrm>
              <a:custGeom>
                <a:avLst/>
                <a:gdLst/>
                <a:ahLst/>
                <a:cxnLst/>
                <a:rect l="l" t="t" r="r" b="b"/>
                <a:pathLst>
                  <a:path w="1396" h="4873" extrusionOk="0">
                    <a:moveTo>
                      <a:pt x="0" y="1"/>
                    </a:moveTo>
                    <a:lnTo>
                      <a:pt x="0" y="1"/>
                    </a:lnTo>
                    <a:cubicBezTo>
                      <a:pt x="220" y="792"/>
                      <a:pt x="453" y="1579"/>
                      <a:pt x="640" y="2378"/>
                    </a:cubicBezTo>
                    <a:cubicBezTo>
                      <a:pt x="826" y="3172"/>
                      <a:pt x="968" y="3980"/>
                      <a:pt x="1002" y="4796"/>
                    </a:cubicBezTo>
                    <a:cubicBezTo>
                      <a:pt x="1003" y="4839"/>
                      <a:pt x="1039" y="4873"/>
                      <a:pt x="1082" y="4873"/>
                    </a:cubicBezTo>
                    <a:cubicBezTo>
                      <a:pt x="1083" y="4873"/>
                      <a:pt x="1084" y="4873"/>
                      <a:pt x="1085" y="4873"/>
                    </a:cubicBezTo>
                    <a:cubicBezTo>
                      <a:pt x="1124" y="4870"/>
                      <a:pt x="1155" y="4840"/>
                      <a:pt x="1160" y="4802"/>
                    </a:cubicBezTo>
                    <a:cubicBezTo>
                      <a:pt x="1205" y="4413"/>
                      <a:pt x="1246" y="4024"/>
                      <a:pt x="1277" y="3633"/>
                    </a:cubicBezTo>
                    <a:cubicBezTo>
                      <a:pt x="1369" y="2463"/>
                      <a:pt x="1395" y="1288"/>
                      <a:pt x="1335" y="115"/>
                    </a:cubicBezTo>
                    <a:lnTo>
                      <a:pt x="1335" y="115"/>
                    </a:lnTo>
                    <a:cubicBezTo>
                      <a:pt x="1300" y="1409"/>
                      <a:pt x="1225" y="2702"/>
                      <a:pt x="1091" y="3990"/>
                    </a:cubicBezTo>
                    <a:lnTo>
                      <a:pt x="1091" y="3990"/>
                    </a:lnTo>
                    <a:cubicBezTo>
                      <a:pt x="1021" y="3436"/>
                      <a:pt x="906" y="2887"/>
                      <a:pt x="763" y="2348"/>
                    </a:cubicBezTo>
                    <a:cubicBezTo>
                      <a:pt x="552" y="1551"/>
                      <a:pt x="283" y="77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62;p71">
                <a:extLst>
                  <a:ext uri="{FF2B5EF4-FFF2-40B4-BE49-F238E27FC236}">
                    <a16:creationId xmlns:a16="http://schemas.microsoft.com/office/drawing/2014/main" xmlns="" id="{369A3837-6038-2263-0526-7C6DE684366E}"/>
                  </a:ext>
                </a:extLst>
              </p:cNvPr>
              <p:cNvSpPr/>
              <p:nvPr/>
            </p:nvSpPr>
            <p:spPr>
              <a:xfrm>
                <a:off x="5728817" y="4378478"/>
                <a:ext cx="188444" cy="56761"/>
              </a:xfrm>
              <a:custGeom>
                <a:avLst/>
                <a:gdLst/>
                <a:ahLst/>
                <a:cxnLst/>
                <a:rect l="l" t="t" r="r" b="b"/>
                <a:pathLst>
                  <a:path w="4702" h="1305" extrusionOk="0">
                    <a:moveTo>
                      <a:pt x="1313" y="1"/>
                    </a:moveTo>
                    <a:cubicBezTo>
                      <a:pt x="908" y="1"/>
                      <a:pt x="503" y="15"/>
                      <a:pt x="99" y="45"/>
                    </a:cubicBezTo>
                    <a:cubicBezTo>
                      <a:pt x="8" y="50"/>
                      <a:pt x="1" y="187"/>
                      <a:pt x="92" y="200"/>
                    </a:cubicBezTo>
                    <a:cubicBezTo>
                      <a:pt x="1420" y="422"/>
                      <a:pt x="2719" y="802"/>
                      <a:pt x="3969" y="1304"/>
                    </a:cubicBezTo>
                    <a:cubicBezTo>
                      <a:pt x="3062" y="845"/>
                      <a:pt x="2101" y="497"/>
                      <a:pt x="1114" y="254"/>
                    </a:cubicBezTo>
                    <a:cubicBezTo>
                      <a:pt x="991" y="223"/>
                      <a:pt x="868" y="194"/>
                      <a:pt x="745" y="167"/>
                    </a:cubicBezTo>
                    <a:lnTo>
                      <a:pt x="745" y="167"/>
                    </a:lnTo>
                    <a:cubicBezTo>
                      <a:pt x="1027" y="156"/>
                      <a:pt x="1310" y="151"/>
                      <a:pt x="1592" y="151"/>
                    </a:cubicBezTo>
                    <a:cubicBezTo>
                      <a:pt x="2631" y="151"/>
                      <a:pt x="3670" y="224"/>
                      <a:pt x="4701" y="358"/>
                    </a:cubicBezTo>
                    <a:cubicBezTo>
                      <a:pt x="3948" y="193"/>
                      <a:pt x="3182" y="87"/>
                      <a:pt x="2413" y="37"/>
                    </a:cubicBezTo>
                    <a:cubicBezTo>
                      <a:pt x="2047" y="13"/>
                      <a:pt x="1680"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63;p71">
                <a:extLst>
                  <a:ext uri="{FF2B5EF4-FFF2-40B4-BE49-F238E27FC236}">
                    <a16:creationId xmlns:a16="http://schemas.microsoft.com/office/drawing/2014/main" xmlns="" id="{41A347A5-8006-DAEF-A719-B2FD7AEFA4CB}"/>
                  </a:ext>
                </a:extLst>
              </p:cNvPr>
              <p:cNvSpPr/>
              <p:nvPr/>
            </p:nvSpPr>
            <p:spPr>
              <a:xfrm>
                <a:off x="3311905" y="3573193"/>
                <a:ext cx="479006" cy="953889"/>
              </a:xfrm>
              <a:custGeom>
                <a:avLst/>
                <a:gdLst/>
                <a:ahLst/>
                <a:cxnLst/>
                <a:rect l="l" t="t" r="r" b="b"/>
                <a:pathLst>
                  <a:path w="11952" h="21931" extrusionOk="0">
                    <a:moveTo>
                      <a:pt x="2923" y="0"/>
                    </a:moveTo>
                    <a:cubicBezTo>
                      <a:pt x="2923" y="0"/>
                      <a:pt x="1906" y="1419"/>
                      <a:pt x="1072" y="3672"/>
                    </a:cubicBezTo>
                    <a:cubicBezTo>
                      <a:pt x="505" y="5204"/>
                      <a:pt x="23" y="7121"/>
                      <a:pt x="1" y="9242"/>
                    </a:cubicBezTo>
                    <a:cubicBezTo>
                      <a:pt x="1" y="9418"/>
                      <a:pt x="2" y="9596"/>
                      <a:pt x="6" y="9774"/>
                    </a:cubicBezTo>
                    <a:cubicBezTo>
                      <a:pt x="110" y="13580"/>
                      <a:pt x="1756" y="17970"/>
                      <a:pt x="7029" y="21930"/>
                    </a:cubicBezTo>
                    <a:cubicBezTo>
                      <a:pt x="7708" y="20835"/>
                      <a:pt x="8255" y="19777"/>
                      <a:pt x="8681" y="18754"/>
                    </a:cubicBezTo>
                    <a:cubicBezTo>
                      <a:pt x="9078" y="17805"/>
                      <a:pt x="9375" y="16885"/>
                      <a:pt x="9581" y="16000"/>
                    </a:cubicBezTo>
                    <a:cubicBezTo>
                      <a:pt x="11951" y="5897"/>
                      <a:pt x="2923" y="0"/>
                      <a:pt x="2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64;p71">
                <a:extLst>
                  <a:ext uri="{FF2B5EF4-FFF2-40B4-BE49-F238E27FC236}">
                    <a16:creationId xmlns:a16="http://schemas.microsoft.com/office/drawing/2014/main" xmlns="" id="{2B91EC02-F71F-B253-6671-F63EE12E15CD}"/>
                  </a:ext>
                </a:extLst>
              </p:cNvPr>
              <p:cNvSpPr/>
              <p:nvPr/>
            </p:nvSpPr>
            <p:spPr>
              <a:xfrm>
                <a:off x="3311905" y="3732902"/>
                <a:ext cx="347913" cy="794175"/>
              </a:xfrm>
              <a:custGeom>
                <a:avLst/>
                <a:gdLst/>
                <a:ahLst/>
                <a:cxnLst/>
                <a:rect l="l" t="t" r="r" b="b"/>
                <a:pathLst>
                  <a:path w="8681" h="18259" extrusionOk="0">
                    <a:moveTo>
                      <a:pt x="1072" y="0"/>
                    </a:moveTo>
                    <a:lnTo>
                      <a:pt x="1072" y="0"/>
                    </a:lnTo>
                    <a:cubicBezTo>
                      <a:pt x="505" y="1532"/>
                      <a:pt x="23" y="3450"/>
                      <a:pt x="1" y="5570"/>
                    </a:cubicBezTo>
                    <a:cubicBezTo>
                      <a:pt x="1" y="5746"/>
                      <a:pt x="2" y="5924"/>
                      <a:pt x="6" y="6102"/>
                    </a:cubicBezTo>
                    <a:cubicBezTo>
                      <a:pt x="110" y="9908"/>
                      <a:pt x="1756" y="14298"/>
                      <a:pt x="7029" y="18258"/>
                    </a:cubicBezTo>
                    <a:cubicBezTo>
                      <a:pt x="7708" y="17163"/>
                      <a:pt x="8255" y="16105"/>
                      <a:pt x="8681" y="15082"/>
                    </a:cubicBezTo>
                    <a:cubicBezTo>
                      <a:pt x="7352" y="14721"/>
                      <a:pt x="6178" y="13884"/>
                      <a:pt x="5261" y="12864"/>
                    </a:cubicBezTo>
                    <a:cubicBezTo>
                      <a:pt x="4093" y="11564"/>
                      <a:pt x="3257" y="9965"/>
                      <a:pt x="2604" y="8354"/>
                    </a:cubicBezTo>
                    <a:cubicBezTo>
                      <a:pt x="1936" y="6711"/>
                      <a:pt x="1483" y="4981"/>
                      <a:pt x="1249" y="3224"/>
                    </a:cubicBezTo>
                    <a:cubicBezTo>
                      <a:pt x="1107" y="2156"/>
                      <a:pt x="1048" y="1077"/>
                      <a:pt x="10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65;p71">
                <a:extLst>
                  <a:ext uri="{FF2B5EF4-FFF2-40B4-BE49-F238E27FC236}">
                    <a16:creationId xmlns:a16="http://schemas.microsoft.com/office/drawing/2014/main" xmlns="" id="{741276F2-C25D-2DE3-3301-B2EE903D547B}"/>
                  </a:ext>
                </a:extLst>
              </p:cNvPr>
              <p:cNvSpPr/>
              <p:nvPr/>
            </p:nvSpPr>
            <p:spPr>
              <a:xfrm>
                <a:off x="3432863" y="3668488"/>
                <a:ext cx="149850" cy="832886"/>
              </a:xfrm>
              <a:custGeom>
                <a:avLst/>
                <a:gdLst/>
                <a:ahLst/>
                <a:cxnLst/>
                <a:rect l="l" t="t" r="r" b="b"/>
                <a:pathLst>
                  <a:path w="3739" h="19149" extrusionOk="0">
                    <a:moveTo>
                      <a:pt x="472" y="1"/>
                    </a:moveTo>
                    <a:lnTo>
                      <a:pt x="472" y="1"/>
                    </a:lnTo>
                    <a:cubicBezTo>
                      <a:pt x="0" y="3639"/>
                      <a:pt x="203" y="7429"/>
                      <a:pt x="936" y="11024"/>
                    </a:cubicBezTo>
                    <a:cubicBezTo>
                      <a:pt x="1524" y="13811"/>
                      <a:pt x="2454" y="16608"/>
                      <a:pt x="3738" y="19148"/>
                    </a:cubicBezTo>
                    <a:cubicBezTo>
                      <a:pt x="2606" y="16543"/>
                      <a:pt x="1738" y="13760"/>
                      <a:pt x="1166" y="10977"/>
                    </a:cubicBezTo>
                    <a:cubicBezTo>
                      <a:pt x="448" y="7391"/>
                      <a:pt x="208" y="3648"/>
                      <a:pt x="472"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66;p71">
                <a:extLst>
                  <a:ext uri="{FF2B5EF4-FFF2-40B4-BE49-F238E27FC236}">
                    <a16:creationId xmlns:a16="http://schemas.microsoft.com/office/drawing/2014/main" xmlns="" id="{9004864C-ED9D-57A9-DBDF-72BF65628CEA}"/>
                  </a:ext>
                </a:extLst>
              </p:cNvPr>
              <p:cNvSpPr/>
              <p:nvPr/>
            </p:nvSpPr>
            <p:spPr>
              <a:xfrm>
                <a:off x="3356593" y="3823456"/>
                <a:ext cx="216659" cy="205166"/>
              </a:xfrm>
              <a:custGeom>
                <a:avLst/>
                <a:gdLst/>
                <a:ahLst/>
                <a:cxnLst/>
                <a:rect l="l" t="t" r="r" b="b"/>
                <a:pathLst>
                  <a:path w="5406" h="4717" extrusionOk="0">
                    <a:moveTo>
                      <a:pt x="0" y="0"/>
                    </a:moveTo>
                    <a:cubicBezTo>
                      <a:pt x="576" y="1624"/>
                      <a:pt x="1687" y="2997"/>
                      <a:pt x="2384" y="4559"/>
                    </a:cubicBezTo>
                    <a:lnTo>
                      <a:pt x="2454" y="4716"/>
                    </a:lnTo>
                    <a:lnTo>
                      <a:pt x="2528" y="4560"/>
                    </a:lnTo>
                    <a:cubicBezTo>
                      <a:pt x="3273" y="2999"/>
                      <a:pt x="4255" y="1555"/>
                      <a:pt x="5406" y="263"/>
                    </a:cubicBezTo>
                    <a:lnTo>
                      <a:pt x="5406" y="263"/>
                    </a:lnTo>
                    <a:cubicBezTo>
                      <a:pt x="4781" y="868"/>
                      <a:pt x="4215" y="1534"/>
                      <a:pt x="3711" y="2242"/>
                    </a:cubicBezTo>
                    <a:cubicBezTo>
                      <a:pt x="3237" y="2906"/>
                      <a:pt x="2820" y="3609"/>
                      <a:pt x="2458" y="4341"/>
                    </a:cubicBezTo>
                    <a:lnTo>
                      <a:pt x="2458" y="4341"/>
                    </a:lnTo>
                    <a:cubicBezTo>
                      <a:pt x="1746" y="2828"/>
                      <a:pt x="672" y="1532"/>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67;p71">
                <a:extLst>
                  <a:ext uri="{FF2B5EF4-FFF2-40B4-BE49-F238E27FC236}">
                    <a16:creationId xmlns:a16="http://schemas.microsoft.com/office/drawing/2014/main" xmlns="" id="{883EF831-405E-ACFF-90A5-561705EF6A54}"/>
                  </a:ext>
                </a:extLst>
              </p:cNvPr>
              <p:cNvSpPr/>
              <p:nvPr/>
            </p:nvSpPr>
            <p:spPr>
              <a:xfrm>
                <a:off x="3380320" y="4102685"/>
                <a:ext cx="244192" cy="239614"/>
              </a:xfrm>
              <a:custGeom>
                <a:avLst/>
                <a:gdLst/>
                <a:ahLst/>
                <a:cxnLst/>
                <a:rect l="l" t="t" r="r" b="b"/>
                <a:pathLst>
                  <a:path w="6093" h="5509" extrusionOk="0">
                    <a:moveTo>
                      <a:pt x="6092" y="0"/>
                    </a:moveTo>
                    <a:cubicBezTo>
                      <a:pt x="5278" y="1245"/>
                      <a:pt x="4584" y="2567"/>
                      <a:pt x="4013" y="3940"/>
                    </a:cubicBezTo>
                    <a:cubicBezTo>
                      <a:pt x="3839" y="4356"/>
                      <a:pt x="3675" y="4776"/>
                      <a:pt x="3521" y="5201"/>
                    </a:cubicBezTo>
                    <a:lnTo>
                      <a:pt x="3521" y="5201"/>
                    </a:lnTo>
                    <a:cubicBezTo>
                      <a:pt x="2226" y="3733"/>
                      <a:pt x="1061" y="2153"/>
                      <a:pt x="0" y="507"/>
                    </a:cubicBezTo>
                    <a:lnTo>
                      <a:pt x="0" y="507"/>
                    </a:lnTo>
                    <a:cubicBezTo>
                      <a:pt x="979" y="2262"/>
                      <a:pt x="2167" y="3897"/>
                      <a:pt x="3492" y="5406"/>
                    </a:cubicBezTo>
                    <a:lnTo>
                      <a:pt x="3581" y="5509"/>
                    </a:lnTo>
                    <a:lnTo>
                      <a:pt x="3626" y="5380"/>
                    </a:lnTo>
                    <a:cubicBezTo>
                      <a:pt x="4274" y="3512"/>
                      <a:pt x="5117" y="1719"/>
                      <a:pt x="609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68;p71">
                <a:extLst>
                  <a:ext uri="{FF2B5EF4-FFF2-40B4-BE49-F238E27FC236}">
                    <a16:creationId xmlns:a16="http://schemas.microsoft.com/office/drawing/2014/main" xmlns="" id="{14614576-895B-19DB-8C66-A57269A71509}"/>
                  </a:ext>
                </a:extLst>
              </p:cNvPr>
              <p:cNvSpPr/>
              <p:nvPr/>
            </p:nvSpPr>
            <p:spPr>
              <a:xfrm>
                <a:off x="2771523" y="4190890"/>
                <a:ext cx="856657" cy="453609"/>
              </a:xfrm>
              <a:custGeom>
                <a:avLst/>
                <a:gdLst/>
                <a:ahLst/>
                <a:cxnLst/>
                <a:rect l="l" t="t" r="r" b="b"/>
                <a:pathLst>
                  <a:path w="21375" h="10429" extrusionOk="0">
                    <a:moveTo>
                      <a:pt x="8063" y="0"/>
                    </a:moveTo>
                    <a:cubicBezTo>
                      <a:pt x="3521" y="0"/>
                      <a:pt x="1" y="1999"/>
                      <a:pt x="1" y="1999"/>
                    </a:cubicBezTo>
                    <a:cubicBezTo>
                      <a:pt x="1" y="1999"/>
                      <a:pt x="797" y="3552"/>
                      <a:pt x="2416" y="5325"/>
                    </a:cubicBezTo>
                    <a:cubicBezTo>
                      <a:pt x="3519" y="6532"/>
                      <a:pt x="5002" y="7838"/>
                      <a:pt x="6877" y="8828"/>
                    </a:cubicBezTo>
                    <a:cubicBezTo>
                      <a:pt x="7034" y="8910"/>
                      <a:pt x="7192" y="8990"/>
                      <a:pt x="7353" y="9068"/>
                    </a:cubicBezTo>
                    <a:cubicBezTo>
                      <a:pt x="9044" y="9882"/>
                      <a:pt x="11034" y="10428"/>
                      <a:pt x="13327" y="10428"/>
                    </a:cubicBezTo>
                    <a:cubicBezTo>
                      <a:pt x="15685" y="10428"/>
                      <a:pt x="18366" y="9851"/>
                      <a:pt x="21374" y="8394"/>
                    </a:cubicBezTo>
                    <a:cubicBezTo>
                      <a:pt x="20713" y="7289"/>
                      <a:pt x="20022" y="6319"/>
                      <a:pt x="19309" y="5471"/>
                    </a:cubicBezTo>
                    <a:cubicBezTo>
                      <a:pt x="18647" y="4682"/>
                      <a:pt x="17965" y="3998"/>
                      <a:pt x="17273" y="3408"/>
                    </a:cubicBezTo>
                    <a:cubicBezTo>
                      <a:pt x="14215" y="799"/>
                      <a:pt x="10934" y="0"/>
                      <a:pt x="8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69;p71">
                <a:extLst>
                  <a:ext uri="{FF2B5EF4-FFF2-40B4-BE49-F238E27FC236}">
                    <a16:creationId xmlns:a16="http://schemas.microsoft.com/office/drawing/2014/main" xmlns="" id="{E3B7B580-4D39-3393-AEB7-8051F10108E8}"/>
                  </a:ext>
                </a:extLst>
              </p:cNvPr>
              <p:cNvSpPr/>
              <p:nvPr/>
            </p:nvSpPr>
            <p:spPr>
              <a:xfrm>
                <a:off x="2868353" y="4422494"/>
                <a:ext cx="759829" cy="221998"/>
              </a:xfrm>
              <a:custGeom>
                <a:avLst/>
                <a:gdLst/>
                <a:ahLst/>
                <a:cxnLst/>
                <a:rect l="l" t="t" r="r" b="b"/>
                <a:pathLst>
                  <a:path w="18959" h="5104" extrusionOk="0">
                    <a:moveTo>
                      <a:pt x="0" y="0"/>
                    </a:moveTo>
                    <a:lnTo>
                      <a:pt x="0" y="0"/>
                    </a:lnTo>
                    <a:cubicBezTo>
                      <a:pt x="1103" y="1207"/>
                      <a:pt x="2586" y="2513"/>
                      <a:pt x="4461" y="3503"/>
                    </a:cubicBezTo>
                    <a:cubicBezTo>
                      <a:pt x="4618" y="3585"/>
                      <a:pt x="4776" y="3665"/>
                      <a:pt x="4937" y="3743"/>
                    </a:cubicBezTo>
                    <a:cubicBezTo>
                      <a:pt x="6628" y="4557"/>
                      <a:pt x="8618" y="5103"/>
                      <a:pt x="10911" y="5103"/>
                    </a:cubicBezTo>
                    <a:cubicBezTo>
                      <a:pt x="13269" y="5103"/>
                      <a:pt x="15950" y="4526"/>
                      <a:pt x="18958" y="3069"/>
                    </a:cubicBezTo>
                    <a:cubicBezTo>
                      <a:pt x="18297" y="1964"/>
                      <a:pt x="17606" y="994"/>
                      <a:pt x="16893" y="146"/>
                    </a:cubicBezTo>
                    <a:cubicBezTo>
                      <a:pt x="15963" y="1161"/>
                      <a:pt x="14680" y="1821"/>
                      <a:pt x="13355" y="2169"/>
                    </a:cubicBezTo>
                    <a:cubicBezTo>
                      <a:pt x="12278" y="2451"/>
                      <a:pt x="11155" y="2559"/>
                      <a:pt x="10034" y="2559"/>
                    </a:cubicBezTo>
                    <a:cubicBezTo>
                      <a:pt x="9395" y="2559"/>
                      <a:pt x="8756" y="2524"/>
                      <a:pt x="8127" y="2467"/>
                    </a:cubicBezTo>
                    <a:cubicBezTo>
                      <a:pt x="6362" y="2307"/>
                      <a:pt x="4616" y="1917"/>
                      <a:pt x="2947" y="1320"/>
                    </a:cubicBezTo>
                    <a:cubicBezTo>
                      <a:pt x="1934" y="957"/>
                      <a:pt x="947" y="516"/>
                      <a:pt x="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70;p71">
                <a:extLst>
                  <a:ext uri="{FF2B5EF4-FFF2-40B4-BE49-F238E27FC236}">
                    <a16:creationId xmlns:a16="http://schemas.microsoft.com/office/drawing/2014/main" xmlns="" id="{CAA08C01-6153-624A-43E4-0BD2D8D64DCF}"/>
                  </a:ext>
                </a:extLst>
              </p:cNvPr>
              <p:cNvSpPr/>
              <p:nvPr/>
            </p:nvSpPr>
            <p:spPr>
              <a:xfrm>
                <a:off x="2859977" y="4299537"/>
                <a:ext cx="742155" cy="255229"/>
              </a:xfrm>
              <a:custGeom>
                <a:avLst/>
                <a:gdLst/>
                <a:ahLst/>
                <a:cxnLst/>
                <a:rect l="l" t="t" r="r" b="b"/>
                <a:pathLst>
                  <a:path w="18518" h="5868" extrusionOk="0">
                    <a:moveTo>
                      <a:pt x="0" y="1"/>
                    </a:moveTo>
                    <a:lnTo>
                      <a:pt x="0" y="1"/>
                    </a:lnTo>
                    <a:cubicBezTo>
                      <a:pt x="3020" y="2087"/>
                      <a:pt x="6480" y="3643"/>
                      <a:pt x="10013" y="4636"/>
                    </a:cubicBezTo>
                    <a:cubicBezTo>
                      <a:pt x="12760" y="5391"/>
                      <a:pt x="15672" y="5846"/>
                      <a:pt x="18518" y="5868"/>
                    </a:cubicBezTo>
                    <a:cubicBezTo>
                      <a:pt x="15682" y="5681"/>
                      <a:pt x="12812" y="5178"/>
                      <a:pt x="10075" y="4412"/>
                    </a:cubicBezTo>
                    <a:cubicBezTo>
                      <a:pt x="6559" y="3406"/>
                      <a:pt x="3123" y="190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71;p71">
                <a:extLst>
                  <a:ext uri="{FF2B5EF4-FFF2-40B4-BE49-F238E27FC236}">
                    <a16:creationId xmlns:a16="http://schemas.microsoft.com/office/drawing/2014/main" xmlns="" id="{CA298ED0-F2ED-4C0B-7D1B-9ACC0D5D5E64}"/>
                  </a:ext>
                </a:extLst>
              </p:cNvPr>
              <p:cNvSpPr/>
              <p:nvPr/>
            </p:nvSpPr>
            <p:spPr>
              <a:xfrm>
                <a:off x="2943300" y="4258610"/>
                <a:ext cx="213092" cy="207210"/>
              </a:xfrm>
              <a:custGeom>
                <a:avLst/>
                <a:gdLst/>
                <a:ahLst/>
                <a:cxnLst/>
                <a:rect l="l" t="t" r="r" b="b"/>
                <a:pathLst>
                  <a:path w="5317" h="4764" extrusionOk="0">
                    <a:moveTo>
                      <a:pt x="2711" y="0"/>
                    </a:moveTo>
                    <a:lnTo>
                      <a:pt x="2711" y="0"/>
                    </a:lnTo>
                    <a:cubicBezTo>
                      <a:pt x="2963" y="831"/>
                      <a:pt x="3295" y="1639"/>
                      <a:pt x="3695" y="2412"/>
                    </a:cubicBezTo>
                    <a:cubicBezTo>
                      <a:pt x="4066" y="3138"/>
                      <a:pt x="4501" y="3831"/>
                      <a:pt x="4985" y="4487"/>
                    </a:cubicBezTo>
                    <a:lnTo>
                      <a:pt x="4985" y="4487"/>
                    </a:lnTo>
                    <a:cubicBezTo>
                      <a:pt x="4856" y="4482"/>
                      <a:pt x="4726" y="4480"/>
                      <a:pt x="4597" y="4480"/>
                    </a:cubicBezTo>
                    <a:cubicBezTo>
                      <a:pt x="3272" y="4480"/>
                      <a:pt x="1960" y="4703"/>
                      <a:pt x="638" y="4703"/>
                    </a:cubicBezTo>
                    <a:cubicBezTo>
                      <a:pt x="426" y="4703"/>
                      <a:pt x="213" y="4697"/>
                      <a:pt x="1" y="4684"/>
                    </a:cubicBezTo>
                    <a:lnTo>
                      <a:pt x="1" y="4684"/>
                    </a:lnTo>
                    <a:cubicBezTo>
                      <a:pt x="432" y="4743"/>
                      <a:pt x="866" y="4764"/>
                      <a:pt x="1300" y="4764"/>
                    </a:cubicBezTo>
                    <a:cubicBezTo>
                      <a:pt x="2368" y="4764"/>
                      <a:pt x="3441" y="4637"/>
                      <a:pt x="4508" y="4637"/>
                    </a:cubicBezTo>
                    <a:cubicBezTo>
                      <a:pt x="4721" y="4637"/>
                      <a:pt x="4933" y="4642"/>
                      <a:pt x="5145" y="4654"/>
                    </a:cubicBezTo>
                    <a:lnTo>
                      <a:pt x="5317" y="4663"/>
                    </a:lnTo>
                    <a:lnTo>
                      <a:pt x="5213" y="4527"/>
                    </a:lnTo>
                    <a:cubicBezTo>
                      <a:pt x="4167" y="3149"/>
                      <a:pt x="3334" y="1613"/>
                      <a:pt x="2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72;p71">
                <a:extLst>
                  <a:ext uri="{FF2B5EF4-FFF2-40B4-BE49-F238E27FC236}">
                    <a16:creationId xmlns:a16="http://schemas.microsoft.com/office/drawing/2014/main" xmlns="" id="{50198774-1C9A-3772-D043-ABA88318F653}"/>
                  </a:ext>
                </a:extLst>
              </p:cNvPr>
              <p:cNvSpPr/>
              <p:nvPr/>
            </p:nvSpPr>
            <p:spPr>
              <a:xfrm>
                <a:off x="3200967" y="4331809"/>
                <a:ext cx="243992" cy="245660"/>
              </a:xfrm>
              <a:custGeom>
                <a:avLst/>
                <a:gdLst/>
                <a:ahLst/>
                <a:cxnLst/>
                <a:rect l="l" t="t" r="r" b="b"/>
                <a:pathLst>
                  <a:path w="6088" h="5648" extrusionOk="0">
                    <a:moveTo>
                      <a:pt x="2342" y="1"/>
                    </a:moveTo>
                    <a:lnTo>
                      <a:pt x="2342" y="1"/>
                    </a:lnTo>
                    <a:cubicBezTo>
                      <a:pt x="3074" y="1294"/>
                      <a:pt x="3933" y="2516"/>
                      <a:pt x="4890" y="3653"/>
                    </a:cubicBezTo>
                    <a:cubicBezTo>
                      <a:pt x="5181" y="3998"/>
                      <a:pt x="5479" y="4337"/>
                      <a:pt x="5786" y="4668"/>
                    </a:cubicBezTo>
                    <a:lnTo>
                      <a:pt x="5786" y="4668"/>
                    </a:lnTo>
                    <a:cubicBezTo>
                      <a:pt x="3893" y="5146"/>
                      <a:pt x="1962" y="5457"/>
                      <a:pt x="21" y="5646"/>
                    </a:cubicBezTo>
                    <a:lnTo>
                      <a:pt x="21" y="5646"/>
                    </a:lnTo>
                    <a:cubicBezTo>
                      <a:pt x="2022" y="5580"/>
                      <a:pt x="4012" y="5272"/>
                      <a:pt x="5955" y="4788"/>
                    </a:cubicBezTo>
                    <a:lnTo>
                      <a:pt x="6087" y="4756"/>
                    </a:lnTo>
                    <a:lnTo>
                      <a:pt x="5993" y="4657"/>
                    </a:lnTo>
                    <a:cubicBezTo>
                      <a:pt x="4630" y="3227"/>
                      <a:pt x="3422" y="1654"/>
                      <a:pt x="2342" y="1"/>
                    </a:cubicBezTo>
                    <a:close/>
                    <a:moveTo>
                      <a:pt x="21" y="5646"/>
                    </a:moveTo>
                    <a:cubicBezTo>
                      <a:pt x="14" y="5646"/>
                      <a:pt x="8" y="5646"/>
                      <a:pt x="1" y="5647"/>
                    </a:cubicBezTo>
                    <a:lnTo>
                      <a:pt x="1" y="5648"/>
                    </a:lnTo>
                    <a:cubicBezTo>
                      <a:pt x="8" y="5647"/>
                      <a:pt x="14" y="5647"/>
                      <a:pt x="21" y="5646"/>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73;p71">
                <a:extLst>
                  <a:ext uri="{FF2B5EF4-FFF2-40B4-BE49-F238E27FC236}">
                    <a16:creationId xmlns:a16="http://schemas.microsoft.com/office/drawing/2014/main" xmlns="" id="{E25D8FE3-5625-55E3-6546-712FE235DB8C}"/>
                  </a:ext>
                </a:extLst>
              </p:cNvPr>
              <p:cNvSpPr/>
              <p:nvPr/>
            </p:nvSpPr>
            <p:spPr>
              <a:xfrm>
                <a:off x="2881258" y="3664878"/>
                <a:ext cx="734500" cy="856982"/>
              </a:xfrm>
              <a:custGeom>
                <a:avLst/>
                <a:gdLst/>
                <a:ahLst/>
                <a:cxnLst/>
                <a:rect l="l" t="t" r="r" b="b"/>
                <a:pathLst>
                  <a:path w="18327" h="19703" extrusionOk="0">
                    <a:moveTo>
                      <a:pt x="4343" y="0"/>
                    </a:moveTo>
                    <a:cubicBezTo>
                      <a:pt x="4328" y="0"/>
                      <a:pt x="4314" y="10"/>
                      <a:pt x="4314" y="26"/>
                    </a:cubicBezTo>
                    <a:cubicBezTo>
                      <a:pt x="4314" y="134"/>
                      <a:pt x="4314" y="242"/>
                      <a:pt x="4315" y="350"/>
                    </a:cubicBezTo>
                    <a:cubicBezTo>
                      <a:pt x="4318" y="1206"/>
                      <a:pt x="4341" y="2063"/>
                      <a:pt x="4426" y="2915"/>
                    </a:cubicBezTo>
                    <a:cubicBezTo>
                      <a:pt x="4509" y="3762"/>
                      <a:pt x="4653" y="4602"/>
                      <a:pt x="4898" y="5417"/>
                    </a:cubicBezTo>
                    <a:cubicBezTo>
                      <a:pt x="5136" y="6210"/>
                      <a:pt x="5474" y="6969"/>
                      <a:pt x="5914" y="7671"/>
                    </a:cubicBezTo>
                    <a:cubicBezTo>
                      <a:pt x="6188" y="8110"/>
                      <a:pt x="6500" y="8526"/>
                      <a:pt x="6844" y="8912"/>
                    </a:cubicBezTo>
                    <a:cubicBezTo>
                      <a:pt x="7043" y="9136"/>
                      <a:pt x="7255" y="9352"/>
                      <a:pt x="7475" y="9556"/>
                    </a:cubicBezTo>
                    <a:cubicBezTo>
                      <a:pt x="8036" y="10077"/>
                      <a:pt x="8664" y="10525"/>
                      <a:pt x="9338" y="10890"/>
                    </a:cubicBezTo>
                    <a:cubicBezTo>
                      <a:pt x="9525" y="11159"/>
                      <a:pt x="9718" y="11422"/>
                      <a:pt x="9917" y="11683"/>
                    </a:cubicBezTo>
                    <a:cubicBezTo>
                      <a:pt x="9952" y="11732"/>
                      <a:pt x="9989" y="11780"/>
                      <a:pt x="10026" y="11826"/>
                    </a:cubicBezTo>
                    <a:cubicBezTo>
                      <a:pt x="9535" y="11395"/>
                      <a:pt x="9004" y="11007"/>
                      <a:pt x="8443" y="10672"/>
                    </a:cubicBezTo>
                    <a:cubicBezTo>
                      <a:pt x="7821" y="10300"/>
                      <a:pt x="7161" y="9988"/>
                      <a:pt x="6479" y="9743"/>
                    </a:cubicBezTo>
                    <a:cubicBezTo>
                      <a:pt x="5796" y="9498"/>
                      <a:pt x="5088" y="9318"/>
                      <a:pt x="4371" y="9207"/>
                    </a:cubicBezTo>
                    <a:cubicBezTo>
                      <a:pt x="3802" y="9117"/>
                      <a:pt x="3226" y="9073"/>
                      <a:pt x="2651" y="9073"/>
                    </a:cubicBezTo>
                    <a:cubicBezTo>
                      <a:pt x="2499" y="9073"/>
                      <a:pt x="2346" y="9076"/>
                      <a:pt x="2194" y="9082"/>
                    </a:cubicBezTo>
                    <a:cubicBezTo>
                      <a:pt x="2114" y="9084"/>
                      <a:pt x="2033" y="9090"/>
                      <a:pt x="1954" y="9095"/>
                    </a:cubicBezTo>
                    <a:cubicBezTo>
                      <a:pt x="1306" y="9135"/>
                      <a:pt x="662" y="9235"/>
                      <a:pt x="33" y="9395"/>
                    </a:cubicBezTo>
                    <a:cubicBezTo>
                      <a:pt x="4" y="9403"/>
                      <a:pt x="1" y="9439"/>
                      <a:pt x="28" y="9452"/>
                    </a:cubicBezTo>
                    <a:cubicBezTo>
                      <a:pt x="110" y="9488"/>
                      <a:pt x="190" y="9527"/>
                      <a:pt x="271" y="9568"/>
                    </a:cubicBezTo>
                    <a:cubicBezTo>
                      <a:pt x="908" y="9894"/>
                      <a:pt x="1473" y="10343"/>
                      <a:pt x="2019" y="10802"/>
                    </a:cubicBezTo>
                    <a:cubicBezTo>
                      <a:pt x="2566" y="11263"/>
                      <a:pt x="3100" y="11743"/>
                      <a:pt x="3691" y="12148"/>
                    </a:cubicBezTo>
                    <a:cubicBezTo>
                      <a:pt x="4281" y="12552"/>
                      <a:pt x="4928" y="12864"/>
                      <a:pt x="5635" y="12995"/>
                    </a:cubicBezTo>
                    <a:cubicBezTo>
                      <a:pt x="5945" y="13053"/>
                      <a:pt x="6260" y="13079"/>
                      <a:pt x="6576" y="13079"/>
                    </a:cubicBezTo>
                    <a:cubicBezTo>
                      <a:pt x="7031" y="13079"/>
                      <a:pt x="7488" y="13025"/>
                      <a:pt x="7933" y="12932"/>
                    </a:cubicBezTo>
                    <a:cubicBezTo>
                      <a:pt x="8390" y="12834"/>
                      <a:pt x="8835" y="12699"/>
                      <a:pt x="9273" y="12542"/>
                    </a:cubicBezTo>
                    <a:cubicBezTo>
                      <a:pt x="9611" y="12420"/>
                      <a:pt x="9944" y="12286"/>
                      <a:pt x="10276" y="12147"/>
                    </a:cubicBezTo>
                    <a:cubicBezTo>
                      <a:pt x="10881" y="12908"/>
                      <a:pt x="11529" y="13634"/>
                      <a:pt x="12216" y="14321"/>
                    </a:cubicBezTo>
                    <a:cubicBezTo>
                      <a:pt x="12291" y="14398"/>
                      <a:pt x="12368" y="14472"/>
                      <a:pt x="12445" y="14547"/>
                    </a:cubicBezTo>
                    <a:cubicBezTo>
                      <a:pt x="11886" y="14242"/>
                      <a:pt x="11290" y="14006"/>
                      <a:pt x="10673" y="13843"/>
                    </a:cubicBezTo>
                    <a:cubicBezTo>
                      <a:pt x="9963" y="13658"/>
                      <a:pt x="9231" y="13567"/>
                      <a:pt x="8499" y="13567"/>
                    </a:cubicBezTo>
                    <a:cubicBezTo>
                      <a:pt x="8310" y="13567"/>
                      <a:pt x="8121" y="13573"/>
                      <a:pt x="7933" y="13585"/>
                    </a:cubicBezTo>
                    <a:cubicBezTo>
                      <a:pt x="7449" y="13616"/>
                      <a:pt x="6970" y="13685"/>
                      <a:pt x="6499" y="13793"/>
                    </a:cubicBezTo>
                    <a:cubicBezTo>
                      <a:pt x="5600" y="13995"/>
                      <a:pt x="4736" y="14328"/>
                      <a:pt x="3924" y="14760"/>
                    </a:cubicBezTo>
                    <a:cubicBezTo>
                      <a:pt x="3346" y="15070"/>
                      <a:pt x="2796" y="15429"/>
                      <a:pt x="2279" y="15831"/>
                    </a:cubicBezTo>
                    <a:cubicBezTo>
                      <a:pt x="2255" y="15848"/>
                      <a:pt x="2273" y="15883"/>
                      <a:pt x="2299" y="15883"/>
                    </a:cubicBezTo>
                    <a:cubicBezTo>
                      <a:pt x="2300" y="15883"/>
                      <a:pt x="2301" y="15883"/>
                      <a:pt x="2302" y="15883"/>
                    </a:cubicBezTo>
                    <a:cubicBezTo>
                      <a:pt x="2536" y="15859"/>
                      <a:pt x="2770" y="15848"/>
                      <a:pt x="3003" y="15848"/>
                    </a:cubicBezTo>
                    <a:cubicBezTo>
                      <a:pt x="3546" y="15848"/>
                      <a:pt x="4088" y="15905"/>
                      <a:pt x="4624" y="15984"/>
                    </a:cubicBezTo>
                    <a:cubicBezTo>
                      <a:pt x="5874" y="16167"/>
                      <a:pt x="7119" y="16474"/>
                      <a:pt x="8386" y="16474"/>
                    </a:cubicBezTo>
                    <a:cubicBezTo>
                      <a:pt x="8491" y="16474"/>
                      <a:pt x="8597" y="16472"/>
                      <a:pt x="8703" y="16467"/>
                    </a:cubicBezTo>
                    <a:cubicBezTo>
                      <a:pt x="9959" y="16414"/>
                      <a:pt x="11180" y="15970"/>
                      <a:pt x="12176" y="15211"/>
                    </a:cubicBezTo>
                    <a:cubicBezTo>
                      <a:pt x="12354" y="15077"/>
                      <a:pt x="12523" y="14933"/>
                      <a:pt x="12685" y="14779"/>
                    </a:cubicBezTo>
                    <a:cubicBezTo>
                      <a:pt x="12858" y="14942"/>
                      <a:pt x="13032" y="15105"/>
                      <a:pt x="13208" y="15263"/>
                    </a:cubicBezTo>
                    <a:cubicBezTo>
                      <a:pt x="13849" y="15838"/>
                      <a:pt x="14516" y="16383"/>
                      <a:pt x="15213" y="16888"/>
                    </a:cubicBezTo>
                    <a:cubicBezTo>
                      <a:pt x="15362" y="16996"/>
                      <a:pt x="15513" y="17101"/>
                      <a:pt x="15666" y="17205"/>
                    </a:cubicBezTo>
                    <a:cubicBezTo>
                      <a:pt x="15223" y="17070"/>
                      <a:pt x="14771" y="16965"/>
                      <a:pt x="14314" y="16893"/>
                    </a:cubicBezTo>
                    <a:cubicBezTo>
                      <a:pt x="13815" y="16815"/>
                      <a:pt x="13310" y="16776"/>
                      <a:pt x="12805" y="16776"/>
                    </a:cubicBezTo>
                    <a:cubicBezTo>
                      <a:pt x="12624" y="16776"/>
                      <a:pt x="12444" y="16781"/>
                      <a:pt x="12264" y="16791"/>
                    </a:cubicBezTo>
                    <a:cubicBezTo>
                      <a:pt x="11542" y="16829"/>
                      <a:pt x="10824" y="16952"/>
                      <a:pt x="10128" y="17154"/>
                    </a:cubicBezTo>
                    <a:cubicBezTo>
                      <a:pt x="9387" y="17369"/>
                      <a:pt x="8672" y="17672"/>
                      <a:pt x="8003" y="18054"/>
                    </a:cubicBezTo>
                    <a:cubicBezTo>
                      <a:pt x="7779" y="18183"/>
                      <a:pt x="7560" y="18319"/>
                      <a:pt x="7348" y="18465"/>
                    </a:cubicBezTo>
                    <a:cubicBezTo>
                      <a:pt x="6922" y="18753"/>
                      <a:pt x="6519" y="19076"/>
                      <a:pt x="6147" y="19431"/>
                    </a:cubicBezTo>
                    <a:cubicBezTo>
                      <a:pt x="6127" y="19448"/>
                      <a:pt x="6139" y="19483"/>
                      <a:pt x="6165" y="19483"/>
                    </a:cubicBezTo>
                    <a:cubicBezTo>
                      <a:pt x="6166" y="19483"/>
                      <a:pt x="6168" y="19483"/>
                      <a:pt x="6170" y="19483"/>
                    </a:cubicBezTo>
                    <a:cubicBezTo>
                      <a:pt x="6249" y="19469"/>
                      <a:pt x="6331" y="19457"/>
                      <a:pt x="6412" y="19448"/>
                    </a:cubicBezTo>
                    <a:cubicBezTo>
                      <a:pt x="6549" y="19434"/>
                      <a:pt x="6686" y="19428"/>
                      <a:pt x="6823" y="19428"/>
                    </a:cubicBezTo>
                    <a:cubicBezTo>
                      <a:pt x="7349" y="19428"/>
                      <a:pt x="7873" y="19518"/>
                      <a:pt x="8392" y="19586"/>
                    </a:cubicBezTo>
                    <a:cubicBezTo>
                      <a:pt x="8940" y="19659"/>
                      <a:pt x="9494" y="19702"/>
                      <a:pt x="10047" y="19702"/>
                    </a:cubicBezTo>
                    <a:cubicBezTo>
                      <a:pt x="10156" y="19702"/>
                      <a:pt x="10264" y="19701"/>
                      <a:pt x="10373" y="19697"/>
                    </a:cubicBezTo>
                    <a:cubicBezTo>
                      <a:pt x="11032" y="19678"/>
                      <a:pt x="11690" y="19596"/>
                      <a:pt x="12328" y="19434"/>
                    </a:cubicBezTo>
                    <a:cubicBezTo>
                      <a:pt x="12998" y="19262"/>
                      <a:pt x="13636" y="18997"/>
                      <a:pt x="14233" y="18649"/>
                    </a:cubicBezTo>
                    <a:cubicBezTo>
                      <a:pt x="14590" y="18440"/>
                      <a:pt x="14932" y="18208"/>
                      <a:pt x="15266" y="17962"/>
                    </a:cubicBezTo>
                    <a:cubicBezTo>
                      <a:pt x="15507" y="17784"/>
                      <a:pt x="15745" y="17600"/>
                      <a:pt x="15979" y="17411"/>
                    </a:cubicBezTo>
                    <a:cubicBezTo>
                      <a:pt x="16665" y="17850"/>
                      <a:pt x="17389" y="18228"/>
                      <a:pt x="18167" y="18475"/>
                    </a:cubicBezTo>
                    <a:cubicBezTo>
                      <a:pt x="18177" y="18478"/>
                      <a:pt x="18187" y="18480"/>
                      <a:pt x="18196" y="18480"/>
                    </a:cubicBezTo>
                    <a:cubicBezTo>
                      <a:pt x="18285" y="18480"/>
                      <a:pt x="18326" y="18341"/>
                      <a:pt x="18228" y="18309"/>
                    </a:cubicBezTo>
                    <a:cubicBezTo>
                      <a:pt x="18097" y="18267"/>
                      <a:pt x="17966" y="18223"/>
                      <a:pt x="17837" y="18174"/>
                    </a:cubicBezTo>
                    <a:cubicBezTo>
                      <a:pt x="17391" y="18004"/>
                      <a:pt x="16963" y="17793"/>
                      <a:pt x="16552" y="17556"/>
                    </a:cubicBezTo>
                    <a:cubicBezTo>
                      <a:pt x="16552" y="17556"/>
                      <a:pt x="16205" y="17346"/>
                      <a:pt x="16114" y="17288"/>
                    </a:cubicBezTo>
                    <a:cubicBezTo>
                      <a:pt x="16127" y="17254"/>
                      <a:pt x="16139" y="17220"/>
                      <a:pt x="16152" y="17188"/>
                    </a:cubicBezTo>
                    <a:cubicBezTo>
                      <a:pt x="16184" y="17109"/>
                      <a:pt x="16219" y="17031"/>
                      <a:pt x="16256" y="16954"/>
                    </a:cubicBezTo>
                    <a:cubicBezTo>
                      <a:pt x="16514" y="16416"/>
                      <a:pt x="16867" y="15928"/>
                      <a:pt x="17139" y="15398"/>
                    </a:cubicBezTo>
                    <a:cubicBezTo>
                      <a:pt x="17421" y="14851"/>
                      <a:pt x="17618" y="14262"/>
                      <a:pt x="17732" y="13658"/>
                    </a:cubicBezTo>
                    <a:cubicBezTo>
                      <a:pt x="17847" y="13055"/>
                      <a:pt x="17875" y="12438"/>
                      <a:pt x="17817" y="11828"/>
                    </a:cubicBezTo>
                    <a:cubicBezTo>
                      <a:pt x="17788" y="11519"/>
                      <a:pt x="17736" y="11213"/>
                      <a:pt x="17662" y="10912"/>
                    </a:cubicBezTo>
                    <a:cubicBezTo>
                      <a:pt x="17575" y="10560"/>
                      <a:pt x="17456" y="10216"/>
                      <a:pt x="17326" y="9877"/>
                    </a:cubicBezTo>
                    <a:cubicBezTo>
                      <a:pt x="17053" y="9172"/>
                      <a:pt x="16728" y="8484"/>
                      <a:pt x="16524" y="7754"/>
                    </a:cubicBezTo>
                    <a:cubicBezTo>
                      <a:pt x="16520" y="7740"/>
                      <a:pt x="16507" y="7729"/>
                      <a:pt x="16493" y="7729"/>
                    </a:cubicBezTo>
                    <a:cubicBezTo>
                      <a:pt x="16485" y="7729"/>
                      <a:pt x="16477" y="7733"/>
                      <a:pt x="16471" y="7743"/>
                    </a:cubicBezTo>
                    <a:cubicBezTo>
                      <a:pt x="16427" y="7812"/>
                      <a:pt x="16385" y="7883"/>
                      <a:pt x="16346" y="7957"/>
                    </a:cubicBezTo>
                    <a:cubicBezTo>
                      <a:pt x="16035" y="8525"/>
                      <a:pt x="15832" y="9153"/>
                      <a:pt x="15642" y="9770"/>
                    </a:cubicBezTo>
                    <a:cubicBezTo>
                      <a:pt x="15457" y="10381"/>
                      <a:pt x="15300" y="10999"/>
                      <a:pt x="15190" y="11626"/>
                    </a:cubicBezTo>
                    <a:cubicBezTo>
                      <a:pt x="15083" y="12256"/>
                      <a:pt x="15023" y="12895"/>
                      <a:pt x="15031" y="13534"/>
                    </a:cubicBezTo>
                    <a:cubicBezTo>
                      <a:pt x="15040" y="14180"/>
                      <a:pt x="15116" y="14823"/>
                      <a:pt x="15277" y="15448"/>
                    </a:cubicBezTo>
                    <a:cubicBezTo>
                      <a:pt x="15380" y="15842"/>
                      <a:pt x="15515" y="16228"/>
                      <a:pt x="15685" y="16598"/>
                    </a:cubicBezTo>
                    <a:cubicBezTo>
                      <a:pt x="15748" y="16781"/>
                      <a:pt x="15815" y="16963"/>
                      <a:pt x="15889" y="17143"/>
                    </a:cubicBezTo>
                    <a:cubicBezTo>
                      <a:pt x="15570" y="16931"/>
                      <a:pt x="15259" y="16706"/>
                      <a:pt x="14954" y="16476"/>
                    </a:cubicBezTo>
                    <a:cubicBezTo>
                      <a:pt x="14392" y="16050"/>
                      <a:pt x="13849" y="15602"/>
                      <a:pt x="13325" y="15132"/>
                    </a:cubicBezTo>
                    <a:cubicBezTo>
                      <a:pt x="13150" y="14975"/>
                      <a:pt x="12979" y="14815"/>
                      <a:pt x="12808" y="14654"/>
                    </a:cubicBezTo>
                    <a:cubicBezTo>
                      <a:pt x="12820" y="14610"/>
                      <a:pt x="12834" y="14567"/>
                      <a:pt x="12849" y="14525"/>
                    </a:cubicBezTo>
                    <a:cubicBezTo>
                      <a:pt x="13071" y="13889"/>
                      <a:pt x="13546" y="13359"/>
                      <a:pt x="13921" y="12811"/>
                    </a:cubicBezTo>
                    <a:cubicBezTo>
                      <a:pt x="14292" y="12271"/>
                      <a:pt x="14632" y="11700"/>
                      <a:pt x="14836" y="11074"/>
                    </a:cubicBezTo>
                    <a:cubicBezTo>
                      <a:pt x="15029" y="10483"/>
                      <a:pt x="15074" y="9862"/>
                      <a:pt x="15013" y="9246"/>
                    </a:cubicBezTo>
                    <a:cubicBezTo>
                      <a:pt x="14890" y="7984"/>
                      <a:pt x="14397" y="6797"/>
                      <a:pt x="14155" y="5558"/>
                    </a:cubicBezTo>
                    <a:cubicBezTo>
                      <a:pt x="14153" y="5542"/>
                      <a:pt x="14141" y="5534"/>
                      <a:pt x="14129" y="5534"/>
                    </a:cubicBezTo>
                    <a:cubicBezTo>
                      <a:pt x="14117" y="5534"/>
                      <a:pt x="14106" y="5541"/>
                      <a:pt x="14099" y="5553"/>
                    </a:cubicBezTo>
                    <a:cubicBezTo>
                      <a:pt x="14021" y="5706"/>
                      <a:pt x="13946" y="5862"/>
                      <a:pt x="13872" y="6018"/>
                    </a:cubicBezTo>
                    <a:cubicBezTo>
                      <a:pt x="13280" y="7273"/>
                      <a:pt x="12808" y="8594"/>
                      <a:pt x="12562" y="9963"/>
                    </a:cubicBezTo>
                    <a:cubicBezTo>
                      <a:pt x="12323" y="11282"/>
                      <a:pt x="12299" y="12651"/>
                      <a:pt x="12572" y="13969"/>
                    </a:cubicBezTo>
                    <a:cubicBezTo>
                      <a:pt x="12604" y="14132"/>
                      <a:pt x="12643" y="14294"/>
                      <a:pt x="12686" y="14454"/>
                    </a:cubicBezTo>
                    <a:cubicBezTo>
                      <a:pt x="12695" y="14492"/>
                      <a:pt x="12707" y="14529"/>
                      <a:pt x="12717" y="14567"/>
                    </a:cubicBezTo>
                    <a:cubicBezTo>
                      <a:pt x="12590" y="14445"/>
                      <a:pt x="12464" y="14321"/>
                      <a:pt x="12339" y="14198"/>
                    </a:cubicBezTo>
                    <a:cubicBezTo>
                      <a:pt x="11669" y="13525"/>
                      <a:pt x="11035" y="12816"/>
                      <a:pt x="10444" y="12074"/>
                    </a:cubicBezTo>
                    <a:cubicBezTo>
                      <a:pt x="10452" y="12065"/>
                      <a:pt x="10454" y="12052"/>
                      <a:pt x="10450" y="12042"/>
                    </a:cubicBezTo>
                    <a:cubicBezTo>
                      <a:pt x="10450" y="12039"/>
                      <a:pt x="10448" y="12037"/>
                      <a:pt x="10447" y="12034"/>
                    </a:cubicBezTo>
                    <a:cubicBezTo>
                      <a:pt x="10917" y="11350"/>
                      <a:pt x="11387" y="10661"/>
                      <a:pt x="11780" y="9927"/>
                    </a:cubicBezTo>
                    <a:cubicBezTo>
                      <a:pt x="12415" y="8734"/>
                      <a:pt x="12837" y="7392"/>
                      <a:pt x="12651" y="6030"/>
                    </a:cubicBezTo>
                    <a:cubicBezTo>
                      <a:pt x="12462" y="4632"/>
                      <a:pt x="11736" y="3380"/>
                      <a:pt x="10998" y="2205"/>
                    </a:cubicBezTo>
                    <a:cubicBezTo>
                      <a:pt x="10993" y="2197"/>
                      <a:pt x="10986" y="2193"/>
                      <a:pt x="10978" y="2193"/>
                    </a:cubicBezTo>
                    <a:cubicBezTo>
                      <a:pt x="10966" y="2193"/>
                      <a:pt x="10953" y="2202"/>
                      <a:pt x="10947" y="2214"/>
                    </a:cubicBezTo>
                    <a:cubicBezTo>
                      <a:pt x="10621" y="2880"/>
                      <a:pt x="10354" y="3576"/>
                      <a:pt x="10151" y="4290"/>
                    </a:cubicBezTo>
                    <a:cubicBezTo>
                      <a:pt x="9791" y="5561"/>
                      <a:pt x="9629" y="6886"/>
                      <a:pt x="9670" y="8204"/>
                    </a:cubicBezTo>
                    <a:cubicBezTo>
                      <a:pt x="9709" y="9487"/>
                      <a:pt x="9942" y="10763"/>
                      <a:pt x="10365" y="11974"/>
                    </a:cubicBezTo>
                    <a:cubicBezTo>
                      <a:pt x="10260" y="11843"/>
                      <a:pt x="10157" y="11711"/>
                      <a:pt x="10056" y="11577"/>
                    </a:cubicBezTo>
                    <a:cubicBezTo>
                      <a:pt x="9864" y="11325"/>
                      <a:pt x="9677" y="11068"/>
                      <a:pt x="9495" y="10808"/>
                    </a:cubicBezTo>
                    <a:cubicBezTo>
                      <a:pt x="9472" y="10743"/>
                      <a:pt x="9450" y="10677"/>
                      <a:pt x="9427" y="10612"/>
                    </a:cubicBezTo>
                    <a:cubicBezTo>
                      <a:pt x="9177" y="9840"/>
                      <a:pt x="9061" y="9033"/>
                      <a:pt x="8966" y="8230"/>
                    </a:cubicBezTo>
                    <a:cubicBezTo>
                      <a:pt x="8872" y="7426"/>
                      <a:pt x="8795" y="6617"/>
                      <a:pt x="8622" y="5826"/>
                    </a:cubicBezTo>
                    <a:cubicBezTo>
                      <a:pt x="8446" y="5024"/>
                      <a:pt x="8155" y="4257"/>
                      <a:pt x="7749" y="3544"/>
                    </a:cubicBezTo>
                    <a:cubicBezTo>
                      <a:pt x="7343" y="2828"/>
                      <a:pt x="6838" y="2172"/>
                      <a:pt x="6265" y="1584"/>
                    </a:cubicBezTo>
                    <a:cubicBezTo>
                      <a:pt x="6092" y="1406"/>
                      <a:pt x="5913" y="1233"/>
                      <a:pt x="5728" y="1067"/>
                    </a:cubicBezTo>
                    <a:cubicBezTo>
                      <a:pt x="5300" y="681"/>
                      <a:pt x="4840" y="326"/>
                      <a:pt x="4361" y="6"/>
                    </a:cubicBezTo>
                    <a:cubicBezTo>
                      <a:pt x="4355" y="2"/>
                      <a:pt x="4349" y="0"/>
                      <a:pt x="43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74;p71">
                <a:extLst>
                  <a:ext uri="{FF2B5EF4-FFF2-40B4-BE49-F238E27FC236}">
                    <a16:creationId xmlns:a16="http://schemas.microsoft.com/office/drawing/2014/main" xmlns="" id="{B28B7772-8446-D2B6-8631-E0EA1580F661}"/>
                  </a:ext>
                </a:extLst>
              </p:cNvPr>
              <p:cNvSpPr/>
              <p:nvPr/>
            </p:nvSpPr>
            <p:spPr>
              <a:xfrm>
                <a:off x="3054118" y="3664878"/>
                <a:ext cx="112377" cy="387714"/>
              </a:xfrm>
              <a:custGeom>
                <a:avLst/>
                <a:gdLst/>
                <a:ahLst/>
                <a:cxnLst/>
                <a:rect l="l" t="t" r="r" b="b"/>
                <a:pathLst>
                  <a:path w="2804" h="8914" extrusionOk="0">
                    <a:moveTo>
                      <a:pt x="31" y="1"/>
                    </a:moveTo>
                    <a:cubicBezTo>
                      <a:pt x="16" y="1"/>
                      <a:pt x="1" y="11"/>
                      <a:pt x="1" y="28"/>
                    </a:cubicBezTo>
                    <a:cubicBezTo>
                      <a:pt x="1" y="135"/>
                      <a:pt x="1" y="242"/>
                      <a:pt x="2" y="350"/>
                    </a:cubicBezTo>
                    <a:cubicBezTo>
                      <a:pt x="5" y="1206"/>
                      <a:pt x="28" y="2063"/>
                      <a:pt x="113" y="2916"/>
                    </a:cubicBezTo>
                    <a:cubicBezTo>
                      <a:pt x="196" y="3762"/>
                      <a:pt x="340" y="4602"/>
                      <a:pt x="585" y="5417"/>
                    </a:cubicBezTo>
                    <a:cubicBezTo>
                      <a:pt x="823" y="6211"/>
                      <a:pt x="1161" y="6970"/>
                      <a:pt x="1601" y="7673"/>
                    </a:cubicBezTo>
                    <a:cubicBezTo>
                      <a:pt x="1875" y="8112"/>
                      <a:pt x="2187" y="8526"/>
                      <a:pt x="2531" y="8913"/>
                    </a:cubicBezTo>
                    <a:cubicBezTo>
                      <a:pt x="2804" y="8827"/>
                      <a:pt x="1623" y="5440"/>
                      <a:pt x="1391" y="4536"/>
                    </a:cubicBezTo>
                    <a:cubicBezTo>
                      <a:pt x="1100" y="3406"/>
                      <a:pt x="1065" y="2179"/>
                      <a:pt x="1415" y="1068"/>
                    </a:cubicBezTo>
                    <a:cubicBezTo>
                      <a:pt x="987" y="681"/>
                      <a:pt x="527" y="328"/>
                      <a:pt x="48" y="6"/>
                    </a:cubicBezTo>
                    <a:cubicBezTo>
                      <a:pt x="43" y="2"/>
                      <a:pt x="37" y="1"/>
                      <a:pt x="3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75;p71">
                <a:extLst>
                  <a:ext uri="{FF2B5EF4-FFF2-40B4-BE49-F238E27FC236}">
                    <a16:creationId xmlns:a16="http://schemas.microsoft.com/office/drawing/2014/main" xmlns="" id="{94295D71-33E0-8788-B871-AF6F22EFC398}"/>
                  </a:ext>
                </a:extLst>
              </p:cNvPr>
              <p:cNvSpPr/>
              <p:nvPr/>
            </p:nvSpPr>
            <p:spPr>
              <a:xfrm>
                <a:off x="3126821" y="4431018"/>
                <a:ext cx="366268" cy="90818"/>
              </a:xfrm>
              <a:custGeom>
                <a:avLst/>
                <a:gdLst/>
                <a:ahLst/>
                <a:cxnLst/>
                <a:rect l="l" t="t" r="r" b="b"/>
                <a:pathLst>
                  <a:path w="9139" h="2088" extrusionOk="0">
                    <a:moveTo>
                      <a:pt x="8037" y="1"/>
                    </a:moveTo>
                    <a:cubicBezTo>
                      <a:pt x="7842" y="1"/>
                      <a:pt x="7646" y="21"/>
                      <a:pt x="7455" y="51"/>
                    </a:cubicBezTo>
                    <a:cubicBezTo>
                      <a:pt x="7062" y="112"/>
                      <a:pt x="6672" y="202"/>
                      <a:pt x="6285" y="293"/>
                    </a:cubicBezTo>
                    <a:cubicBezTo>
                      <a:pt x="5030" y="589"/>
                      <a:pt x="3743" y="982"/>
                      <a:pt x="2445" y="982"/>
                    </a:cubicBezTo>
                    <a:cubicBezTo>
                      <a:pt x="2163" y="982"/>
                      <a:pt x="1880" y="963"/>
                      <a:pt x="1598" y="921"/>
                    </a:cubicBezTo>
                    <a:cubicBezTo>
                      <a:pt x="1496" y="906"/>
                      <a:pt x="1357" y="886"/>
                      <a:pt x="1221" y="850"/>
                    </a:cubicBezTo>
                    <a:cubicBezTo>
                      <a:pt x="795" y="1139"/>
                      <a:pt x="392" y="1463"/>
                      <a:pt x="20" y="1816"/>
                    </a:cubicBezTo>
                    <a:cubicBezTo>
                      <a:pt x="0" y="1834"/>
                      <a:pt x="11" y="1869"/>
                      <a:pt x="38" y="1869"/>
                    </a:cubicBezTo>
                    <a:cubicBezTo>
                      <a:pt x="39" y="1869"/>
                      <a:pt x="41" y="1868"/>
                      <a:pt x="43" y="1868"/>
                    </a:cubicBezTo>
                    <a:cubicBezTo>
                      <a:pt x="122" y="1854"/>
                      <a:pt x="204" y="1842"/>
                      <a:pt x="285" y="1833"/>
                    </a:cubicBezTo>
                    <a:cubicBezTo>
                      <a:pt x="422" y="1819"/>
                      <a:pt x="559" y="1813"/>
                      <a:pt x="696" y="1813"/>
                    </a:cubicBezTo>
                    <a:cubicBezTo>
                      <a:pt x="1222" y="1813"/>
                      <a:pt x="1746" y="1903"/>
                      <a:pt x="2265" y="1972"/>
                    </a:cubicBezTo>
                    <a:cubicBezTo>
                      <a:pt x="2813" y="2045"/>
                      <a:pt x="3367" y="2087"/>
                      <a:pt x="3919" y="2087"/>
                    </a:cubicBezTo>
                    <a:cubicBezTo>
                      <a:pt x="4028" y="2087"/>
                      <a:pt x="4137" y="2086"/>
                      <a:pt x="4246" y="2082"/>
                    </a:cubicBezTo>
                    <a:cubicBezTo>
                      <a:pt x="4905" y="2063"/>
                      <a:pt x="5563" y="1981"/>
                      <a:pt x="6201" y="1819"/>
                    </a:cubicBezTo>
                    <a:cubicBezTo>
                      <a:pt x="6871" y="1647"/>
                      <a:pt x="7509" y="1384"/>
                      <a:pt x="8106" y="1034"/>
                    </a:cubicBezTo>
                    <a:cubicBezTo>
                      <a:pt x="8463" y="825"/>
                      <a:pt x="8805" y="594"/>
                      <a:pt x="9139" y="347"/>
                    </a:cubicBezTo>
                    <a:cubicBezTo>
                      <a:pt x="8960" y="185"/>
                      <a:pt x="8727" y="87"/>
                      <a:pt x="8487" y="42"/>
                    </a:cubicBezTo>
                    <a:cubicBezTo>
                      <a:pt x="8339" y="13"/>
                      <a:pt x="8188" y="1"/>
                      <a:pt x="8037" y="1"/>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76;p71">
                <a:extLst>
                  <a:ext uri="{FF2B5EF4-FFF2-40B4-BE49-F238E27FC236}">
                    <a16:creationId xmlns:a16="http://schemas.microsoft.com/office/drawing/2014/main" xmlns="" id="{F2B7FFDB-4D2A-15CD-68F8-B1DA1EB6C255}"/>
                  </a:ext>
                </a:extLst>
              </p:cNvPr>
              <p:cNvSpPr/>
              <p:nvPr/>
            </p:nvSpPr>
            <p:spPr>
              <a:xfrm>
                <a:off x="2881258" y="4060496"/>
                <a:ext cx="371639" cy="173328"/>
              </a:xfrm>
              <a:custGeom>
                <a:avLst/>
                <a:gdLst/>
                <a:ahLst/>
                <a:cxnLst/>
                <a:rect l="l" t="t" r="r" b="b"/>
                <a:pathLst>
                  <a:path w="9273" h="3985" extrusionOk="0">
                    <a:moveTo>
                      <a:pt x="1954" y="0"/>
                    </a:moveTo>
                    <a:cubicBezTo>
                      <a:pt x="1306" y="40"/>
                      <a:pt x="662" y="140"/>
                      <a:pt x="33" y="300"/>
                    </a:cubicBezTo>
                    <a:cubicBezTo>
                      <a:pt x="4" y="307"/>
                      <a:pt x="1" y="344"/>
                      <a:pt x="28" y="356"/>
                    </a:cubicBezTo>
                    <a:cubicBezTo>
                      <a:pt x="110" y="394"/>
                      <a:pt x="190" y="431"/>
                      <a:pt x="271" y="473"/>
                    </a:cubicBezTo>
                    <a:cubicBezTo>
                      <a:pt x="908" y="798"/>
                      <a:pt x="1473" y="1247"/>
                      <a:pt x="2019" y="1707"/>
                    </a:cubicBezTo>
                    <a:cubicBezTo>
                      <a:pt x="2566" y="2168"/>
                      <a:pt x="3100" y="2649"/>
                      <a:pt x="3691" y="3052"/>
                    </a:cubicBezTo>
                    <a:cubicBezTo>
                      <a:pt x="4281" y="3456"/>
                      <a:pt x="4928" y="3768"/>
                      <a:pt x="5635" y="3901"/>
                    </a:cubicBezTo>
                    <a:cubicBezTo>
                      <a:pt x="5945" y="3958"/>
                      <a:pt x="6259" y="3985"/>
                      <a:pt x="6574" y="3985"/>
                    </a:cubicBezTo>
                    <a:cubicBezTo>
                      <a:pt x="7030" y="3985"/>
                      <a:pt x="7487" y="3929"/>
                      <a:pt x="7933" y="3836"/>
                    </a:cubicBezTo>
                    <a:cubicBezTo>
                      <a:pt x="8390" y="3740"/>
                      <a:pt x="8835" y="3604"/>
                      <a:pt x="9273" y="3447"/>
                    </a:cubicBezTo>
                    <a:cubicBezTo>
                      <a:pt x="8964" y="3301"/>
                      <a:pt x="8594" y="3262"/>
                      <a:pt x="8261" y="3233"/>
                    </a:cubicBezTo>
                    <a:cubicBezTo>
                      <a:pt x="7865" y="3197"/>
                      <a:pt x="7470" y="3164"/>
                      <a:pt x="7078" y="3098"/>
                    </a:cubicBezTo>
                    <a:cubicBezTo>
                      <a:pt x="6295" y="2965"/>
                      <a:pt x="5524" y="2741"/>
                      <a:pt x="4801" y="2410"/>
                    </a:cubicBezTo>
                    <a:cubicBezTo>
                      <a:pt x="4083" y="2081"/>
                      <a:pt x="3407" y="1646"/>
                      <a:pt x="2837" y="1096"/>
                    </a:cubicBezTo>
                    <a:cubicBezTo>
                      <a:pt x="2561" y="831"/>
                      <a:pt x="2307" y="539"/>
                      <a:pt x="2089" y="225"/>
                    </a:cubicBezTo>
                    <a:cubicBezTo>
                      <a:pt x="2044" y="159"/>
                      <a:pt x="1996" y="81"/>
                      <a:pt x="195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77;p71">
                <a:extLst>
                  <a:ext uri="{FF2B5EF4-FFF2-40B4-BE49-F238E27FC236}">
                    <a16:creationId xmlns:a16="http://schemas.microsoft.com/office/drawing/2014/main" xmlns="" id="{876C4B53-C6BF-FF7B-9796-1406399B12A6}"/>
                  </a:ext>
                </a:extLst>
              </p:cNvPr>
              <p:cNvSpPr/>
              <p:nvPr/>
            </p:nvSpPr>
            <p:spPr>
              <a:xfrm>
                <a:off x="2971676" y="4306887"/>
                <a:ext cx="397569" cy="74507"/>
              </a:xfrm>
              <a:custGeom>
                <a:avLst/>
                <a:gdLst/>
                <a:ahLst/>
                <a:cxnLst/>
                <a:rect l="l" t="t" r="r" b="b"/>
                <a:pathLst>
                  <a:path w="9920" h="1713" extrusionOk="0">
                    <a:moveTo>
                      <a:pt x="1668" y="1"/>
                    </a:moveTo>
                    <a:cubicBezTo>
                      <a:pt x="1090" y="309"/>
                      <a:pt x="540" y="668"/>
                      <a:pt x="23" y="1070"/>
                    </a:cubicBezTo>
                    <a:cubicBezTo>
                      <a:pt x="0" y="1087"/>
                      <a:pt x="18" y="1122"/>
                      <a:pt x="44" y="1122"/>
                    </a:cubicBezTo>
                    <a:cubicBezTo>
                      <a:pt x="45" y="1122"/>
                      <a:pt x="46" y="1122"/>
                      <a:pt x="47" y="1122"/>
                    </a:cubicBezTo>
                    <a:lnTo>
                      <a:pt x="46" y="1122"/>
                    </a:lnTo>
                    <a:cubicBezTo>
                      <a:pt x="280" y="1098"/>
                      <a:pt x="514" y="1087"/>
                      <a:pt x="747" y="1087"/>
                    </a:cubicBezTo>
                    <a:cubicBezTo>
                      <a:pt x="1290" y="1087"/>
                      <a:pt x="1832" y="1144"/>
                      <a:pt x="2368" y="1223"/>
                    </a:cubicBezTo>
                    <a:cubicBezTo>
                      <a:pt x="3618" y="1406"/>
                      <a:pt x="4863" y="1713"/>
                      <a:pt x="6130" y="1713"/>
                    </a:cubicBezTo>
                    <a:cubicBezTo>
                      <a:pt x="6235" y="1713"/>
                      <a:pt x="6341" y="1711"/>
                      <a:pt x="6447" y="1706"/>
                    </a:cubicBezTo>
                    <a:cubicBezTo>
                      <a:pt x="7703" y="1653"/>
                      <a:pt x="8924" y="1209"/>
                      <a:pt x="9920" y="450"/>
                    </a:cubicBezTo>
                    <a:cubicBezTo>
                      <a:pt x="9843" y="316"/>
                      <a:pt x="9681" y="233"/>
                      <a:pt x="9512" y="211"/>
                    </a:cubicBezTo>
                    <a:cubicBezTo>
                      <a:pt x="9456" y="204"/>
                      <a:pt x="9400" y="201"/>
                      <a:pt x="9343" y="201"/>
                    </a:cubicBezTo>
                    <a:cubicBezTo>
                      <a:pt x="9038" y="201"/>
                      <a:pt x="8723" y="289"/>
                      <a:pt x="8429" y="338"/>
                    </a:cubicBezTo>
                    <a:cubicBezTo>
                      <a:pt x="7283" y="531"/>
                      <a:pt x="6113" y="717"/>
                      <a:pt x="4946" y="717"/>
                    </a:cubicBezTo>
                    <a:cubicBezTo>
                      <a:pt x="4526" y="717"/>
                      <a:pt x="4107" y="693"/>
                      <a:pt x="3689" y="637"/>
                    </a:cubicBezTo>
                    <a:cubicBezTo>
                      <a:pt x="3300" y="585"/>
                      <a:pt x="2914" y="503"/>
                      <a:pt x="2539" y="386"/>
                    </a:cubicBezTo>
                    <a:cubicBezTo>
                      <a:pt x="2348" y="328"/>
                      <a:pt x="2157" y="262"/>
                      <a:pt x="1974" y="181"/>
                    </a:cubicBezTo>
                    <a:cubicBezTo>
                      <a:pt x="1874" y="137"/>
                      <a:pt x="1761" y="79"/>
                      <a:pt x="1668"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78;p71">
                <a:extLst>
                  <a:ext uri="{FF2B5EF4-FFF2-40B4-BE49-F238E27FC236}">
                    <a16:creationId xmlns:a16="http://schemas.microsoft.com/office/drawing/2014/main" xmlns="" id="{0A51EB5C-639B-6F46-86BD-6BB6041F2BBE}"/>
                  </a:ext>
                </a:extLst>
              </p:cNvPr>
              <p:cNvSpPr/>
              <p:nvPr/>
            </p:nvSpPr>
            <p:spPr>
              <a:xfrm>
                <a:off x="3086221" y="3802448"/>
                <a:ext cx="155260" cy="306814"/>
              </a:xfrm>
              <a:custGeom>
                <a:avLst/>
                <a:gdLst/>
                <a:ahLst/>
                <a:cxnLst/>
                <a:rect l="l" t="t" r="r" b="b"/>
                <a:pathLst>
                  <a:path w="3874" h="7054" extrusionOk="0">
                    <a:moveTo>
                      <a:pt x="0" y="0"/>
                    </a:moveTo>
                    <a:lnTo>
                      <a:pt x="0" y="0"/>
                    </a:lnTo>
                    <a:cubicBezTo>
                      <a:pt x="385" y="1278"/>
                      <a:pt x="857" y="2533"/>
                      <a:pt x="1456" y="3729"/>
                    </a:cubicBezTo>
                    <a:cubicBezTo>
                      <a:pt x="2063" y="4921"/>
                      <a:pt x="2804" y="6058"/>
                      <a:pt x="3729" y="7029"/>
                    </a:cubicBezTo>
                    <a:cubicBezTo>
                      <a:pt x="3744" y="7045"/>
                      <a:pt x="3764" y="7054"/>
                      <a:pt x="3785" y="7054"/>
                    </a:cubicBezTo>
                    <a:cubicBezTo>
                      <a:pt x="3794" y="7054"/>
                      <a:pt x="3803" y="7052"/>
                      <a:pt x="3812" y="7049"/>
                    </a:cubicBezTo>
                    <a:cubicBezTo>
                      <a:pt x="3852" y="7035"/>
                      <a:pt x="3873" y="6990"/>
                      <a:pt x="3859" y="6950"/>
                    </a:cubicBezTo>
                    <a:cubicBezTo>
                      <a:pt x="3663" y="6410"/>
                      <a:pt x="3472" y="5867"/>
                      <a:pt x="3286" y="5323"/>
                    </a:cubicBezTo>
                    <a:cubicBezTo>
                      <a:pt x="2729" y="3689"/>
                      <a:pt x="2207" y="2043"/>
                      <a:pt x="1715" y="388"/>
                    </a:cubicBezTo>
                    <a:lnTo>
                      <a:pt x="1715" y="388"/>
                    </a:lnTo>
                    <a:cubicBezTo>
                      <a:pt x="2125" y="2068"/>
                      <a:pt x="2607" y="3728"/>
                      <a:pt x="3151" y="5368"/>
                    </a:cubicBezTo>
                    <a:cubicBezTo>
                      <a:pt x="3293" y="5794"/>
                      <a:pt x="3438" y="6219"/>
                      <a:pt x="3586" y="6643"/>
                    </a:cubicBezTo>
                    <a:lnTo>
                      <a:pt x="3586" y="6643"/>
                    </a:lnTo>
                    <a:cubicBezTo>
                      <a:pt x="1901" y="4743"/>
                      <a:pt x="851" y="237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79;p71">
                <a:extLst>
                  <a:ext uri="{FF2B5EF4-FFF2-40B4-BE49-F238E27FC236}">
                    <a16:creationId xmlns:a16="http://schemas.microsoft.com/office/drawing/2014/main" xmlns="" id="{1498A839-E845-B127-8D05-46A259CDDFB9}"/>
                  </a:ext>
                </a:extLst>
              </p:cNvPr>
              <p:cNvSpPr/>
              <p:nvPr/>
            </p:nvSpPr>
            <p:spPr>
              <a:xfrm>
                <a:off x="3294671" y="3880345"/>
                <a:ext cx="60277" cy="272105"/>
              </a:xfrm>
              <a:custGeom>
                <a:avLst/>
                <a:gdLst/>
                <a:ahLst/>
                <a:cxnLst/>
                <a:rect l="l" t="t" r="r" b="b"/>
                <a:pathLst>
                  <a:path w="1504" h="6256" extrusionOk="0">
                    <a:moveTo>
                      <a:pt x="462" y="0"/>
                    </a:moveTo>
                    <a:cubicBezTo>
                      <a:pt x="462" y="1"/>
                      <a:pt x="462" y="2"/>
                      <a:pt x="462" y="3"/>
                    </a:cubicBezTo>
                    <a:lnTo>
                      <a:pt x="462" y="3"/>
                    </a:lnTo>
                    <a:cubicBezTo>
                      <a:pt x="462" y="2"/>
                      <a:pt x="462" y="2"/>
                      <a:pt x="462" y="1"/>
                    </a:cubicBezTo>
                    <a:lnTo>
                      <a:pt x="462" y="0"/>
                    </a:lnTo>
                    <a:close/>
                    <a:moveTo>
                      <a:pt x="462" y="3"/>
                    </a:moveTo>
                    <a:cubicBezTo>
                      <a:pt x="255" y="1538"/>
                      <a:pt x="81" y="3079"/>
                      <a:pt x="26" y="4628"/>
                    </a:cubicBezTo>
                    <a:cubicBezTo>
                      <a:pt x="9" y="5145"/>
                      <a:pt x="1" y="5663"/>
                      <a:pt x="16" y="6180"/>
                    </a:cubicBezTo>
                    <a:cubicBezTo>
                      <a:pt x="16" y="6229"/>
                      <a:pt x="56" y="6255"/>
                      <a:pt x="95" y="6255"/>
                    </a:cubicBezTo>
                    <a:cubicBezTo>
                      <a:pt x="128" y="6255"/>
                      <a:pt x="161" y="6237"/>
                      <a:pt x="171" y="6198"/>
                    </a:cubicBezTo>
                    <a:cubicBezTo>
                      <a:pt x="615" y="4528"/>
                      <a:pt x="1111" y="2612"/>
                      <a:pt x="1504" y="933"/>
                    </a:cubicBezTo>
                    <a:lnTo>
                      <a:pt x="1504" y="933"/>
                    </a:lnTo>
                    <a:cubicBezTo>
                      <a:pt x="1137" y="2133"/>
                      <a:pt x="714" y="3632"/>
                      <a:pt x="376" y="4847"/>
                    </a:cubicBezTo>
                    <a:lnTo>
                      <a:pt x="167" y="5617"/>
                    </a:lnTo>
                    <a:lnTo>
                      <a:pt x="167" y="5617"/>
                    </a:lnTo>
                    <a:cubicBezTo>
                      <a:pt x="162" y="3759"/>
                      <a:pt x="333" y="1849"/>
                      <a:pt x="462"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80;p71">
                <a:extLst>
                  <a:ext uri="{FF2B5EF4-FFF2-40B4-BE49-F238E27FC236}">
                    <a16:creationId xmlns:a16="http://schemas.microsoft.com/office/drawing/2014/main" xmlns="" id="{0063679B-4D32-BDB8-4B82-3DFA0B3A4C62}"/>
                  </a:ext>
                </a:extLst>
              </p:cNvPr>
              <p:cNvSpPr/>
              <p:nvPr/>
            </p:nvSpPr>
            <p:spPr>
              <a:xfrm>
                <a:off x="3046864" y="4103859"/>
                <a:ext cx="221067" cy="90600"/>
              </a:xfrm>
              <a:custGeom>
                <a:avLst/>
                <a:gdLst/>
                <a:ahLst/>
                <a:cxnLst/>
                <a:rect l="l" t="t" r="r" b="b"/>
                <a:pathLst>
                  <a:path w="5516" h="2083" extrusionOk="0">
                    <a:moveTo>
                      <a:pt x="0" y="1"/>
                    </a:moveTo>
                    <a:lnTo>
                      <a:pt x="0" y="1"/>
                    </a:lnTo>
                    <a:cubicBezTo>
                      <a:pt x="1557" y="221"/>
                      <a:pt x="3502" y="1244"/>
                      <a:pt x="5020" y="1921"/>
                    </a:cubicBezTo>
                    <a:lnTo>
                      <a:pt x="5020" y="1921"/>
                    </a:lnTo>
                    <a:cubicBezTo>
                      <a:pt x="4252" y="1913"/>
                      <a:pt x="3484" y="1900"/>
                      <a:pt x="2717" y="1842"/>
                    </a:cubicBezTo>
                    <a:cubicBezTo>
                      <a:pt x="1822" y="1774"/>
                      <a:pt x="931" y="1640"/>
                      <a:pt x="72" y="1376"/>
                    </a:cubicBezTo>
                    <a:lnTo>
                      <a:pt x="72" y="1376"/>
                    </a:lnTo>
                    <a:cubicBezTo>
                      <a:pt x="1768" y="2022"/>
                      <a:pt x="3614" y="2061"/>
                      <a:pt x="5406" y="2083"/>
                    </a:cubicBezTo>
                    <a:cubicBezTo>
                      <a:pt x="5407" y="2083"/>
                      <a:pt x="5408" y="2083"/>
                      <a:pt x="5409" y="2083"/>
                    </a:cubicBezTo>
                    <a:cubicBezTo>
                      <a:pt x="5491" y="2083"/>
                      <a:pt x="5515" y="1963"/>
                      <a:pt x="5438" y="1931"/>
                    </a:cubicBezTo>
                    <a:lnTo>
                      <a:pt x="4117" y="1341"/>
                    </a:lnTo>
                    <a:cubicBezTo>
                      <a:pt x="2797" y="768"/>
                      <a:pt x="1456" y="12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181;p71">
                <a:extLst>
                  <a:ext uri="{FF2B5EF4-FFF2-40B4-BE49-F238E27FC236}">
                    <a16:creationId xmlns:a16="http://schemas.microsoft.com/office/drawing/2014/main" xmlns="" id="{AAB97992-5FA1-9F1D-210F-9824CEF71F8A}"/>
                  </a:ext>
                </a:extLst>
              </p:cNvPr>
              <p:cNvSpPr/>
              <p:nvPr/>
            </p:nvSpPr>
            <p:spPr>
              <a:xfrm>
                <a:off x="3392504" y="4042751"/>
                <a:ext cx="63042" cy="223564"/>
              </a:xfrm>
              <a:custGeom>
                <a:avLst/>
                <a:gdLst/>
                <a:ahLst/>
                <a:cxnLst/>
                <a:rect l="l" t="t" r="r" b="b"/>
                <a:pathLst>
                  <a:path w="1573" h="5140" extrusionOk="0">
                    <a:moveTo>
                      <a:pt x="767" y="0"/>
                    </a:moveTo>
                    <a:lnTo>
                      <a:pt x="767" y="0"/>
                    </a:lnTo>
                    <a:cubicBezTo>
                      <a:pt x="437" y="1238"/>
                      <a:pt x="219" y="2505"/>
                      <a:pt x="94" y="3779"/>
                    </a:cubicBezTo>
                    <a:cubicBezTo>
                      <a:pt x="54" y="4205"/>
                      <a:pt x="21" y="4631"/>
                      <a:pt x="2" y="5058"/>
                    </a:cubicBezTo>
                    <a:cubicBezTo>
                      <a:pt x="0" y="5097"/>
                      <a:pt x="29" y="5133"/>
                      <a:pt x="69" y="5139"/>
                    </a:cubicBezTo>
                    <a:cubicBezTo>
                      <a:pt x="73" y="5139"/>
                      <a:pt x="77" y="5139"/>
                      <a:pt x="81" y="5139"/>
                    </a:cubicBezTo>
                    <a:cubicBezTo>
                      <a:pt x="119" y="5139"/>
                      <a:pt x="152" y="5111"/>
                      <a:pt x="158" y="5072"/>
                    </a:cubicBezTo>
                    <a:cubicBezTo>
                      <a:pt x="246" y="4407"/>
                      <a:pt x="494" y="3776"/>
                      <a:pt x="758" y="3160"/>
                    </a:cubicBezTo>
                    <a:cubicBezTo>
                      <a:pt x="1029" y="2541"/>
                      <a:pt x="1310" y="1925"/>
                      <a:pt x="1572" y="1300"/>
                    </a:cubicBezTo>
                    <a:lnTo>
                      <a:pt x="1572" y="1300"/>
                    </a:lnTo>
                    <a:cubicBezTo>
                      <a:pt x="1264" y="1891"/>
                      <a:pt x="941" y="2512"/>
                      <a:pt x="652" y="3114"/>
                    </a:cubicBezTo>
                    <a:cubicBezTo>
                      <a:pt x="491" y="3455"/>
                      <a:pt x="338" y="3804"/>
                      <a:pt x="217" y="4163"/>
                    </a:cubicBezTo>
                    <a:lnTo>
                      <a:pt x="217" y="4163"/>
                    </a:lnTo>
                    <a:cubicBezTo>
                      <a:pt x="327" y="2767"/>
                      <a:pt x="517" y="1378"/>
                      <a:pt x="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182;p71">
                <a:extLst>
                  <a:ext uri="{FF2B5EF4-FFF2-40B4-BE49-F238E27FC236}">
                    <a16:creationId xmlns:a16="http://schemas.microsoft.com/office/drawing/2014/main" xmlns="" id="{D3CFE7C8-B830-7CB7-5F8A-8E5D2E19BA91}"/>
                  </a:ext>
                </a:extLst>
              </p:cNvPr>
              <p:cNvSpPr/>
              <p:nvPr/>
            </p:nvSpPr>
            <p:spPr>
              <a:xfrm>
                <a:off x="3124376" y="4278051"/>
                <a:ext cx="243471" cy="59545"/>
              </a:xfrm>
              <a:custGeom>
                <a:avLst/>
                <a:gdLst/>
                <a:ahLst/>
                <a:cxnLst/>
                <a:rect l="l" t="t" r="r" b="b"/>
                <a:pathLst>
                  <a:path w="6075" h="1369" extrusionOk="0">
                    <a:moveTo>
                      <a:pt x="2821" y="0"/>
                    </a:moveTo>
                    <a:cubicBezTo>
                      <a:pt x="1875" y="0"/>
                      <a:pt x="928" y="90"/>
                      <a:pt x="0" y="274"/>
                    </a:cubicBezTo>
                    <a:cubicBezTo>
                      <a:pt x="786" y="175"/>
                      <a:pt x="1578" y="124"/>
                      <a:pt x="2369" y="124"/>
                    </a:cubicBezTo>
                    <a:cubicBezTo>
                      <a:pt x="3075" y="124"/>
                      <a:pt x="3781" y="164"/>
                      <a:pt x="4482" y="247"/>
                    </a:cubicBezTo>
                    <a:cubicBezTo>
                      <a:pt x="4820" y="287"/>
                      <a:pt x="5157" y="337"/>
                      <a:pt x="5491" y="396"/>
                    </a:cubicBezTo>
                    <a:lnTo>
                      <a:pt x="5491" y="396"/>
                    </a:lnTo>
                    <a:cubicBezTo>
                      <a:pt x="4091" y="599"/>
                      <a:pt x="2708" y="920"/>
                      <a:pt x="1366" y="1369"/>
                    </a:cubicBezTo>
                    <a:cubicBezTo>
                      <a:pt x="2885" y="975"/>
                      <a:pt x="4427" y="674"/>
                      <a:pt x="5984" y="487"/>
                    </a:cubicBezTo>
                    <a:cubicBezTo>
                      <a:pt x="6071" y="478"/>
                      <a:pt x="6075" y="349"/>
                      <a:pt x="5990" y="334"/>
                    </a:cubicBezTo>
                    <a:cubicBezTo>
                      <a:pt x="5498" y="229"/>
                      <a:pt x="5001" y="149"/>
                      <a:pt x="4501" y="94"/>
                    </a:cubicBezTo>
                    <a:cubicBezTo>
                      <a:pt x="3943" y="32"/>
                      <a:pt x="3382" y="0"/>
                      <a:pt x="2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183;p71">
                <a:extLst>
                  <a:ext uri="{FF2B5EF4-FFF2-40B4-BE49-F238E27FC236}">
                    <a16:creationId xmlns:a16="http://schemas.microsoft.com/office/drawing/2014/main" xmlns="" id="{84F06214-6FAF-70B9-41D4-8F1590CEAF23}"/>
                  </a:ext>
                </a:extLst>
              </p:cNvPr>
              <p:cNvSpPr/>
              <p:nvPr/>
            </p:nvSpPr>
            <p:spPr>
              <a:xfrm>
                <a:off x="3509774" y="4180191"/>
                <a:ext cx="55948" cy="211908"/>
              </a:xfrm>
              <a:custGeom>
                <a:avLst/>
                <a:gdLst/>
                <a:ahLst/>
                <a:cxnLst/>
                <a:rect l="l" t="t" r="r" b="b"/>
                <a:pathLst>
                  <a:path w="1396" h="4872" extrusionOk="0">
                    <a:moveTo>
                      <a:pt x="1396" y="0"/>
                    </a:moveTo>
                    <a:lnTo>
                      <a:pt x="1396" y="0"/>
                    </a:lnTo>
                    <a:cubicBezTo>
                      <a:pt x="1113" y="772"/>
                      <a:pt x="844" y="1550"/>
                      <a:pt x="633" y="2346"/>
                    </a:cubicBezTo>
                    <a:cubicBezTo>
                      <a:pt x="489" y="2886"/>
                      <a:pt x="374" y="3436"/>
                      <a:pt x="304" y="3991"/>
                    </a:cubicBezTo>
                    <a:lnTo>
                      <a:pt x="304" y="3991"/>
                    </a:lnTo>
                    <a:cubicBezTo>
                      <a:pt x="171" y="2703"/>
                      <a:pt x="96" y="1409"/>
                      <a:pt x="60" y="113"/>
                    </a:cubicBezTo>
                    <a:lnTo>
                      <a:pt x="59" y="113"/>
                    </a:lnTo>
                    <a:cubicBezTo>
                      <a:pt x="1" y="1286"/>
                      <a:pt x="27" y="2463"/>
                      <a:pt x="119" y="3632"/>
                    </a:cubicBezTo>
                    <a:cubicBezTo>
                      <a:pt x="150" y="4023"/>
                      <a:pt x="190" y="4413"/>
                      <a:pt x="236" y="4801"/>
                    </a:cubicBezTo>
                    <a:cubicBezTo>
                      <a:pt x="241" y="4839"/>
                      <a:pt x="272" y="4870"/>
                      <a:pt x="311" y="4871"/>
                    </a:cubicBezTo>
                    <a:cubicBezTo>
                      <a:pt x="312" y="4871"/>
                      <a:pt x="313" y="4871"/>
                      <a:pt x="314" y="4871"/>
                    </a:cubicBezTo>
                    <a:cubicBezTo>
                      <a:pt x="357" y="4871"/>
                      <a:pt x="393" y="4838"/>
                      <a:pt x="394" y="4794"/>
                    </a:cubicBezTo>
                    <a:cubicBezTo>
                      <a:pt x="428" y="3979"/>
                      <a:pt x="570" y="3171"/>
                      <a:pt x="755" y="2376"/>
                    </a:cubicBezTo>
                    <a:cubicBezTo>
                      <a:pt x="942" y="1579"/>
                      <a:pt x="1176" y="790"/>
                      <a:pt x="1396"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184;p71">
                <a:extLst>
                  <a:ext uri="{FF2B5EF4-FFF2-40B4-BE49-F238E27FC236}">
                    <a16:creationId xmlns:a16="http://schemas.microsoft.com/office/drawing/2014/main" xmlns="" id="{78EDB9CD-804C-6D97-920D-F1E5D841F192}"/>
                  </a:ext>
                </a:extLst>
              </p:cNvPr>
              <p:cNvSpPr/>
              <p:nvPr/>
            </p:nvSpPr>
            <p:spPr>
              <a:xfrm>
                <a:off x="3307697" y="4426799"/>
                <a:ext cx="188444" cy="56717"/>
              </a:xfrm>
              <a:custGeom>
                <a:avLst/>
                <a:gdLst/>
                <a:ahLst/>
                <a:cxnLst/>
                <a:rect l="l" t="t" r="r" b="b"/>
                <a:pathLst>
                  <a:path w="4702" h="1304" extrusionOk="0">
                    <a:moveTo>
                      <a:pt x="3395" y="1"/>
                    </a:moveTo>
                    <a:cubicBezTo>
                      <a:pt x="3026" y="1"/>
                      <a:pt x="2656" y="13"/>
                      <a:pt x="2288" y="36"/>
                    </a:cubicBezTo>
                    <a:cubicBezTo>
                      <a:pt x="1519" y="88"/>
                      <a:pt x="753" y="192"/>
                      <a:pt x="1" y="357"/>
                    </a:cubicBezTo>
                    <a:lnTo>
                      <a:pt x="1" y="358"/>
                    </a:lnTo>
                    <a:cubicBezTo>
                      <a:pt x="1032" y="224"/>
                      <a:pt x="2072" y="151"/>
                      <a:pt x="3112" y="151"/>
                    </a:cubicBezTo>
                    <a:cubicBezTo>
                      <a:pt x="3393" y="151"/>
                      <a:pt x="3674" y="156"/>
                      <a:pt x="3955" y="167"/>
                    </a:cubicBezTo>
                    <a:lnTo>
                      <a:pt x="3955" y="167"/>
                    </a:lnTo>
                    <a:cubicBezTo>
                      <a:pt x="3832" y="194"/>
                      <a:pt x="3710" y="222"/>
                      <a:pt x="3588" y="253"/>
                    </a:cubicBezTo>
                    <a:cubicBezTo>
                      <a:pt x="2601" y="496"/>
                      <a:pt x="1638" y="844"/>
                      <a:pt x="733" y="1304"/>
                    </a:cubicBezTo>
                    <a:cubicBezTo>
                      <a:pt x="1983" y="803"/>
                      <a:pt x="3281" y="422"/>
                      <a:pt x="4610" y="201"/>
                    </a:cubicBezTo>
                    <a:cubicBezTo>
                      <a:pt x="4701" y="187"/>
                      <a:pt x="4693" y="51"/>
                      <a:pt x="4602" y="44"/>
                    </a:cubicBezTo>
                    <a:cubicBezTo>
                      <a:pt x="4201" y="15"/>
                      <a:pt x="3798" y="1"/>
                      <a:pt x="3395"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185;p71">
                <a:extLst>
                  <a:ext uri="{FF2B5EF4-FFF2-40B4-BE49-F238E27FC236}">
                    <a16:creationId xmlns:a16="http://schemas.microsoft.com/office/drawing/2014/main" xmlns="" id="{5F40ACC2-0064-588B-D2BB-AF7E0446991F}"/>
                  </a:ext>
                </a:extLst>
              </p:cNvPr>
              <p:cNvSpPr/>
              <p:nvPr/>
            </p:nvSpPr>
            <p:spPr>
              <a:xfrm>
                <a:off x="3371783" y="4020003"/>
                <a:ext cx="838582" cy="547298"/>
              </a:xfrm>
              <a:custGeom>
                <a:avLst/>
                <a:gdLst/>
                <a:ahLst/>
                <a:cxnLst/>
                <a:rect l="l" t="t" r="r" b="b"/>
                <a:pathLst>
                  <a:path w="20924" h="12583" extrusionOk="0">
                    <a:moveTo>
                      <a:pt x="10312" y="1"/>
                    </a:moveTo>
                    <a:cubicBezTo>
                      <a:pt x="9235" y="1"/>
                      <a:pt x="8158" y="85"/>
                      <a:pt x="7093" y="249"/>
                    </a:cubicBezTo>
                    <a:cubicBezTo>
                      <a:pt x="6953" y="271"/>
                      <a:pt x="6812" y="296"/>
                      <a:pt x="6670" y="321"/>
                    </a:cubicBezTo>
                    <a:cubicBezTo>
                      <a:pt x="6382" y="371"/>
                      <a:pt x="6092" y="430"/>
                      <a:pt x="5806" y="497"/>
                    </a:cubicBezTo>
                    <a:lnTo>
                      <a:pt x="5806" y="499"/>
                    </a:lnTo>
                    <a:cubicBezTo>
                      <a:pt x="5046" y="681"/>
                      <a:pt x="4307" y="939"/>
                      <a:pt x="3649" y="1352"/>
                    </a:cubicBezTo>
                    <a:cubicBezTo>
                      <a:pt x="2545" y="2044"/>
                      <a:pt x="1732" y="3134"/>
                      <a:pt x="1167" y="4308"/>
                    </a:cubicBezTo>
                    <a:cubicBezTo>
                      <a:pt x="643" y="5394"/>
                      <a:pt x="314" y="6562"/>
                      <a:pt x="0" y="7728"/>
                    </a:cubicBezTo>
                    <a:cubicBezTo>
                      <a:pt x="475" y="8192"/>
                      <a:pt x="1011" y="8589"/>
                      <a:pt x="1592" y="8914"/>
                    </a:cubicBezTo>
                    <a:cubicBezTo>
                      <a:pt x="1980" y="9131"/>
                      <a:pt x="2385" y="9315"/>
                      <a:pt x="2806" y="9465"/>
                    </a:cubicBezTo>
                    <a:cubicBezTo>
                      <a:pt x="3634" y="9758"/>
                      <a:pt x="4512" y="9914"/>
                      <a:pt x="5391" y="9914"/>
                    </a:cubicBezTo>
                    <a:cubicBezTo>
                      <a:pt x="5531" y="9914"/>
                      <a:pt x="5671" y="9910"/>
                      <a:pt x="5812" y="9902"/>
                    </a:cubicBezTo>
                    <a:cubicBezTo>
                      <a:pt x="5850" y="10146"/>
                      <a:pt x="5889" y="10388"/>
                      <a:pt x="5927" y="10631"/>
                    </a:cubicBezTo>
                    <a:cubicBezTo>
                      <a:pt x="6914" y="10976"/>
                      <a:pt x="7897" y="11323"/>
                      <a:pt x="8885" y="11669"/>
                    </a:cubicBezTo>
                    <a:cubicBezTo>
                      <a:pt x="9563" y="11906"/>
                      <a:pt x="10242" y="12141"/>
                      <a:pt x="10920" y="12380"/>
                    </a:cubicBezTo>
                    <a:cubicBezTo>
                      <a:pt x="11065" y="12362"/>
                      <a:pt x="11207" y="12344"/>
                      <a:pt x="11352" y="12325"/>
                    </a:cubicBezTo>
                    <a:cubicBezTo>
                      <a:pt x="12012" y="12240"/>
                      <a:pt x="12673" y="12156"/>
                      <a:pt x="13333" y="12071"/>
                    </a:cubicBezTo>
                    <a:cubicBezTo>
                      <a:pt x="13366" y="11861"/>
                      <a:pt x="13395" y="11651"/>
                      <a:pt x="13425" y="11440"/>
                    </a:cubicBezTo>
                    <a:cubicBezTo>
                      <a:pt x="15233" y="12193"/>
                      <a:pt x="17193" y="12582"/>
                      <a:pt x="19153" y="12582"/>
                    </a:cubicBezTo>
                    <a:cubicBezTo>
                      <a:pt x="19525" y="12582"/>
                      <a:pt x="19897" y="12568"/>
                      <a:pt x="20268" y="12540"/>
                    </a:cubicBezTo>
                    <a:cubicBezTo>
                      <a:pt x="20482" y="12525"/>
                      <a:pt x="20696" y="12505"/>
                      <a:pt x="20911" y="12479"/>
                    </a:cubicBezTo>
                    <a:lnTo>
                      <a:pt x="20911" y="12478"/>
                    </a:lnTo>
                    <a:lnTo>
                      <a:pt x="20904" y="12421"/>
                    </a:lnTo>
                    <a:cubicBezTo>
                      <a:pt x="20916" y="10630"/>
                      <a:pt x="20924" y="8823"/>
                      <a:pt x="20538" y="7073"/>
                    </a:cubicBezTo>
                    <a:cubicBezTo>
                      <a:pt x="20153" y="5325"/>
                      <a:pt x="19331" y="3616"/>
                      <a:pt x="17943" y="2487"/>
                    </a:cubicBezTo>
                    <a:cubicBezTo>
                      <a:pt x="17397" y="2046"/>
                      <a:pt x="16782" y="1703"/>
                      <a:pt x="16140" y="1412"/>
                    </a:cubicBezTo>
                    <a:cubicBezTo>
                      <a:pt x="16014" y="1355"/>
                      <a:pt x="15887" y="1299"/>
                      <a:pt x="15759" y="1246"/>
                    </a:cubicBezTo>
                    <a:cubicBezTo>
                      <a:pt x="14144" y="568"/>
                      <a:pt x="12420" y="147"/>
                      <a:pt x="10672" y="4"/>
                    </a:cubicBezTo>
                    <a:cubicBezTo>
                      <a:pt x="10552" y="2"/>
                      <a:pt x="10432" y="1"/>
                      <a:pt x="10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86;p71">
                <a:extLst>
                  <a:ext uri="{FF2B5EF4-FFF2-40B4-BE49-F238E27FC236}">
                    <a16:creationId xmlns:a16="http://schemas.microsoft.com/office/drawing/2014/main" xmlns="" id="{A1BDE04C-4AA7-2E94-D3E3-7AD3DF6AC990}"/>
                  </a:ext>
                </a:extLst>
              </p:cNvPr>
              <p:cNvSpPr/>
              <p:nvPr/>
            </p:nvSpPr>
            <p:spPr>
              <a:xfrm>
                <a:off x="3582798" y="4020047"/>
                <a:ext cx="435843" cy="210081"/>
              </a:xfrm>
              <a:custGeom>
                <a:avLst/>
                <a:gdLst/>
                <a:ahLst/>
                <a:cxnLst/>
                <a:rect l="l" t="t" r="r" b="b"/>
                <a:pathLst>
                  <a:path w="10875" h="4830" extrusionOk="0">
                    <a:moveTo>
                      <a:pt x="5062" y="0"/>
                    </a:moveTo>
                    <a:cubicBezTo>
                      <a:pt x="3980" y="0"/>
                      <a:pt x="2898" y="83"/>
                      <a:pt x="1828" y="250"/>
                    </a:cubicBezTo>
                    <a:cubicBezTo>
                      <a:pt x="1688" y="270"/>
                      <a:pt x="1547" y="295"/>
                      <a:pt x="1405" y="320"/>
                    </a:cubicBezTo>
                    <a:cubicBezTo>
                      <a:pt x="1117" y="372"/>
                      <a:pt x="827" y="429"/>
                      <a:pt x="541" y="496"/>
                    </a:cubicBezTo>
                    <a:lnTo>
                      <a:pt x="541" y="498"/>
                    </a:lnTo>
                    <a:cubicBezTo>
                      <a:pt x="476" y="633"/>
                      <a:pt x="417" y="770"/>
                      <a:pt x="362" y="908"/>
                    </a:cubicBezTo>
                    <a:cubicBezTo>
                      <a:pt x="131" y="1498"/>
                      <a:pt x="1" y="2150"/>
                      <a:pt x="153" y="2775"/>
                    </a:cubicBezTo>
                    <a:cubicBezTo>
                      <a:pt x="426" y="3898"/>
                      <a:pt x="1522" y="4589"/>
                      <a:pt x="2604" y="4768"/>
                    </a:cubicBezTo>
                    <a:cubicBezTo>
                      <a:pt x="2867" y="4811"/>
                      <a:pt x="3133" y="4829"/>
                      <a:pt x="3399" y="4829"/>
                    </a:cubicBezTo>
                    <a:cubicBezTo>
                      <a:pt x="3803" y="4829"/>
                      <a:pt x="4208" y="4787"/>
                      <a:pt x="4607" y="4722"/>
                    </a:cubicBezTo>
                    <a:cubicBezTo>
                      <a:pt x="5209" y="4623"/>
                      <a:pt x="5803" y="4475"/>
                      <a:pt x="6381" y="4279"/>
                    </a:cubicBezTo>
                    <a:cubicBezTo>
                      <a:pt x="7543" y="3882"/>
                      <a:pt x="8643" y="3298"/>
                      <a:pt x="9618" y="2549"/>
                    </a:cubicBezTo>
                    <a:cubicBezTo>
                      <a:pt x="10059" y="2208"/>
                      <a:pt x="10494" y="1832"/>
                      <a:pt x="10875" y="1412"/>
                    </a:cubicBezTo>
                    <a:cubicBezTo>
                      <a:pt x="10749" y="1354"/>
                      <a:pt x="10622" y="1298"/>
                      <a:pt x="10494" y="1245"/>
                    </a:cubicBezTo>
                    <a:cubicBezTo>
                      <a:pt x="8879" y="568"/>
                      <a:pt x="7155" y="146"/>
                      <a:pt x="5407" y="3"/>
                    </a:cubicBezTo>
                    <a:cubicBezTo>
                      <a:pt x="5292" y="1"/>
                      <a:pt x="5177" y="0"/>
                      <a:pt x="5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87;p71">
                <a:extLst>
                  <a:ext uri="{FF2B5EF4-FFF2-40B4-BE49-F238E27FC236}">
                    <a16:creationId xmlns:a16="http://schemas.microsoft.com/office/drawing/2014/main" xmlns="" id="{40E4F052-6C9B-A349-DB51-19E9DF6A14AF}"/>
                  </a:ext>
                </a:extLst>
              </p:cNvPr>
              <p:cNvSpPr/>
              <p:nvPr/>
            </p:nvSpPr>
            <p:spPr>
              <a:xfrm>
                <a:off x="3992042" y="4663187"/>
                <a:ext cx="131294" cy="155756"/>
              </a:xfrm>
              <a:custGeom>
                <a:avLst/>
                <a:gdLst/>
                <a:ahLst/>
                <a:cxnLst/>
                <a:rect l="l" t="t" r="r" b="b"/>
                <a:pathLst>
                  <a:path w="3276" h="3581" extrusionOk="0">
                    <a:moveTo>
                      <a:pt x="2009" y="1"/>
                    </a:moveTo>
                    <a:lnTo>
                      <a:pt x="0" y="3293"/>
                    </a:lnTo>
                    <a:lnTo>
                      <a:pt x="2037" y="3580"/>
                    </a:lnTo>
                    <a:cubicBezTo>
                      <a:pt x="3276" y="2874"/>
                      <a:pt x="2009" y="1"/>
                      <a:pt x="2009"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188;p71">
                <a:extLst>
                  <a:ext uri="{FF2B5EF4-FFF2-40B4-BE49-F238E27FC236}">
                    <a16:creationId xmlns:a16="http://schemas.microsoft.com/office/drawing/2014/main" xmlns="" id="{D7EDC5ED-CF3F-6488-D155-2A1E24288996}"/>
                  </a:ext>
                </a:extLst>
              </p:cNvPr>
              <p:cNvSpPr/>
              <p:nvPr/>
            </p:nvSpPr>
            <p:spPr>
              <a:xfrm>
                <a:off x="3826757" y="4517571"/>
                <a:ext cx="360417" cy="288850"/>
              </a:xfrm>
              <a:custGeom>
                <a:avLst/>
                <a:gdLst/>
                <a:ahLst/>
                <a:cxnLst/>
                <a:rect l="l" t="t" r="r" b="b"/>
                <a:pathLst>
                  <a:path w="8993" h="6641" extrusionOk="0">
                    <a:moveTo>
                      <a:pt x="2073" y="0"/>
                    </a:moveTo>
                    <a:lnTo>
                      <a:pt x="1981" y="631"/>
                    </a:lnTo>
                    <a:cubicBezTo>
                      <a:pt x="1321" y="717"/>
                      <a:pt x="661" y="800"/>
                      <a:pt x="0" y="885"/>
                    </a:cubicBezTo>
                    <a:cubicBezTo>
                      <a:pt x="455" y="2674"/>
                      <a:pt x="912" y="4464"/>
                      <a:pt x="1368" y="6253"/>
                    </a:cubicBezTo>
                    <a:cubicBezTo>
                      <a:pt x="2091" y="6423"/>
                      <a:pt x="2821" y="6574"/>
                      <a:pt x="3562" y="6623"/>
                    </a:cubicBezTo>
                    <a:cubicBezTo>
                      <a:pt x="3730" y="6634"/>
                      <a:pt x="3899" y="6641"/>
                      <a:pt x="4069" y="6641"/>
                    </a:cubicBezTo>
                    <a:cubicBezTo>
                      <a:pt x="4811" y="6641"/>
                      <a:pt x="5554" y="6521"/>
                      <a:pt x="6227" y="6212"/>
                    </a:cubicBezTo>
                    <a:cubicBezTo>
                      <a:pt x="7178" y="5777"/>
                      <a:pt x="7941" y="4975"/>
                      <a:pt x="8396" y="4034"/>
                    </a:cubicBezTo>
                    <a:cubicBezTo>
                      <a:pt x="8832" y="3129"/>
                      <a:pt x="8992" y="2103"/>
                      <a:pt x="8916" y="1100"/>
                    </a:cubicBezTo>
                    <a:lnTo>
                      <a:pt x="8916" y="1100"/>
                    </a:lnTo>
                    <a:cubicBezTo>
                      <a:pt x="8545" y="1128"/>
                      <a:pt x="8173" y="1142"/>
                      <a:pt x="7801" y="1142"/>
                    </a:cubicBezTo>
                    <a:cubicBezTo>
                      <a:pt x="5841" y="1142"/>
                      <a:pt x="3881" y="753"/>
                      <a:pt x="2073"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89;p71">
                <a:extLst>
                  <a:ext uri="{FF2B5EF4-FFF2-40B4-BE49-F238E27FC236}">
                    <a16:creationId xmlns:a16="http://schemas.microsoft.com/office/drawing/2014/main" xmlns="" id="{744D13AF-B945-320B-604B-15684EDF8FDF}"/>
                  </a:ext>
                </a:extLst>
              </p:cNvPr>
              <p:cNvSpPr/>
              <p:nvPr/>
            </p:nvSpPr>
            <p:spPr>
              <a:xfrm>
                <a:off x="3906194" y="4517571"/>
                <a:ext cx="277897" cy="73724"/>
              </a:xfrm>
              <a:custGeom>
                <a:avLst/>
                <a:gdLst/>
                <a:ahLst/>
                <a:cxnLst/>
                <a:rect l="l" t="t" r="r" b="b"/>
                <a:pathLst>
                  <a:path w="6934" h="1695" extrusionOk="0">
                    <a:moveTo>
                      <a:pt x="91" y="0"/>
                    </a:moveTo>
                    <a:lnTo>
                      <a:pt x="0" y="631"/>
                    </a:lnTo>
                    <a:cubicBezTo>
                      <a:pt x="1405" y="1447"/>
                      <a:pt x="2775" y="1695"/>
                      <a:pt x="3921" y="1695"/>
                    </a:cubicBezTo>
                    <a:cubicBezTo>
                      <a:pt x="5696" y="1695"/>
                      <a:pt x="6934" y="1100"/>
                      <a:pt x="6934" y="1100"/>
                    </a:cubicBezTo>
                    <a:lnTo>
                      <a:pt x="6934" y="1100"/>
                    </a:lnTo>
                    <a:cubicBezTo>
                      <a:pt x="6563" y="1128"/>
                      <a:pt x="6191" y="1142"/>
                      <a:pt x="5819" y="1142"/>
                    </a:cubicBezTo>
                    <a:cubicBezTo>
                      <a:pt x="3860" y="1142"/>
                      <a:pt x="1900" y="753"/>
                      <a:pt x="91"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90;p71">
                <a:extLst>
                  <a:ext uri="{FF2B5EF4-FFF2-40B4-BE49-F238E27FC236}">
                    <a16:creationId xmlns:a16="http://schemas.microsoft.com/office/drawing/2014/main" xmlns="" id="{CC09900D-60E6-3687-EA24-C8D1E899D7FB}"/>
                  </a:ext>
                </a:extLst>
              </p:cNvPr>
              <p:cNvSpPr/>
              <p:nvPr/>
            </p:nvSpPr>
            <p:spPr>
              <a:xfrm>
                <a:off x="3809403" y="4261045"/>
                <a:ext cx="100474" cy="297462"/>
              </a:xfrm>
              <a:custGeom>
                <a:avLst/>
                <a:gdLst/>
                <a:ahLst/>
                <a:cxnLst/>
                <a:rect l="l" t="t" r="r" b="b"/>
                <a:pathLst>
                  <a:path w="2507" h="6839" extrusionOk="0">
                    <a:moveTo>
                      <a:pt x="1818" y="0"/>
                    </a:moveTo>
                    <a:cubicBezTo>
                      <a:pt x="1818" y="0"/>
                      <a:pt x="14" y="3433"/>
                      <a:pt x="1" y="6838"/>
                    </a:cubicBezTo>
                    <a:lnTo>
                      <a:pt x="2415" y="6529"/>
                    </a:lnTo>
                    <a:lnTo>
                      <a:pt x="2506" y="5898"/>
                    </a:lnTo>
                    <a:lnTo>
                      <a:pt x="2037" y="5660"/>
                    </a:lnTo>
                    <a:cubicBezTo>
                      <a:pt x="2037" y="5660"/>
                      <a:pt x="1644" y="2391"/>
                      <a:pt x="181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191;p71">
                <a:extLst>
                  <a:ext uri="{FF2B5EF4-FFF2-40B4-BE49-F238E27FC236}">
                    <a16:creationId xmlns:a16="http://schemas.microsoft.com/office/drawing/2014/main" xmlns="" id="{A320E2B5-F2B8-6831-82B2-5FD4BB621334}"/>
                  </a:ext>
                </a:extLst>
              </p:cNvPr>
              <p:cNvSpPr/>
              <p:nvPr/>
            </p:nvSpPr>
            <p:spPr>
              <a:xfrm>
                <a:off x="3647565" y="4034965"/>
                <a:ext cx="185519" cy="88643"/>
              </a:xfrm>
              <a:custGeom>
                <a:avLst/>
                <a:gdLst/>
                <a:ahLst/>
                <a:cxnLst/>
                <a:rect l="l" t="t" r="r" b="b"/>
                <a:pathLst>
                  <a:path w="4629" h="2038" extrusionOk="0">
                    <a:moveTo>
                      <a:pt x="4258" y="0"/>
                    </a:moveTo>
                    <a:cubicBezTo>
                      <a:pt x="3524" y="130"/>
                      <a:pt x="2754" y="194"/>
                      <a:pt x="1961" y="194"/>
                    </a:cubicBezTo>
                    <a:cubicBezTo>
                      <a:pt x="1409" y="194"/>
                      <a:pt x="868" y="162"/>
                      <a:pt x="344" y="100"/>
                    </a:cubicBezTo>
                    <a:lnTo>
                      <a:pt x="1" y="1389"/>
                    </a:lnTo>
                    <a:cubicBezTo>
                      <a:pt x="1" y="1389"/>
                      <a:pt x="506" y="2038"/>
                      <a:pt x="2314" y="2038"/>
                    </a:cubicBezTo>
                    <a:cubicBezTo>
                      <a:pt x="4123" y="2038"/>
                      <a:pt x="4629" y="1389"/>
                      <a:pt x="4629" y="1389"/>
                    </a:cubicBezTo>
                    <a:lnTo>
                      <a:pt x="4258" y="0"/>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192;p71">
                <a:extLst>
                  <a:ext uri="{FF2B5EF4-FFF2-40B4-BE49-F238E27FC236}">
                    <a16:creationId xmlns:a16="http://schemas.microsoft.com/office/drawing/2014/main" xmlns="" id="{E88CCB32-B889-D16A-FB53-067B8058A9DD}"/>
                  </a:ext>
                </a:extLst>
              </p:cNvPr>
              <p:cNvSpPr/>
              <p:nvPr/>
            </p:nvSpPr>
            <p:spPr>
              <a:xfrm>
                <a:off x="3647565" y="4034965"/>
                <a:ext cx="170690" cy="60676"/>
              </a:xfrm>
              <a:custGeom>
                <a:avLst/>
                <a:gdLst/>
                <a:ahLst/>
                <a:cxnLst/>
                <a:rect l="l" t="t" r="r" b="b"/>
                <a:pathLst>
                  <a:path w="4259" h="1395" extrusionOk="0">
                    <a:moveTo>
                      <a:pt x="4258" y="0"/>
                    </a:moveTo>
                    <a:lnTo>
                      <a:pt x="344" y="100"/>
                    </a:lnTo>
                    <a:lnTo>
                      <a:pt x="1" y="1389"/>
                    </a:lnTo>
                    <a:cubicBezTo>
                      <a:pt x="118" y="1392"/>
                      <a:pt x="232" y="1394"/>
                      <a:pt x="344" y="1394"/>
                    </a:cubicBezTo>
                    <a:cubicBezTo>
                      <a:pt x="3368" y="1394"/>
                      <a:pt x="4258" y="0"/>
                      <a:pt x="425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193;p71">
                <a:extLst>
                  <a:ext uri="{FF2B5EF4-FFF2-40B4-BE49-F238E27FC236}">
                    <a16:creationId xmlns:a16="http://schemas.microsoft.com/office/drawing/2014/main" xmlns="" id="{2385D107-0717-97F3-28EF-94B5D9EFE85A}"/>
                  </a:ext>
                </a:extLst>
              </p:cNvPr>
              <p:cNvSpPr/>
              <p:nvPr/>
            </p:nvSpPr>
            <p:spPr>
              <a:xfrm>
                <a:off x="3281606" y="3349810"/>
                <a:ext cx="773897" cy="733108"/>
              </a:xfrm>
              <a:custGeom>
                <a:avLst/>
                <a:gdLst/>
                <a:ahLst/>
                <a:cxnLst/>
                <a:rect l="l" t="t" r="r" b="b"/>
                <a:pathLst>
                  <a:path w="19310" h="16855" extrusionOk="0">
                    <a:moveTo>
                      <a:pt x="9935" y="1"/>
                    </a:moveTo>
                    <a:cubicBezTo>
                      <a:pt x="7506" y="1"/>
                      <a:pt x="5101" y="1045"/>
                      <a:pt x="3466" y="3031"/>
                    </a:cubicBezTo>
                    <a:cubicBezTo>
                      <a:pt x="2367" y="4366"/>
                      <a:pt x="1622" y="6217"/>
                      <a:pt x="2056" y="8724"/>
                    </a:cubicBezTo>
                    <a:cubicBezTo>
                      <a:pt x="2056" y="8724"/>
                      <a:pt x="1" y="10555"/>
                      <a:pt x="1915" y="13609"/>
                    </a:cubicBezTo>
                    <a:cubicBezTo>
                      <a:pt x="3343" y="15817"/>
                      <a:pt x="5848" y="16854"/>
                      <a:pt x="8721" y="16854"/>
                    </a:cubicBezTo>
                    <a:cubicBezTo>
                      <a:pt x="8940" y="16854"/>
                      <a:pt x="9160" y="16848"/>
                      <a:pt x="9382" y="16836"/>
                    </a:cubicBezTo>
                    <a:cubicBezTo>
                      <a:pt x="9910" y="16808"/>
                      <a:pt x="10447" y="16747"/>
                      <a:pt x="10992" y="16653"/>
                    </a:cubicBezTo>
                    <a:cubicBezTo>
                      <a:pt x="11775" y="16518"/>
                      <a:pt x="12522" y="16322"/>
                      <a:pt x="13223" y="16070"/>
                    </a:cubicBezTo>
                    <a:cubicBezTo>
                      <a:pt x="16920" y="14744"/>
                      <a:pt x="19309" y="11823"/>
                      <a:pt x="18577" y="7592"/>
                    </a:cubicBezTo>
                    <a:cubicBezTo>
                      <a:pt x="18124" y="4968"/>
                      <a:pt x="16630" y="2787"/>
                      <a:pt x="14608" y="1424"/>
                    </a:cubicBezTo>
                    <a:cubicBezTo>
                      <a:pt x="13186" y="465"/>
                      <a:pt x="11555" y="1"/>
                      <a:pt x="993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194;p71">
                <a:extLst>
                  <a:ext uri="{FF2B5EF4-FFF2-40B4-BE49-F238E27FC236}">
                    <a16:creationId xmlns:a16="http://schemas.microsoft.com/office/drawing/2014/main" xmlns="" id="{6DEF7D33-948C-4325-655F-EB86A446699B}"/>
                  </a:ext>
                </a:extLst>
              </p:cNvPr>
              <p:cNvSpPr/>
              <p:nvPr/>
            </p:nvSpPr>
            <p:spPr>
              <a:xfrm>
                <a:off x="3742432" y="3708024"/>
                <a:ext cx="177904" cy="193074"/>
              </a:xfrm>
              <a:custGeom>
                <a:avLst/>
                <a:gdLst/>
                <a:ahLst/>
                <a:cxnLst/>
                <a:rect l="l" t="t" r="r" b="b"/>
                <a:pathLst>
                  <a:path w="4439" h="4439" extrusionOk="0">
                    <a:moveTo>
                      <a:pt x="2219" y="1"/>
                    </a:moveTo>
                    <a:cubicBezTo>
                      <a:pt x="994" y="1"/>
                      <a:pt x="0" y="994"/>
                      <a:pt x="0" y="2220"/>
                    </a:cubicBezTo>
                    <a:cubicBezTo>
                      <a:pt x="0" y="3445"/>
                      <a:pt x="994" y="4439"/>
                      <a:pt x="2219" y="4439"/>
                    </a:cubicBezTo>
                    <a:cubicBezTo>
                      <a:pt x="3445" y="4439"/>
                      <a:pt x="4438" y="3445"/>
                      <a:pt x="4438" y="2220"/>
                    </a:cubicBezTo>
                    <a:cubicBezTo>
                      <a:pt x="4438" y="994"/>
                      <a:pt x="3445" y="1"/>
                      <a:pt x="221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195;p71">
                <a:extLst>
                  <a:ext uri="{FF2B5EF4-FFF2-40B4-BE49-F238E27FC236}">
                    <a16:creationId xmlns:a16="http://schemas.microsoft.com/office/drawing/2014/main" xmlns="" id="{A7D8828F-914E-753F-B2ED-8E00C82DE230}"/>
                  </a:ext>
                </a:extLst>
              </p:cNvPr>
              <p:cNvSpPr/>
              <p:nvPr/>
            </p:nvSpPr>
            <p:spPr>
              <a:xfrm>
                <a:off x="3349539" y="3781745"/>
                <a:ext cx="177984" cy="193074"/>
              </a:xfrm>
              <a:custGeom>
                <a:avLst/>
                <a:gdLst/>
                <a:ahLst/>
                <a:cxnLst/>
                <a:rect l="l" t="t" r="r" b="b"/>
                <a:pathLst>
                  <a:path w="4441" h="4439" extrusionOk="0">
                    <a:moveTo>
                      <a:pt x="2221" y="1"/>
                    </a:moveTo>
                    <a:cubicBezTo>
                      <a:pt x="994" y="1"/>
                      <a:pt x="1" y="994"/>
                      <a:pt x="1" y="2219"/>
                    </a:cubicBezTo>
                    <a:cubicBezTo>
                      <a:pt x="1" y="3445"/>
                      <a:pt x="994" y="4439"/>
                      <a:pt x="2221" y="4439"/>
                    </a:cubicBezTo>
                    <a:cubicBezTo>
                      <a:pt x="3447" y="4439"/>
                      <a:pt x="4440" y="3445"/>
                      <a:pt x="4440" y="2219"/>
                    </a:cubicBezTo>
                    <a:cubicBezTo>
                      <a:pt x="4440" y="994"/>
                      <a:pt x="3447" y="1"/>
                      <a:pt x="222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196;p71">
                <a:extLst>
                  <a:ext uri="{FF2B5EF4-FFF2-40B4-BE49-F238E27FC236}">
                    <a16:creationId xmlns:a16="http://schemas.microsoft.com/office/drawing/2014/main" xmlns="" id="{F940B5A6-0483-1273-B94C-640EEA713CE9}"/>
                  </a:ext>
                </a:extLst>
              </p:cNvPr>
              <p:cNvSpPr/>
              <p:nvPr/>
            </p:nvSpPr>
            <p:spPr>
              <a:xfrm>
                <a:off x="3942505" y="3494426"/>
                <a:ext cx="193334" cy="320993"/>
              </a:xfrm>
              <a:custGeom>
                <a:avLst/>
                <a:gdLst/>
                <a:ahLst/>
                <a:cxnLst/>
                <a:rect l="l" t="t" r="r" b="b"/>
                <a:pathLst>
                  <a:path w="4824" h="7380" extrusionOk="0">
                    <a:moveTo>
                      <a:pt x="1980" y="0"/>
                    </a:moveTo>
                    <a:cubicBezTo>
                      <a:pt x="1616" y="0"/>
                      <a:pt x="1251" y="97"/>
                      <a:pt x="939" y="283"/>
                    </a:cubicBezTo>
                    <a:cubicBezTo>
                      <a:pt x="471" y="561"/>
                      <a:pt x="124" y="1035"/>
                      <a:pt x="1" y="1566"/>
                    </a:cubicBezTo>
                    <a:lnTo>
                      <a:pt x="1111" y="7344"/>
                    </a:lnTo>
                    <a:cubicBezTo>
                      <a:pt x="1250" y="7368"/>
                      <a:pt x="1390" y="7379"/>
                      <a:pt x="1529" y="7379"/>
                    </a:cubicBezTo>
                    <a:cubicBezTo>
                      <a:pt x="2625" y="7379"/>
                      <a:pt x="3692" y="6679"/>
                      <a:pt x="4224" y="5704"/>
                    </a:cubicBezTo>
                    <a:cubicBezTo>
                      <a:pt x="4824" y="4606"/>
                      <a:pt x="4805" y="3240"/>
                      <a:pt x="4374" y="2066"/>
                    </a:cubicBezTo>
                    <a:cubicBezTo>
                      <a:pt x="4048" y="1180"/>
                      <a:pt x="3425" y="323"/>
                      <a:pt x="2514" y="72"/>
                    </a:cubicBezTo>
                    <a:cubicBezTo>
                      <a:pt x="2340" y="24"/>
                      <a:pt x="2160" y="0"/>
                      <a:pt x="1980"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197;p71">
                <a:extLst>
                  <a:ext uri="{FF2B5EF4-FFF2-40B4-BE49-F238E27FC236}">
                    <a16:creationId xmlns:a16="http://schemas.microsoft.com/office/drawing/2014/main" xmlns="" id="{8CEED840-BD27-6CDE-F146-1094FBD14714}"/>
                  </a:ext>
                </a:extLst>
              </p:cNvPr>
              <p:cNvSpPr/>
              <p:nvPr/>
            </p:nvSpPr>
            <p:spPr>
              <a:xfrm>
                <a:off x="3977694" y="3554839"/>
                <a:ext cx="119992" cy="183679"/>
              </a:xfrm>
              <a:custGeom>
                <a:avLst/>
                <a:gdLst/>
                <a:ahLst/>
                <a:cxnLst/>
                <a:rect l="l" t="t" r="r" b="b"/>
                <a:pathLst>
                  <a:path w="2994" h="4223" extrusionOk="0">
                    <a:moveTo>
                      <a:pt x="1457" y="1"/>
                    </a:moveTo>
                    <a:cubicBezTo>
                      <a:pt x="1401" y="1"/>
                      <a:pt x="1343" y="6"/>
                      <a:pt x="1284" y="16"/>
                    </a:cubicBezTo>
                    <a:cubicBezTo>
                      <a:pt x="485" y="154"/>
                      <a:pt x="1" y="1203"/>
                      <a:pt x="201" y="2362"/>
                    </a:cubicBezTo>
                    <a:lnTo>
                      <a:pt x="201" y="2360"/>
                    </a:lnTo>
                    <a:cubicBezTo>
                      <a:pt x="386" y="3434"/>
                      <a:pt x="1096" y="4222"/>
                      <a:pt x="1834" y="4222"/>
                    </a:cubicBezTo>
                    <a:cubicBezTo>
                      <a:pt x="1892" y="4222"/>
                      <a:pt x="1951" y="4217"/>
                      <a:pt x="2009" y="4207"/>
                    </a:cubicBezTo>
                    <a:cubicBezTo>
                      <a:pt x="2808" y="4068"/>
                      <a:pt x="2994" y="3015"/>
                      <a:pt x="2793" y="1858"/>
                    </a:cubicBezTo>
                    <a:cubicBezTo>
                      <a:pt x="2608" y="786"/>
                      <a:pt x="2157" y="1"/>
                      <a:pt x="1457"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198;p71">
                <a:extLst>
                  <a:ext uri="{FF2B5EF4-FFF2-40B4-BE49-F238E27FC236}">
                    <a16:creationId xmlns:a16="http://schemas.microsoft.com/office/drawing/2014/main" xmlns="" id="{9934210F-1311-30E9-96CE-4EC29DFE82DE}"/>
                  </a:ext>
                </a:extLst>
              </p:cNvPr>
              <p:cNvSpPr/>
              <p:nvPr/>
            </p:nvSpPr>
            <p:spPr>
              <a:xfrm>
                <a:off x="3981462" y="3548011"/>
                <a:ext cx="66529" cy="203861"/>
              </a:xfrm>
              <a:custGeom>
                <a:avLst/>
                <a:gdLst/>
                <a:ahLst/>
                <a:cxnLst/>
                <a:rect l="l" t="t" r="r" b="b"/>
                <a:pathLst>
                  <a:path w="1660" h="4687" extrusionOk="0">
                    <a:moveTo>
                      <a:pt x="1359" y="0"/>
                    </a:moveTo>
                    <a:cubicBezTo>
                      <a:pt x="1355" y="0"/>
                      <a:pt x="1351" y="1"/>
                      <a:pt x="1347" y="1"/>
                    </a:cubicBezTo>
                    <a:cubicBezTo>
                      <a:pt x="1016" y="55"/>
                      <a:pt x="698" y="260"/>
                      <a:pt x="473" y="564"/>
                    </a:cubicBezTo>
                    <a:cubicBezTo>
                      <a:pt x="284" y="820"/>
                      <a:pt x="158" y="1144"/>
                      <a:pt x="97" y="1528"/>
                    </a:cubicBezTo>
                    <a:cubicBezTo>
                      <a:pt x="1" y="2130"/>
                      <a:pt x="89" y="2767"/>
                      <a:pt x="343" y="3321"/>
                    </a:cubicBezTo>
                    <a:cubicBezTo>
                      <a:pt x="598" y="3875"/>
                      <a:pt x="1024" y="4356"/>
                      <a:pt x="1544" y="4676"/>
                    </a:cubicBezTo>
                    <a:cubicBezTo>
                      <a:pt x="1557" y="4684"/>
                      <a:pt x="1571" y="4686"/>
                      <a:pt x="1585" y="4686"/>
                    </a:cubicBezTo>
                    <a:cubicBezTo>
                      <a:pt x="1606" y="4684"/>
                      <a:pt x="1627" y="4673"/>
                      <a:pt x="1638" y="4653"/>
                    </a:cubicBezTo>
                    <a:cubicBezTo>
                      <a:pt x="1659" y="4621"/>
                      <a:pt x="1649" y="4579"/>
                      <a:pt x="1616" y="4559"/>
                    </a:cubicBezTo>
                    <a:cubicBezTo>
                      <a:pt x="1119" y="4252"/>
                      <a:pt x="712" y="3793"/>
                      <a:pt x="468" y="3264"/>
                    </a:cubicBezTo>
                    <a:cubicBezTo>
                      <a:pt x="224" y="2734"/>
                      <a:pt x="141" y="2125"/>
                      <a:pt x="232" y="1550"/>
                    </a:cubicBezTo>
                    <a:cubicBezTo>
                      <a:pt x="289" y="1189"/>
                      <a:pt x="408" y="883"/>
                      <a:pt x="584" y="646"/>
                    </a:cubicBezTo>
                    <a:cubicBezTo>
                      <a:pt x="788" y="370"/>
                      <a:pt x="1073" y="186"/>
                      <a:pt x="1369" y="136"/>
                    </a:cubicBezTo>
                    <a:cubicBezTo>
                      <a:pt x="1407" y="131"/>
                      <a:pt x="1433" y="95"/>
                      <a:pt x="1427" y="59"/>
                    </a:cubicBezTo>
                    <a:cubicBezTo>
                      <a:pt x="1421" y="25"/>
                      <a:pt x="1391" y="0"/>
                      <a:pt x="135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199;p71">
                <a:extLst>
                  <a:ext uri="{FF2B5EF4-FFF2-40B4-BE49-F238E27FC236}">
                    <a16:creationId xmlns:a16="http://schemas.microsoft.com/office/drawing/2014/main" xmlns="" id="{6BDF3F68-2E41-101E-9FDD-8646E6DB8473}"/>
                  </a:ext>
                </a:extLst>
              </p:cNvPr>
              <p:cNvSpPr/>
              <p:nvPr/>
            </p:nvSpPr>
            <p:spPr>
              <a:xfrm>
                <a:off x="3984067" y="3641957"/>
                <a:ext cx="81277" cy="69288"/>
              </a:xfrm>
              <a:custGeom>
                <a:avLst/>
                <a:gdLst/>
                <a:ahLst/>
                <a:cxnLst/>
                <a:rect l="l" t="t" r="r" b="b"/>
                <a:pathLst>
                  <a:path w="2028" h="1593" extrusionOk="0">
                    <a:moveTo>
                      <a:pt x="78" y="0"/>
                    </a:moveTo>
                    <a:cubicBezTo>
                      <a:pt x="48" y="0"/>
                      <a:pt x="19" y="20"/>
                      <a:pt x="11" y="51"/>
                    </a:cubicBezTo>
                    <a:cubicBezTo>
                      <a:pt x="0" y="87"/>
                      <a:pt x="23" y="125"/>
                      <a:pt x="59" y="135"/>
                    </a:cubicBezTo>
                    <a:cubicBezTo>
                      <a:pt x="823" y="353"/>
                      <a:pt x="1490" y="872"/>
                      <a:pt x="1890" y="1559"/>
                    </a:cubicBezTo>
                    <a:cubicBezTo>
                      <a:pt x="1904" y="1581"/>
                      <a:pt x="1927" y="1593"/>
                      <a:pt x="1951" y="1593"/>
                    </a:cubicBezTo>
                    <a:cubicBezTo>
                      <a:pt x="1953" y="1593"/>
                      <a:pt x="1954" y="1593"/>
                      <a:pt x="1955" y="1592"/>
                    </a:cubicBezTo>
                    <a:lnTo>
                      <a:pt x="1954" y="1592"/>
                    </a:lnTo>
                    <a:cubicBezTo>
                      <a:pt x="1964" y="1591"/>
                      <a:pt x="1975" y="1589"/>
                      <a:pt x="1984" y="1583"/>
                    </a:cubicBezTo>
                    <a:cubicBezTo>
                      <a:pt x="2018" y="1564"/>
                      <a:pt x="2028" y="1521"/>
                      <a:pt x="2010" y="1489"/>
                    </a:cubicBezTo>
                    <a:cubicBezTo>
                      <a:pt x="1592" y="772"/>
                      <a:pt x="894" y="230"/>
                      <a:pt x="97" y="3"/>
                    </a:cubicBezTo>
                    <a:cubicBezTo>
                      <a:pt x="90" y="1"/>
                      <a:pt x="84" y="0"/>
                      <a:pt x="7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00;p71">
                <a:extLst>
                  <a:ext uri="{FF2B5EF4-FFF2-40B4-BE49-F238E27FC236}">
                    <a16:creationId xmlns:a16="http://schemas.microsoft.com/office/drawing/2014/main" xmlns="" id="{7E808ABA-C5B6-25E7-EFBF-BEE7FF988C3B}"/>
                  </a:ext>
                </a:extLst>
              </p:cNvPr>
              <p:cNvSpPr/>
              <p:nvPr/>
            </p:nvSpPr>
            <p:spPr>
              <a:xfrm>
                <a:off x="3638267" y="3576586"/>
                <a:ext cx="215136" cy="220911"/>
              </a:xfrm>
              <a:custGeom>
                <a:avLst/>
                <a:gdLst/>
                <a:ahLst/>
                <a:cxnLst/>
                <a:rect l="l" t="t" r="r" b="b"/>
                <a:pathLst>
                  <a:path w="5368" h="5079" extrusionOk="0">
                    <a:moveTo>
                      <a:pt x="2586" y="1"/>
                    </a:moveTo>
                    <a:cubicBezTo>
                      <a:pt x="2462" y="1"/>
                      <a:pt x="2337" y="11"/>
                      <a:pt x="2211" y="33"/>
                    </a:cubicBezTo>
                    <a:cubicBezTo>
                      <a:pt x="873" y="264"/>
                      <a:pt x="0" y="1676"/>
                      <a:pt x="261" y="3185"/>
                    </a:cubicBezTo>
                    <a:cubicBezTo>
                      <a:pt x="485" y="4478"/>
                      <a:pt x="1408" y="5079"/>
                      <a:pt x="2509" y="5079"/>
                    </a:cubicBezTo>
                    <a:cubicBezTo>
                      <a:pt x="2694" y="5079"/>
                      <a:pt x="2883" y="5062"/>
                      <a:pt x="3076" y="5028"/>
                    </a:cubicBezTo>
                    <a:cubicBezTo>
                      <a:pt x="4414" y="4797"/>
                      <a:pt x="5367" y="3858"/>
                      <a:pt x="5106" y="2347"/>
                    </a:cubicBezTo>
                    <a:cubicBezTo>
                      <a:pt x="4869" y="980"/>
                      <a:pt x="3784" y="1"/>
                      <a:pt x="2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01;p71">
                <a:extLst>
                  <a:ext uri="{FF2B5EF4-FFF2-40B4-BE49-F238E27FC236}">
                    <a16:creationId xmlns:a16="http://schemas.microsoft.com/office/drawing/2014/main" xmlns="" id="{31E28A25-0402-272A-6660-C78292EC3EAE}"/>
                  </a:ext>
                </a:extLst>
              </p:cNvPr>
              <p:cNvSpPr/>
              <p:nvPr/>
            </p:nvSpPr>
            <p:spPr>
              <a:xfrm>
                <a:off x="3651413" y="3567670"/>
                <a:ext cx="191490" cy="111043"/>
              </a:xfrm>
              <a:custGeom>
                <a:avLst/>
                <a:gdLst/>
                <a:ahLst/>
                <a:cxnLst/>
                <a:rect l="l" t="t" r="r" b="b"/>
                <a:pathLst>
                  <a:path w="4778" h="2553" extrusionOk="0">
                    <a:moveTo>
                      <a:pt x="2265" y="1"/>
                    </a:moveTo>
                    <a:cubicBezTo>
                      <a:pt x="1786" y="1"/>
                      <a:pt x="1295" y="157"/>
                      <a:pt x="848" y="512"/>
                    </a:cubicBezTo>
                    <a:cubicBezTo>
                      <a:pt x="383" y="891"/>
                      <a:pt x="76" y="1450"/>
                      <a:pt x="1" y="2037"/>
                    </a:cubicBezTo>
                    <a:cubicBezTo>
                      <a:pt x="235" y="1528"/>
                      <a:pt x="576" y="1074"/>
                      <a:pt x="1039" y="770"/>
                    </a:cubicBezTo>
                    <a:cubicBezTo>
                      <a:pt x="1435" y="519"/>
                      <a:pt x="1840" y="408"/>
                      <a:pt x="2232" y="408"/>
                    </a:cubicBezTo>
                    <a:cubicBezTo>
                      <a:pt x="3380" y="408"/>
                      <a:pt x="4414" y="1364"/>
                      <a:pt x="4778" y="2552"/>
                    </a:cubicBezTo>
                    <a:cubicBezTo>
                      <a:pt x="4742" y="1120"/>
                      <a:pt x="3546" y="1"/>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02;p71">
                <a:extLst>
                  <a:ext uri="{FF2B5EF4-FFF2-40B4-BE49-F238E27FC236}">
                    <a16:creationId xmlns:a16="http://schemas.microsoft.com/office/drawing/2014/main" xmlns="" id="{DAE35C28-646B-BEAE-E367-D29005F93500}"/>
                  </a:ext>
                </a:extLst>
              </p:cNvPr>
              <p:cNvSpPr/>
              <p:nvPr/>
            </p:nvSpPr>
            <p:spPr>
              <a:xfrm>
                <a:off x="3672454" y="3507475"/>
                <a:ext cx="141554" cy="51716"/>
              </a:xfrm>
              <a:custGeom>
                <a:avLst/>
                <a:gdLst/>
                <a:ahLst/>
                <a:cxnLst/>
                <a:rect l="l" t="t" r="r" b="b"/>
                <a:pathLst>
                  <a:path w="3532" h="1189" extrusionOk="0">
                    <a:moveTo>
                      <a:pt x="1099" y="1"/>
                    </a:moveTo>
                    <a:cubicBezTo>
                      <a:pt x="1091" y="1"/>
                      <a:pt x="1083" y="1"/>
                      <a:pt x="1075" y="1"/>
                    </a:cubicBezTo>
                    <a:cubicBezTo>
                      <a:pt x="441" y="13"/>
                      <a:pt x="1" y="470"/>
                      <a:pt x="33" y="794"/>
                    </a:cubicBezTo>
                    <a:cubicBezTo>
                      <a:pt x="66" y="1120"/>
                      <a:pt x="602" y="1054"/>
                      <a:pt x="1138" y="1071"/>
                    </a:cubicBezTo>
                    <a:cubicBezTo>
                      <a:pt x="1635" y="1086"/>
                      <a:pt x="2565" y="1189"/>
                      <a:pt x="3090" y="1189"/>
                    </a:cubicBezTo>
                    <a:cubicBezTo>
                      <a:pt x="3318" y="1189"/>
                      <a:pt x="3469" y="1170"/>
                      <a:pt x="3475" y="1115"/>
                    </a:cubicBezTo>
                    <a:cubicBezTo>
                      <a:pt x="3532" y="608"/>
                      <a:pt x="1872" y="1"/>
                      <a:pt x="1099"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03;p71">
                <a:extLst>
                  <a:ext uri="{FF2B5EF4-FFF2-40B4-BE49-F238E27FC236}">
                    <a16:creationId xmlns:a16="http://schemas.microsoft.com/office/drawing/2014/main" xmlns="" id="{21263964-52E7-DAF6-A48F-E8B72DCB0D6A}"/>
                  </a:ext>
                </a:extLst>
              </p:cNvPr>
              <p:cNvSpPr/>
              <p:nvPr/>
            </p:nvSpPr>
            <p:spPr>
              <a:xfrm>
                <a:off x="3643918" y="3632867"/>
                <a:ext cx="156382" cy="171066"/>
              </a:xfrm>
              <a:custGeom>
                <a:avLst/>
                <a:gdLst/>
                <a:ahLst/>
                <a:cxnLst/>
                <a:rect l="l" t="t" r="r" b="b"/>
                <a:pathLst>
                  <a:path w="3902" h="3933" extrusionOk="0">
                    <a:moveTo>
                      <a:pt x="1896" y="1"/>
                    </a:moveTo>
                    <a:cubicBezTo>
                      <a:pt x="1803" y="1"/>
                      <a:pt x="1709" y="8"/>
                      <a:pt x="1615" y="25"/>
                    </a:cubicBezTo>
                    <a:cubicBezTo>
                      <a:pt x="640" y="193"/>
                      <a:pt x="1" y="1199"/>
                      <a:pt x="187" y="2272"/>
                    </a:cubicBezTo>
                    <a:cubicBezTo>
                      <a:pt x="354" y="3241"/>
                      <a:pt x="1137" y="3932"/>
                      <a:pt x="2006" y="3932"/>
                    </a:cubicBezTo>
                    <a:cubicBezTo>
                      <a:pt x="2099" y="3932"/>
                      <a:pt x="2193" y="3924"/>
                      <a:pt x="2287" y="3908"/>
                    </a:cubicBezTo>
                    <a:cubicBezTo>
                      <a:pt x="3261" y="3741"/>
                      <a:pt x="3901" y="2734"/>
                      <a:pt x="3716" y="1661"/>
                    </a:cubicBezTo>
                    <a:cubicBezTo>
                      <a:pt x="3680" y="1459"/>
                      <a:pt x="3618" y="1269"/>
                      <a:pt x="3534" y="1095"/>
                    </a:cubicBezTo>
                    <a:cubicBezTo>
                      <a:pt x="3473" y="1347"/>
                      <a:pt x="3267" y="1551"/>
                      <a:pt x="2996" y="1598"/>
                    </a:cubicBezTo>
                    <a:cubicBezTo>
                      <a:pt x="2958" y="1604"/>
                      <a:pt x="2920" y="1607"/>
                      <a:pt x="2882" y="1607"/>
                    </a:cubicBezTo>
                    <a:cubicBezTo>
                      <a:pt x="2560" y="1607"/>
                      <a:pt x="2276" y="1376"/>
                      <a:pt x="2219" y="1048"/>
                    </a:cubicBezTo>
                    <a:cubicBezTo>
                      <a:pt x="2157" y="683"/>
                      <a:pt x="2401" y="335"/>
                      <a:pt x="2767" y="271"/>
                    </a:cubicBezTo>
                    <a:cubicBezTo>
                      <a:pt x="2777" y="270"/>
                      <a:pt x="2787" y="268"/>
                      <a:pt x="2797" y="268"/>
                    </a:cubicBezTo>
                    <a:cubicBezTo>
                      <a:pt x="2799" y="268"/>
                      <a:pt x="2801" y="269"/>
                      <a:pt x="2804" y="269"/>
                    </a:cubicBezTo>
                    <a:cubicBezTo>
                      <a:pt x="2531" y="96"/>
                      <a:pt x="2220" y="1"/>
                      <a:pt x="189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04;p71">
                <a:extLst>
                  <a:ext uri="{FF2B5EF4-FFF2-40B4-BE49-F238E27FC236}">
                    <a16:creationId xmlns:a16="http://schemas.microsoft.com/office/drawing/2014/main" xmlns="" id="{8495ABF3-048E-2175-595A-578E36A4C3E2}"/>
                  </a:ext>
                </a:extLst>
              </p:cNvPr>
              <p:cNvSpPr/>
              <p:nvPr/>
            </p:nvSpPr>
            <p:spPr>
              <a:xfrm>
                <a:off x="3605843" y="3837417"/>
                <a:ext cx="176381" cy="145360"/>
              </a:xfrm>
              <a:custGeom>
                <a:avLst/>
                <a:gdLst/>
                <a:ahLst/>
                <a:cxnLst/>
                <a:rect l="l" t="t" r="r" b="b"/>
                <a:pathLst>
                  <a:path w="4401" h="3342" extrusionOk="0">
                    <a:moveTo>
                      <a:pt x="3787" y="1"/>
                    </a:moveTo>
                    <a:cubicBezTo>
                      <a:pt x="3728" y="1"/>
                      <a:pt x="3666" y="12"/>
                      <a:pt x="3600" y="34"/>
                    </a:cubicBezTo>
                    <a:cubicBezTo>
                      <a:pt x="3577" y="42"/>
                      <a:pt x="3552" y="49"/>
                      <a:pt x="3526" y="61"/>
                    </a:cubicBezTo>
                    <a:cubicBezTo>
                      <a:pt x="3151" y="216"/>
                      <a:pt x="2663" y="638"/>
                      <a:pt x="2028" y="974"/>
                    </a:cubicBezTo>
                    <a:cubicBezTo>
                      <a:pt x="1455" y="1277"/>
                      <a:pt x="874" y="1451"/>
                      <a:pt x="500" y="1653"/>
                    </a:cubicBezTo>
                    <a:cubicBezTo>
                      <a:pt x="457" y="1676"/>
                      <a:pt x="417" y="1699"/>
                      <a:pt x="381" y="1722"/>
                    </a:cubicBezTo>
                    <a:cubicBezTo>
                      <a:pt x="110" y="1898"/>
                      <a:pt x="0" y="2103"/>
                      <a:pt x="170" y="2425"/>
                    </a:cubicBezTo>
                    <a:cubicBezTo>
                      <a:pt x="445" y="2947"/>
                      <a:pt x="1226" y="3341"/>
                      <a:pt x="2049" y="3341"/>
                    </a:cubicBezTo>
                    <a:cubicBezTo>
                      <a:pt x="2152" y="3341"/>
                      <a:pt x="2255" y="3335"/>
                      <a:pt x="2359" y="3322"/>
                    </a:cubicBezTo>
                    <a:cubicBezTo>
                      <a:pt x="2625" y="3289"/>
                      <a:pt x="2889" y="3212"/>
                      <a:pt x="3137" y="3082"/>
                    </a:cubicBezTo>
                    <a:cubicBezTo>
                      <a:pt x="3739" y="2764"/>
                      <a:pt x="4115" y="2193"/>
                      <a:pt x="4271" y="1618"/>
                    </a:cubicBezTo>
                    <a:cubicBezTo>
                      <a:pt x="4401" y="1134"/>
                      <a:pt x="4373" y="644"/>
                      <a:pt x="4190" y="300"/>
                    </a:cubicBezTo>
                    <a:cubicBezTo>
                      <a:pt x="4078" y="87"/>
                      <a:pt x="3946" y="1"/>
                      <a:pt x="378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05;p71">
                <a:extLst>
                  <a:ext uri="{FF2B5EF4-FFF2-40B4-BE49-F238E27FC236}">
                    <a16:creationId xmlns:a16="http://schemas.microsoft.com/office/drawing/2014/main" xmlns="" id="{6494EB88-B26F-5ECA-DDC6-F922B5533CD0}"/>
                  </a:ext>
                </a:extLst>
              </p:cNvPr>
              <p:cNvSpPr/>
              <p:nvPr/>
            </p:nvSpPr>
            <p:spPr>
              <a:xfrm>
                <a:off x="3700349" y="3907790"/>
                <a:ext cx="76628" cy="74159"/>
              </a:xfrm>
              <a:custGeom>
                <a:avLst/>
                <a:gdLst/>
                <a:ahLst/>
                <a:cxnLst/>
                <a:rect l="l" t="t" r="r" b="b"/>
                <a:pathLst>
                  <a:path w="1912" h="1705" extrusionOk="0">
                    <a:moveTo>
                      <a:pt x="1884" y="0"/>
                    </a:moveTo>
                    <a:cubicBezTo>
                      <a:pt x="1444" y="0"/>
                      <a:pt x="1002" y="156"/>
                      <a:pt x="664" y="438"/>
                    </a:cubicBezTo>
                    <a:cubicBezTo>
                      <a:pt x="290" y="752"/>
                      <a:pt x="50" y="1217"/>
                      <a:pt x="1" y="1704"/>
                    </a:cubicBezTo>
                    <a:cubicBezTo>
                      <a:pt x="267" y="1671"/>
                      <a:pt x="531" y="1594"/>
                      <a:pt x="779" y="1463"/>
                    </a:cubicBezTo>
                    <a:cubicBezTo>
                      <a:pt x="1380" y="1145"/>
                      <a:pt x="1757" y="575"/>
                      <a:pt x="1911" y="0"/>
                    </a:cubicBezTo>
                    <a:cubicBezTo>
                      <a:pt x="1902" y="0"/>
                      <a:pt x="1893"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06;p71">
                <a:extLst>
                  <a:ext uri="{FF2B5EF4-FFF2-40B4-BE49-F238E27FC236}">
                    <a16:creationId xmlns:a16="http://schemas.microsoft.com/office/drawing/2014/main" xmlns="" id="{63CD3CD3-4FFB-5245-2E5E-01520BBF0F63}"/>
                  </a:ext>
                </a:extLst>
              </p:cNvPr>
              <p:cNvSpPr/>
              <p:nvPr/>
            </p:nvSpPr>
            <p:spPr>
              <a:xfrm>
                <a:off x="3625883" y="3838852"/>
                <a:ext cx="124280" cy="81423"/>
              </a:xfrm>
              <a:custGeom>
                <a:avLst/>
                <a:gdLst/>
                <a:ahLst/>
                <a:cxnLst/>
                <a:rect l="l" t="t" r="r" b="b"/>
                <a:pathLst>
                  <a:path w="3101" h="1872" extrusionOk="0">
                    <a:moveTo>
                      <a:pt x="3100" y="1"/>
                    </a:moveTo>
                    <a:lnTo>
                      <a:pt x="3100" y="1"/>
                    </a:lnTo>
                    <a:cubicBezTo>
                      <a:pt x="3077" y="9"/>
                      <a:pt x="3052" y="16"/>
                      <a:pt x="3026" y="28"/>
                    </a:cubicBezTo>
                    <a:cubicBezTo>
                      <a:pt x="2652" y="183"/>
                      <a:pt x="2163" y="605"/>
                      <a:pt x="1528" y="941"/>
                    </a:cubicBezTo>
                    <a:cubicBezTo>
                      <a:pt x="955" y="1244"/>
                      <a:pt x="375" y="1418"/>
                      <a:pt x="0" y="1620"/>
                    </a:cubicBezTo>
                    <a:cubicBezTo>
                      <a:pt x="245" y="1786"/>
                      <a:pt x="556" y="1872"/>
                      <a:pt x="894" y="1872"/>
                    </a:cubicBezTo>
                    <a:cubicBezTo>
                      <a:pt x="1249" y="1872"/>
                      <a:pt x="1632" y="1777"/>
                      <a:pt x="1994" y="1579"/>
                    </a:cubicBezTo>
                    <a:cubicBezTo>
                      <a:pt x="2667" y="1209"/>
                      <a:pt x="3080" y="584"/>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07;p71">
                <a:extLst>
                  <a:ext uri="{FF2B5EF4-FFF2-40B4-BE49-F238E27FC236}">
                    <a16:creationId xmlns:a16="http://schemas.microsoft.com/office/drawing/2014/main" xmlns="" id="{9099F746-808A-8FAF-BBA8-BE7B7E771462}"/>
                  </a:ext>
                </a:extLst>
              </p:cNvPr>
              <p:cNvSpPr/>
              <p:nvPr/>
            </p:nvSpPr>
            <p:spPr>
              <a:xfrm>
                <a:off x="3705679" y="3990819"/>
                <a:ext cx="58313" cy="10352"/>
              </a:xfrm>
              <a:custGeom>
                <a:avLst/>
                <a:gdLst/>
                <a:ahLst/>
                <a:cxnLst/>
                <a:rect l="l" t="t" r="r" b="b"/>
                <a:pathLst>
                  <a:path w="1455" h="238" extrusionOk="0">
                    <a:moveTo>
                      <a:pt x="79" y="1"/>
                    </a:moveTo>
                    <a:cubicBezTo>
                      <a:pt x="49" y="1"/>
                      <a:pt x="21" y="20"/>
                      <a:pt x="12" y="50"/>
                    </a:cubicBezTo>
                    <a:cubicBezTo>
                      <a:pt x="0" y="86"/>
                      <a:pt x="21" y="124"/>
                      <a:pt x="57" y="136"/>
                    </a:cubicBezTo>
                    <a:cubicBezTo>
                      <a:pt x="281" y="203"/>
                      <a:pt x="516" y="237"/>
                      <a:pt x="751" y="237"/>
                    </a:cubicBezTo>
                    <a:cubicBezTo>
                      <a:pt x="806" y="237"/>
                      <a:pt x="860" y="236"/>
                      <a:pt x="915" y="232"/>
                    </a:cubicBezTo>
                    <a:cubicBezTo>
                      <a:pt x="1078" y="222"/>
                      <a:pt x="1241" y="193"/>
                      <a:pt x="1397" y="149"/>
                    </a:cubicBezTo>
                    <a:cubicBezTo>
                      <a:pt x="1434" y="138"/>
                      <a:pt x="1455" y="101"/>
                      <a:pt x="1445" y="64"/>
                    </a:cubicBezTo>
                    <a:cubicBezTo>
                      <a:pt x="1436" y="33"/>
                      <a:pt x="1408" y="14"/>
                      <a:pt x="1379" y="14"/>
                    </a:cubicBezTo>
                    <a:cubicBezTo>
                      <a:pt x="1372" y="14"/>
                      <a:pt x="1366" y="14"/>
                      <a:pt x="1360" y="16"/>
                    </a:cubicBezTo>
                    <a:cubicBezTo>
                      <a:pt x="1163" y="72"/>
                      <a:pt x="956" y="100"/>
                      <a:pt x="750" y="100"/>
                    </a:cubicBezTo>
                    <a:cubicBezTo>
                      <a:pt x="529" y="100"/>
                      <a:pt x="307" y="68"/>
                      <a:pt x="98" y="3"/>
                    </a:cubicBezTo>
                    <a:cubicBezTo>
                      <a:pt x="91" y="1"/>
                      <a:pt x="85" y="1"/>
                      <a:pt x="79"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08;p71">
                <a:extLst>
                  <a:ext uri="{FF2B5EF4-FFF2-40B4-BE49-F238E27FC236}">
                    <a16:creationId xmlns:a16="http://schemas.microsoft.com/office/drawing/2014/main" xmlns="" id="{6AAF7A45-874D-4BF7-03DF-85F4AADE79EF}"/>
                  </a:ext>
                </a:extLst>
              </p:cNvPr>
              <p:cNvSpPr/>
              <p:nvPr/>
            </p:nvSpPr>
            <p:spPr>
              <a:xfrm>
                <a:off x="3383566" y="3609032"/>
                <a:ext cx="215096" cy="220868"/>
              </a:xfrm>
              <a:custGeom>
                <a:avLst/>
                <a:gdLst/>
                <a:ahLst/>
                <a:cxnLst/>
                <a:rect l="l" t="t" r="r" b="b"/>
                <a:pathLst>
                  <a:path w="5367" h="5078" extrusionOk="0">
                    <a:moveTo>
                      <a:pt x="2586" y="0"/>
                    </a:moveTo>
                    <a:cubicBezTo>
                      <a:pt x="2462" y="0"/>
                      <a:pt x="2336" y="11"/>
                      <a:pt x="2211" y="32"/>
                    </a:cubicBezTo>
                    <a:cubicBezTo>
                      <a:pt x="873" y="264"/>
                      <a:pt x="0" y="1675"/>
                      <a:pt x="261" y="3185"/>
                    </a:cubicBezTo>
                    <a:cubicBezTo>
                      <a:pt x="485" y="4478"/>
                      <a:pt x="1408" y="5078"/>
                      <a:pt x="2509" y="5078"/>
                    </a:cubicBezTo>
                    <a:cubicBezTo>
                      <a:pt x="2694" y="5078"/>
                      <a:pt x="2883" y="5061"/>
                      <a:pt x="3074" y="5028"/>
                    </a:cubicBezTo>
                    <a:cubicBezTo>
                      <a:pt x="4412" y="4796"/>
                      <a:pt x="5367" y="3856"/>
                      <a:pt x="5106" y="2347"/>
                    </a:cubicBezTo>
                    <a:cubicBezTo>
                      <a:pt x="4869" y="979"/>
                      <a:pt x="3783" y="0"/>
                      <a:pt x="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09;p71">
                <a:extLst>
                  <a:ext uri="{FF2B5EF4-FFF2-40B4-BE49-F238E27FC236}">
                    <a16:creationId xmlns:a16="http://schemas.microsoft.com/office/drawing/2014/main" xmlns="" id="{34FB82B5-3823-9538-12DF-97DF80DD587A}"/>
                  </a:ext>
                </a:extLst>
              </p:cNvPr>
              <p:cNvSpPr/>
              <p:nvPr/>
            </p:nvSpPr>
            <p:spPr>
              <a:xfrm>
                <a:off x="3396712" y="3600072"/>
                <a:ext cx="191490" cy="111043"/>
              </a:xfrm>
              <a:custGeom>
                <a:avLst/>
                <a:gdLst/>
                <a:ahLst/>
                <a:cxnLst/>
                <a:rect l="l" t="t" r="r" b="b"/>
                <a:pathLst>
                  <a:path w="4778" h="2553" extrusionOk="0">
                    <a:moveTo>
                      <a:pt x="2264" y="0"/>
                    </a:moveTo>
                    <a:cubicBezTo>
                      <a:pt x="1785" y="0"/>
                      <a:pt x="1294" y="156"/>
                      <a:pt x="847" y="511"/>
                    </a:cubicBezTo>
                    <a:cubicBezTo>
                      <a:pt x="382" y="892"/>
                      <a:pt x="76" y="1450"/>
                      <a:pt x="1" y="2037"/>
                    </a:cubicBezTo>
                    <a:cubicBezTo>
                      <a:pt x="234" y="1528"/>
                      <a:pt x="576" y="1075"/>
                      <a:pt x="1038" y="771"/>
                    </a:cubicBezTo>
                    <a:cubicBezTo>
                      <a:pt x="1435" y="520"/>
                      <a:pt x="1840" y="409"/>
                      <a:pt x="2231" y="409"/>
                    </a:cubicBezTo>
                    <a:cubicBezTo>
                      <a:pt x="3380" y="409"/>
                      <a:pt x="4414" y="1364"/>
                      <a:pt x="4778" y="2553"/>
                    </a:cubicBezTo>
                    <a:cubicBezTo>
                      <a:pt x="4742" y="1120"/>
                      <a:pt x="3546" y="0"/>
                      <a:pt x="2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10;p71">
                <a:extLst>
                  <a:ext uri="{FF2B5EF4-FFF2-40B4-BE49-F238E27FC236}">
                    <a16:creationId xmlns:a16="http://schemas.microsoft.com/office/drawing/2014/main" xmlns="" id="{8C8737CF-DEF3-3A23-D5DC-0060B5F80A0C}"/>
                  </a:ext>
                </a:extLst>
              </p:cNvPr>
              <p:cNvSpPr/>
              <p:nvPr/>
            </p:nvSpPr>
            <p:spPr>
              <a:xfrm>
                <a:off x="3388175" y="3533092"/>
                <a:ext cx="137867" cy="84772"/>
              </a:xfrm>
              <a:custGeom>
                <a:avLst/>
                <a:gdLst/>
                <a:ahLst/>
                <a:cxnLst/>
                <a:rect l="l" t="t" r="r" b="b"/>
                <a:pathLst>
                  <a:path w="3440" h="1949" extrusionOk="0">
                    <a:moveTo>
                      <a:pt x="2524" y="1"/>
                    </a:moveTo>
                    <a:cubicBezTo>
                      <a:pt x="2393" y="1"/>
                      <a:pt x="2254" y="22"/>
                      <a:pt x="2113" y="69"/>
                    </a:cubicBezTo>
                    <a:cubicBezTo>
                      <a:pt x="1392" y="313"/>
                      <a:pt x="1" y="1461"/>
                      <a:pt x="227" y="1925"/>
                    </a:cubicBezTo>
                    <a:cubicBezTo>
                      <a:pt x="234" y="1941"/>
                      <a:pt x="255" y="1948"/>
                      <a:pt x="287" y="1948"/>
                    </a:cubicBezTo>
                    <a:cubicBezTo>
                      <a:pt x="582" y="1948"/>
                      <a:pt x="1814" y="1333"/>
                      <a:pt x="2413" y="1099"/>
                    </a:cubicBezTo>
                    <a:cubicBezTo>
                      <a:pt x="2913" y="903"/>
                      <a:pt x="3440" y="785"/>
                      <a:pt x="3361" y="468"/>
                    </a:cubicBezTo>
                    <a:cubicBezTo>
                      <a:pt x="3301" y="224"/>
                      <a:pt x="2954" y="1"/>
                      <a:pt x="2524"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11;p71">
                <a:extLst>
                  <a:ext uri="{FF2B5EF4-FFF2-40B4-BE49-F238E27FC236}">
                    <a16:creationId xmlns:a16="http://schemas.microsoft.com/office/drawing/2014/main" xmlns="" id="{7EBF9011-F7C5-17A2-02CA-050AAAFD3CE8}"/>
                  </a:ext>
                </a:extLst>
              </p:cNvPr>
              <p:cNvSpPr/>
              <p:nvPr/>
            </p:nvSpPr>
            <p:spPr>
              <a:xfrm>
                <a:off x="3389217" y="3665313"/>
                <a:ext cx="156382" cy="171022"/>
              </a:xfrm>
              <a:custGeom>
                <a:avLst/>
                <a:gdLst/>
                <a:ahLst/>
                <a:cxnLst/>
                <a:rect l="l" t="t" r="r" b="b"/>
                <a:pathLst>
                  <a:path w="3902" h="3932" extrusionOk="0">
                    <a:moveTo>
                      <a:pt x="1895" y="0"/>
                    </a:moveTo>
                    <a:cubicBezTo>
                      <a:pt x="1803" y="0"/>
                      <a:pt x="1709" y="8"/>
                      <a:pt x="1615" y="24"/>
                    </a:cubicBezTo>
                    <a:cubicBezTo>
                      <a:pt x="640" y="193"/>
                      <a:pt x="1" y="1198"/>
                      <a:pt x="186" y="2271"/>
                    </a:cubicBezTo>
                    <a:cubicBezTo>
                      <a:pt x="354" y="3240"/>
                      <a:pt x="1137" y="3932"/>
                      <a:pt x="2006" y="3932"/>
                    </a:cubicBezTo>
                    <a:cubicBezTo>
                      <a:pt x="2099" y="3932"/>
                      <a:pt x="2192" y="3924"/>
                      <a:pt x="2287" y="3908"/>
                    </a:cubicBezTo>
                    <a:cubicBezTo>
                      <a:pt x="3261" y="3740"/>
                      <a:pt x="3901" y="2734"/>
                      <a:pt x="3715" y="1661"/>
                    </a:cubicBezTo>
                    <a:cubicBezTo>
                      <a:pt x="3680" y="1458"/>
                      <a:pt x="3618" y="1268"/>
                      <a:pt x="3533" y="1094"/>
                    </a:cubicBezTo>
                    <a:cubicBezTo>
                      <a:pt x="3472" y="1346"/>
                      <a:pt x="3267" y="1550"/>
                      <a:pt x="2996" y="1597"/>
                    </a:cubicBezTo>
                    <a:cubicBezTo>
                      <a:pt x="2957" y="1604"/>
                      <a:pt x="2919" y="1607"/>
                      <a:pt x="2882" y="1607"/>
                    </a:cubicBezTo>
                    <a:cubicBezTo>
                      <a:pt x="2560" y="1607"/>
                      <a:pt x="2276" y="1376"/>
                      <a:pt x="2219" y="1048"/>
                    </a:cubicBezTo>
                    <a:cubicBezTo>
                      <a:pt x="2157" y="683"/>
                      <a:pt x="2401" y="335"/>
                      <a:pt x="2767" y="271"/>
                    </a:cubicBezTo>
                    <a:cubicBezTo>
                      <a:pt x="2777" y="270"/>
                      <a:pt x="2786" y="268"/>
                      <a:pt x="2796" y="268"/>
                    </a:cubicBezTo>
                    <a:cubicBezTo>
                      <a:pt x="2799" y="268"/>
                      <a:pt x="2801" y="268"/>
                      <a:pt x="2803" y="268"/>
                    </a:cubicBezTo>
                    <a:cubicBezTo>
                      <a:pt x="2531" y="96"/>
                      <a:pt x="2219" y="0"/>
                      <a:pt x="189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12;p71">
                <a:extLst>
                  <a:ext uri="{FF2B5EF4-FFF2-40B4-BE49-F238E27FC236}">
                    <a16:creationId xmlns:a16="http://schemas.microsoft.com/office/drawing/2014/main" xmlns="" id="{600D0432-CF37-3006-34D4-C3F7645BA53E}"/>
                  </a:ext>
                </a:extLst>
              </p:cNvPr>
              <p:cNvSpPr/>
              <p:nvPr/>
            </p:nvSpPr>
            <p:spPr>
              <a:xfrm>
                <a:off x="3537629" y="3764957"/>
                <a:ext cx="101757" cy="107433"/>
              </a:xfrm>
              <a:custGeom>
                <a:avLst/>
                <a:gdLst/>
                <a:ahLst/>
                <a:cxnLst/>
                <a:rect l="l" t="t" r="r" b="b"/>
                <a:pathLst>
                  <a:path w="2539" h="2470" extrusionOk="0">
                    <a:moveTo>
                      <a:pt x="1185" y="1"/>
                    </a:moveTo>
                    <a:cubicBezTo>
                      <a:pt x="815" y="1"/>
                      <a:pt x="460" y="107"/>
                      <a:pt x="320" y="220"/>
                    </a:cubicBezTo>
                    <a:cubicBezTo>
                      <a:pt x="1" y="476"/>
                      <a:pt x="121" y="1369"/>
                      <a:pt x="556" y="1925"/>
                    </a:cubicBezTo>
                    <a:cubicBezTo>
                      <a:pt x="832" y="2278"/>
                      <a:pt x="1159" y="2469"/>
                      <a:pt x="1480" y="2469"/>
                    </a:cubicBezTo>
                    <a:cubicBezTo>
                      <a:pt x="1664" y="2469"/>
                      <a:pt x="1847" y="2406"/>
                      <a:pt x="2015" y="2274"/>
                    </a:cubicBezTo>
                    <a:cubicBezTo>
                      <a:pt x="2477" y="1914"/>
                      <a:pt x="2539" y="921"/>
                      <a:pt x="2103" y="365"/>
                    </a:cubicBezTo>
                    <a:cubicBezTo>
                      <a:pt x="1893" y="95"/>
                      <a:pt x="1532" y="1"/>
                      <a:pt x="118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13;p71">
                <a:extLst>
                  <a:ext uri="{FF2B5EF4-FFF2-40B4-BE49-F238E27FC236}">
                    <a16:creationId xmlns:a16="http://schemas.microsoft.com/office/drawing/2014/main" xmlns="" id="{52F1BE2B-5AB1-61BA-08B0-4E625CA7F6B0}"/>
                  </a:ext>
                </a:extLst>
              </p:cNvPr>
              <p:cNvSpPr/>
              <p:nvPr/>
            </p:nvSpPr>
            <p:spPr>
              <a:xfrm>
                <a:off x="3537629" y="3769306"/>
                <a:ext cx="100194" cy="103083"/>
              </a:xfrm>
              <a:custGeom>
                <a:avLst/>
                <a:gdLst/>
                <a:ahLst/>
                <a:cxnLst/>
                <a:rect l="l" t="t" r="r" b="b"/>
                <a:pathLst>
                  <a:path w="2500" h="2370" extrusionOk="0">
                    <a:moveTo>
                      <a:pt x="826" y="1"/>
                    </a:moveTo>
                    <a:cubicBezTo>
                      <a:pt x="603" y="1"/>
                      <a:pt x="415" y="44"/>
                      <a:pt x="320" y="120"/>
                    </a:cubicBezTo>
                    <a:cubicBezTo>
                      <a:pt x="1" y="376"/>
                      <a:pt x="121" y="1269"/>
                      <a:pt x="556" y="1825"/>
                    </a:cubicBezTo>
                    <a:cubicBezTo>
                      <a:pt x="832" y="2178"/>
                      <a:pt x="1159" y="2369"/>
                      <a:pt x="1480" y="2369"/>
                    </a:cubicBezTo>
                    <a:cubicBezTo>
                      <a:pt x="1664" y="2369"/>
                      <a:pt x="1847" y="2306"/>
                      <a:pt x="2015" y="2174"/>
                    </a:cubicBezTo>
                    <a:cubicBezTo>
                      <a:pt x="2477" y="1814"/>
                      <a:pt x="2500" y="1070"/>
                      <a:pt x="2066" y="514"/>
                    </a:cubicBezTo>
                    <a:cubicBezTo>
                      <a:pt x="1782" y="151"/>
                      <a:pt x="1243" y="1"/>
                      <a:pt x="826"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14;p71">
                <a:extLst>
                  <a:ext uri="{FF2B5EF4-FFF2-40B4-BE49-F238E27FC236}">
                    <a16:creationId xmlns:a16="http://schemas.microsoft.com/office/drawing/2014/main" xmlns="" id="{A208E4DD-CF9B-9415-D772-EBFD00C6048D}"/>
                  </a:ext>
                </a:extLst>
              </p:cNvPr>
              <p:cNvSpPr/>
              <p:nvPr/>
            </p:nvSpPr>
            <p:spPr>
              <a:xfrm>
                <a:off x="3575584" y="3780702"/>
                <a:ext cx="38675" cy="31099"/>
              </a:xfrm>
              <a:custGeom>
                <a:avLst/>
                <a:gdLst/>
                <a:ahLst/>
                <a:cxnLst/>
                <a:rect l="l" t="t" r="r" b="b"/>
                <a:pathLst>
                  <a:path w="965" h="715" extrusionOk="0">
                    <a:moveTo>
                      <a:pt x="235" y="1"/>
                    </a:moveTo>
                    <a:cubicBezTo>
                      <a:pt x="186" y="1"/>
                      <a:pt x="138" y="22"/>
                      <a:pt x="99" y="49"/>
                    </a:cubicBezTo>
                    <a:cubicBezTo>
                      <a:pt x="47" y="84"/>
                      <a:pt x="20" y="144"/>
                      <a:pt x="11" y="204"/>
                    </a:cubicBezTo>
                    <a:lnTo>
                      <a:pt x="10" y="203"/>
                    </a:lnTo>
                    <a:lnTo>
                      <a:pt x="10" y="203"/>
                    </a:lnTo>
                    <a:cubicBezTo>
                      <a:pt x="0" y="258"/>
                      <a:pt x="23" y="326"/>
                      <a:pt x="55" y="370"/>
                    </a:cubicBezTo>
                    <a:cubicBezTo>
                      <a:pt x="95" y="421"/>
                      <a:pt x="149" y="446"/>
                      <a:pt x="210" y="459"/>
                    </a:cubicBezTo>
                    <a:cubicBezTo>
                      <a:pt x="212" y="459"/>
                      <a:pt x="215" y="460"/>
                      <a:pt x="217" y="460"/>
                    </a:cubicBezTo>
                    <a:cubicBezTo>
                      <a:pt x="289" y="479"/>
                      <a:pt x="358" y="508"/>
                      <a:pt x="424" y="543"/>
                    </a:cubicBezTo>
                    <a:cubicBezTo>
                      <a:pt x="484" y="579"/>
                      <a:pt x="541" y="621"/>
                      <a:pt x="591" y="669"/>
                    </a:cubicBezTo>
                    <a:cubicBezTo>
                      <a:pt x="627" y="703"/>
                      <a:pt x="682" y="714"/>
                      <a:pt x="732" y="714"/>
                    </a:cubicBezTo>
                    <a:cubicBezTo>
                      <a:pt x="742" y="714"/>
                      <a:pt x="752" y="714"/>
                      <a:pt x="762" y="713"/>
                    </a:cubicBezTo>
                    <a:cubicBezTo>
                      <a:pt x="821" y="708"/>
                      <a:pt x="875" y="670"/>
                      <a:pt x="912" y="625"/>
                    </a:cubicBezTo>
                    <a:cubicBezTo>
                      <a:pt x="949" y="581"/>
                      <a:pt x="964" y="510"/>
                      <a:pt x="956" y="456"/>
                    </a:cubicBezTo>
                    <a:cubicBezTo>
                      <a:pt x="954" y="425"/>
                      <a:pt x="943" y="397"/>
                      <a:pt x="927" y="373"/>
                    </a:cubicBezTo>
                    <a:cubicBezTo>
                      <a:pt x="914" y="346"/>
                      <a:pt x="894" y="322"/>
                      <a:pt x="868" y="304"/>
                    </a:cubicBezTo>
                    <a:cubicBezTo>
                      <a:pt x="702" y="147"/>
                      <a:pt x="488" y="49"/>
                      <a:pt x="265" y="4"/>
                    </a:cubicBezTo>
                    <a:cubicBezTo>
                      <a:pt x="255" y="2"/>
                      <a:pt x="24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15;p71">
                <a:extLst>
                  <a:ext uri="{FF2B5EF4-FFF2-40B4-BE49-F238E27FC236}">
                    <a16:creationId xmlns:a16="http://schemas.microsoft.com/office/drawing/2014/main" xmlns="" id="{FE43D3AA-37AD-2ECE-406A-C8B68EB7334A}"/>
                  </a:ext>
                </a:extLst>
              </p:cNvPr>
              <p:cNvSpPr/>
              <p:nvPr/>
            </p:nvSpPr>
            <p:spPr>
              <a:xfrm>
                <a:off x="3539192" y="3763174"/>
                <a:ext cx="72300" cy="110042"/>
              </a:xfrm>
              <a:custGeom>
                <a:avLst/>
                <a:gdLst/>
                <a:ahLst/>
                <a:cxnLst/>
                <a:rect l="l" t="t" r="r" b="b"/>
                <a:pathLst>
                  <a:path w="1804" h="2530" extrusionOk="0">
                    <a:moveTo>
                      <a:pt x="1329" y="0"/>
                    </a:moveTo>
                    <a:cubicBezTo>
                      <a:pt x="984" y="0"/>
                      <a:pt x="505" y="34"/>
                      <a:pt x="243" y="203"/>
                    </a:cubicBezTo>
                    <a:cubicBezTo>
                      <a:pt x="75" y="312"/>
                      <a:pt x="1" y="581"/>
                      <a:pt x="38" y="941"/>
                    </a:cubicBezTo>
                    <a:cubicBezTo>
                      <a:pt x="102" y="1529"/>
                      <a:pt x="471" y="2276"/>
                      <a:pt x="1131" y="2524"/>
                    </a:cubicBezTo>
                    <a:cubicBezTo>
                      <a:pt x="1140" y="2528"/>
                      <a:pt x="1150" y="2529"/>
                      <a:pt x="1159" y="2529"/>
                    </a:cubicBezTo>
                    <a:cubicBezTo>
                      <a:pt x="1185" y="2527"/>
                      <a:pt x="1210" y="2511"/>
                      <a:pt x="1219" y="2485"/>
                    </a:cubicBezTo>
                    <a:cubicBezTo>
                      <a:pt x="1232" y="2449"/>
                      <a:pt x="1215" y="2410"/>
                      <a:pt x="1179" y="2395"/>
                    </a:cubicBezTo>
                    <a:cubicBezTo>
                      <a:pt x="573" y="2168"/>
                      <a:pt x="234" y="1475"/>
                      <a:pt x="176" y="926"/>
                    </a:cubicBezTo>
                    <a:cubicBezTo>
                      <a:pt x="143" y="629"/>
                      <a:pt x="198" y="397"/>
                      <a:pt x="317" y="319"/>
                    </a:cubicBezTo>
                    <a:cubicBezTo>
                      <a:pt x="551" y="169"/>
                      <a:pt x="1001" y="138"/>
                      <a:pt x="1330" y="138"/>
                    </a:cubicBezTo>
                    <a:cubicBezTo>
                      <a:pt x="1554" y="138"/>
                      <a:pt x="1721" y="152"/>
                      <a:pt x="1725" y="152"/>
                    </a:cubicBezTo>
                    <a:cubicBezTo>
                      <a:pt x="1728" y="153"/>
                      <a:pt x="1730" y="153"/>
                      <a:pt x="1732" y="153"/>
                    </a:cubicBezTo>
                    <a:cubicBezTo>
                      <a:pt x="1766" y="153"/>
                      <a:pt x="1797" y="125"/>
                      <a:pt x="1799" y="90"/>
                    </a:cubicBezTo>
                    <a:cubicBezTo>
                      <a:pt x="1803" y="52"/>
                      <a:pt x="1775" y="19"/>
                      <a:pt x="1737" y="16"/>
                    </a:cubicBezTo>
                    <a:cubicBezTo>
                      <a:pt x="1720" y="14"/>
                      <a:pt x="1552" y="0"/>
                      <a:pt x="132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16;p71">
                <a:extLst>
                  <a:ext uri="{FF2B5EF4-FFF2-40B4-BE49-F238E27FC236}">
                    <a16:creationId xmlns:a16="http://schemas.microsoft.com/office/drawing/2014/main" xmlns="" id="{2A8BC2F3-1AC5-23CE-C9EE-1EBC262BFC6F}"/>
                  </a:ext>
                </a:extLst>
              </p:cNvPr>
              <p:cNvSpPr/>
              <p:nvPr/>
            </p:nvSpPr>
            <p:spPr>
              <a:xfrm>
                <a:off x="3412142" y="3451716"/>
                <a:ext cx="110494" cy="42843"/>
              </a:xfrm>
              <a:custGeom>
                <a:avLst/>
                <a:gdLst/>
                <a:ahLst/>
                <a:cxnLst/>
                <a:rect l="l" t="t" r="r" b="b"/>
                <a:pathLst>
                  <a:path w="2757" h="985" extrusionOk="0">
                    <a:moveTo>
                      <a:pt x="2756" y="1"/>
                    </a:moveTo>
                    <a:lnTo>
                      <a:pt x="2756" y="1"/>
                    </a:lnTo>
                    <a:cubicBezTo>
                      <a:pt x="2570" y="162"/>
                      <a:pt x="2367" y="301"/>
                      <a:pt x="2147" y="409"/>
                    </a:cubicBezTo>
                    <a:cubicBezTo>
                      <a:pt x="1755" y="600"/>
                      <a:pt x="1319" y="698"/>
                      <a:pt x="884" y="698"/>
                    </a:cubicBezTo>
                    <a:cubicBezTo>
                      <a:pt x="673" y="698"/>
                      <a:pt x="463" y="675"/>
                      <a:pt x="257" y="628"/>
                    </a:cubicBezTo>
                    <a:cubicBezTo>
                      <a:pt x="164" y="724"/>
                      <a:pt x="78" y="826"/>
                      <a:pt x="0" y="922"/>
                    </a:cubicBezTo>
                    <a:cubicBezTo>
                      <a:pt x="196" y="964"/>
                      <a:pt x="397" y="985"/>
                      <a:pt x="597" y="985"/>
                    </a:cubicBezTo>
                    <a:cubicBezTo>
                      <a:pt x="1032" y="985"/>
                      <a:pt x="1467" y="887"/>
                      <a:pt x="1859" y="696"/>
                    </a:cubicBezTo>
                    <a:cubicBezTo>
                      <a:pt x="2202" y="528"/>
                      <a:pt x="2508" y="289"/>
                      <a:pt x="2756"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17;p71">
                <a:extLst>
                  <a:ext uri="{FF2B5EF4-FFF2-40B4-BE49-F238E27FC236}">
                    <a16:creationId xmlns:a16="http://schemas.microsoft.com/office/drawing/2014/main" xmlns="" id="{C5CC73EB-4F7A-3060-8C5F-3F68896D82BB}"/>
                  </a:ext>
                </a:extLst>
              </p:cNvPr>
              <p:cNvSpPr/>
              <p:nvPr/>
            </p:nvSpPr>
            <p:spPr>
              <a:xfrm>
                <a:off x="3534984" y="3402959"/>
                <a:ext cx="408470" cy="228914"/>
              </a:xfrm>
              <a:custGeom>
                <a:avLst/>
                <a:gdLst/>
                <a:ahLst/>
                <a:cxnLst/>
                <a:rect l="l" t="t" r="r" b="b"/>
                <a:pathLst>
                  <a:path w="10192" h="5263" extrusionOk="0">
                    <a:moveTo>
                      <a:pt x="3670" y="1"/>
                    </a:moveTo>
                    <a:cubicBezTo>
                      <a:pt x="3571" y="89"/>
                      <a:pt x="3466" y="174"/>
                      <a:pt x="3354" y="248"/>
                    </a:cubicBezTo>
                    <a:cubicBezTo>
                      <a:pt x="2967" y="515"/>
                      <a:pt x="2521" y="697"/>
                      <a:pt x="2058" y="769"/>
                    </a:cubicBezTo>
                    <a:cubicBezTo>
                      <a:pt x="1902" y="793"/>
                      <a:pt x="1745" y="805"/>
                      <a:pt x="1588" y="805"/>
                    </a:cubicBezTo>
                    <a:cubicBezTo>
                      <a:pt x="1121" y="805"/>
                      <a:pt x="654" y="700"/>
                      <a:pt x="233" y="500"/>
                    </a:cubicBezTo>
                    <a:cubicBezTo>
                      <a:pt x="161" y="609"/>
                      <a:pt x="85" y="713"/>
                      <a:pt x="0" y="811"/>
                    </a:cubicBezTo>
                    <a:cubicBezTo>
                      <a:pt x="408" y="996"/>
                      <a:pt x="855" y="1093"/>
                      <a:pt x="1302" y="1093"/>
                    </a:cubicBezTo>
                    <a:cubicBezTo>
                      <a:pt x="1459" y="1093"/>
                      <a:pt x="1616" y="1081"/>
                      <a:pt x="1771" y="1057"/>
                    </a:cubicBezTo>
                    <a:cubicBezTo>
                      <a:pt x="2366" y="965"/>
                      <a:pt x="2933" y="691"/>
                      <a:pt x="3381" y="288"/>
                    </a:cubicBezTo>
                    <a:cubicBezTo>
                      <a:pt x="3766" y="632"/>
                      <a:pt x="4237" y="876"/>
                      <a:pt x="4740" y="987"/>
                    </a:cubicBezTo>
                    <a:cubicBezTo>
                      <a:pt x="4953" y="1035"/>
                      <a:pt x="5171" y="1058"/>
                      <a:pt x="5389" y="1058"/>
                    </a:cubicBezTo>
                    <a:cubicBezTo>
                      <a:pt x="5678" y="1058"/>
                      <a:pt x="5967" y="1017"/>
                      <a:pt x="6245" y="937"/>
                    </a:cubicBezTo>
                    <a:cubicBezTo>
                      <a:pt x="6411" y="1369"/>
                      <a:pt x="6696" y="1754"/>
                      <a:pt x="7065" y="2035"/>
                    </a:cubicBezTo>
                    <a:cubicBezTo>
                      <a:pt x="7371" y="2267"/>
                      <a:pt x="7734" y="2426"/>
                      <a:pt x="8112" y="2496"/>
                    </a:cubicBezTo>
                    <a:cubicBezTo>
                      <a:pt x="8026" y="3048"/>
                      <a:pt x="8103" y="3625"/>
                      <a:pt x="8343" y="4131"/>
                    </a:cubicBezTo>
                    <a:cubicBezTo>
                      <a:pt x="8652" y="4782"/>
                      <a:pt x="9388" y="5263"/>
                      <a:pt x="10191" y="5263"/>
                    </a:cubicBezTo>
                    <a:cubicBezTo>
                      <a:pt x="9516" y="5014"/>
                      <a:pt x="8939" y="4495"/>
                      <a:pt x="8630" y="3843"/>
                    </a:cubicBezTo>
                    <a:cubicBezTo>
                      <a:pt x="8390" y="3336"/>
                      <a:pt x="8314" y="2760"/>
                      <a:pt x="8400" y="2209"/>
                    </a:cubicBezTo>
                    <a:cubicBezTo>
                      <a:pt x="8022" y="2139"/>
                      <a:pt x="7660" y="1980"/>
                      <a:pt x="7353" y="1747"/>
                    </a:cubicBezTo>
                    <a:cubicBezTo>
                      <a:pt x="6984" y="1466"/>
                      <a:pt x="6700" y="1080"/>
                      <a:pt x="6532" y="649"/>
                    </a:cubicBezTo>
                    <a:cubicBezTo>
                      <a:pt x="6255" y="730"/>
                      <a:pt x="5966" y="771"/>
                      <a:pt x="5678" y="771"/>
                    </a:cubicBezTo>
                    <a:cubicBezTo>
                      <a:pt x="5459" y="771"/>
                      <a:pt x="5241" y="747"/>
                      <a:pt x="5028" y="700"/>
                    </a:cubicBezTo>
                    <a:cubicBezTo>
                      <a:pt x="4526" y="589"/>
                      <a:pt x="4054" y="344"/>
                      <a:pt x="3670"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18;p71">
                <a:extLst>
                  <a:ext uri="{FF2B5EF4-FFF2-40B4-BE49-F238E27FC236}">
                    <a16:creationId xmlns:a16="http://schemas.microsoft.com/office/drawing/2014/main" xmlns="" id="{EE46B1CA-40D8-B35B-31DB-AEE83E32F38D}"/>
                  </a:ext>
                </a:extLst>
              </p:cNvPr>
              <p:cNvSpPr/>
              <p:nvPr/>
            </p:nvSpPr>
            <p:spPr>
              <a:xfrm>
                <a:off x="3355190" y="3186100"/>
                <a:ext cx="638835" cy="445780"/>
              </a:xfrm>
              <a:custGeom>
                <a:avLst/>
                <a:gdLst/>
                <a:ahLst/>
                <a:cxnLst/>
                <a:rect l="l" t="t" r="r" b="b"/>
                <a:pathLst>
                  <a:path w="15940" h="10249" extrusionOk="0">
                    <a:moveTo>
                      <a:pt x="7121" y="0"/>
                    </a:moveTo>
                    <a:cubicBezTo>
                      <a:pt x="7076" y="0"/>
                      <a:pt x="7031" y="2"/>
                      <a:pt x="6987" y="5"/>
                    </a:cubicBezTo>
                    <a:cubicBezTo>
                      <a:pt x="6394" y="45"/>
                      <a:pt x="5836" y="355"/>
                      <a:pt x="5455" y="810"/>
                    </a:cubicBezTo>
                    <a:cubicBezTo>
                      <a:pt x="5215" y="1098"/>
                      <a:pt x="5046" y="1441"/>
                      <a:pt x="4983" y="1813"/>
                    </a:cubicBezTo>
                    <a:cubicBezTo>
                      <a:pt x="4928" y="1768"/>
                      <a:pt x="4871" y="1728"/>
                      <a:pt x="4811" y="1690"/>
                    </a:cubicBezTo>
                    <a:cubicBezTo>
                      <a:pt x="4479" y="1477"/>
                      <a:pt x="4083" y="1370"/>
                      <a:pt x="3687" y="1370"/>
                    </a:cubicBezTo>
                    <a:cubicBezTo>
                      <a:pt x="3262" y="1370"/>
                      <a:pt x="2838" y="1494"/>
                      <a:pt x="2493" y="1742"/>
                    </a:cubicBezTo>
                    <a:cubicBezTo>
                      <a:pt x="2359" y="1840"/>
                      <a:pt x="2238" y="1957"/>
                      <a:pt x="2134" y="2084"/>
                    </a:cubicBezTo>
                    <a:cubicBezTo>
                      <a:pt x="1678" y="2644"/>
                      <a:pt x="1522" y="3452"/>
                      <a:pt x="1783" y="4130"/>
                    </a:cubicBezTo>
                    <a:cubicBezTo>
                      <a:pt x="1664" y="4147"/>
                      <a:pt x="1547" y="4176"/>
                      <a:pt x="1434" y="4217"/>
                    </a:cubicBezTo>
                    <a:cubicBezTo>
                      <a:pt x="1094" y="4339"/>
                      <a:pt x="787" y="4561"/>
                      <a:pt x="557" y="4841"/>
                    </a:cubicBezTo>
                    <a:cubicBezTo>
                      <a:pt x="382" y="5056"/>
                      <a:pt x="250" y="5304"/>
                      <a:pt x="181" y="5571"/>
                    </a:cubicBezTo>
                    <a:cubicBezTo>
                      <a:pt x="176" y="5591"/>
                      <a:pt x="170" y="5608"/>
                      <a:pt x="166" y="5627"/>
                    </a:cubicBezTo>
                    <a:cubicBezTo>
                      <a:pt x="0" y="6361"/>
                      <a:pt x="305" y="7174"/>
                      <a:pt x="904" y="7625"/>
                    </a:cubicBezTo>
                    <a:cubicBezTo>
                      <a:pt x="928" y="7643"/>
                      <a:pt x="952" y="7660"/>
                      <a:pt x="976" y="7677"/>
                    </a:cubicBezTo>
                    <a:cubicBezTo>
                      <a:pt x="976" y="7677"/>
                      <a:pt x="1148" y="7370"/>
                      <a:pt x="1421" y="7030"/>
                    </a:cubicBezTo>
                    <a:cubicBezTo>
                      <a:pt x="1499" y="6933"/>
                      <a:pt x="1585" y="6833"/>
                      <a:pt x="1678" y="6736"/>
                    </a:cubicBezTo>
                    <a:cubicBezTo>
                      <a:pt x="1883" y="6782"/>
                      <a:pt x="2092" y="6805"/>
                      <a:pt x="2302" y="6805"/>
                    </a:cubicBezTo>
                    <a:cubicBezTo>
                      <a:pt x="2738" y="6805"/>
                      <a:pt x="3175" y="6707"/>
                      <a:pt x="3567" y="6516"/>
                    </a:cubicBezTo>
                    <a:cubicBezTo>
                      <a:pt x="3788" y="6408"/>
                      <a:pt x="3991" y="6270"/>
                      <a:pt x="4177" y="6109"/>
                    </a:cubicBezTo>
                    <a:cubicBezTo>
                      <a:pt x="4288" y="6014"/>
                      <a:pt x="4392" y="5909"/>
                      <a:pt x="4486" y="5797"/>
                    </a:cubicBezTo>
                    <a:cubicBezTo>
                      <a:pt x="4569" y="5699"/>
                      <a:pt x="4647" y="5595"/>
                      <a:pt x="4719" y="5486"/>
                    </a:cubicBezTo>
                    <a:cubicBezTo>
                      <a:pt x="5140" y="5686"/>
                      <a:pt x="5607" y="5791"/>
                      <a:pt x="6074" y="5791"/>
                    </a:cubicBezTo>
                    <a:cubicBezTo>
                      <a:pt x="6231" y="5791"/>
                      <a:pt x="6388" y="5779"/>
                      <a:pt x="6544" y="5755"/>
                    </a:cubicBezTo>
                    <a:cubicBezTo>
                      <a:pt x="7007" y="5683"/>
                      <a:pt x="7453" y="5501"/>
                      <a:pt x="7840" y="5234"/>
                    </a:cubicBezTo>
                    <a:cubicBezTo>
                      <a:pt x="7952" y="5160"/>
                      <a:pt x="8056" y="5075"/>
                      <a:pt x="8156" y="4987"/>
                    </a:cubicBezTo>
                    <a:cubicBezTo>
                      <a:pt x="8540" y="5330"/>
                      <a:pt x="9012" y="5575"/>
                      <a:pt x="9513" y="5686"/>
                    </a:cubicBezTo>
                    <a:cubicBezTo>
                      <a:pt x="9726" y="5733"/>
                      <a:pt x="9945" y="5757"/>
                      <a:pt x="10163" y="5757"/>
                    </a:cubicBezTo>
                    <a:cubicBezTo>
                      <a:pt x="10452" y="5757"/>
                      <a:pt x="10741" y="5716"/>
                      <a:pt x="11018" y="5635"/>
                    </a:cubicBezTo>
                    <a:cubicBezTo>
                      <a:pt x="11186" y="6066"/>
                      <a:pt x="11470" y="6452"/>
                      <a:pt x="11838" y="6733"/>
                    </a:cubicBezTo>
                    <a:cubicBezTo>
                      <a:pt x="12144" y="6966"/>
                      <a:pt x="12508" y="7125"/>
                      <a:pt x="12886" y="7195"/>
                    </a:cubicBezTo>
                    <a:cubicBezTo>
                      <a:pt x="12799" y="7746"/>
                      <a:pt x="12876" y="8322"/>
                      <a:pt x="13116" y="8829"/>
                    </a:cubicBezTo>
                    <a:cubicBezTo>
                      <a:pt x="13425" y="9481"/>
                      <a:pt x="14000" y="10000"/>
                      <a:pt x="14677" y="10249"/>
                    </a:cubicBezTo>
                    <a:cubicBezTo>
                      <a:pt x="14642" y="9728"/>
                      <a:pt x="14700" y="9200"/>
                      <a:pt x="14841" y="8696"/>
                    </a:cubicBezTo>
                    <a:cubicBezTo>
                      <a:pt x="14958" y="8287"/>
                      <a:pt x="15126" y="7895"/>
                      <a:pt x="15347" y="7533"/>
                    </a:cubicBezTo>
                    <a:cubicBezTo>
                      <a:pt x="15350" y="7527"/>
                      <a:pt x="15354" y="7521"/>
                      <a:pt x="15359" y="7516"/>
                    </a:cubicBezTo>
                    <a:lnTo>
                      <a:pt x="15358" y="7516"/>
                    </a:lnTo>
                    <a:cubicBezTo>
                      <a:pt x="15937" y="6611"/>
                      <a:pt x="15940" y="5290"/>
                      <a:pt x="15434" y="4339"/>
                    </a:cubicBezTo>
                    <a:cubicBezTo>
                      <a:pt x="14926" y="3385"/>
                      <a:pt x="13877" y="2743"/>
                      <a:pt x="12796" y="2726"/>
                    </a:cubicBezTo>
                    <a:cubicBezTo>
                      <a:pt x="12798" y="1897"/>
                      <a:pt x="12224" y="1098"/>
                      <a:pt x="11436" y="836"/>
                    </a:cubicBezTo>
                    <a:cubicBezTo>
                      <a:pt x="11243" y="771"/>
                      <a:pt x="11040" y="740"/>
                      <a:pt x="10836" y="740"/>
                    </a:cubicBezTo>
                    <a:cubicBezTo>
                      <a:pt x="10234" y="740"/>
                      <a:pt x="9628" y="1012"/>
                      <a:pt x="9251" y="1483"/>
                    </a:cubicBezTo>
                    <a:cubicBezTo>
                      <a:pt x="9236" y="1500"/>
                      <a:pt x="9226" y="1514"/>
                      <a:pt x="9214" y="1529"/>
                    </a:cubicBezTo>
                    <a:cubicBezTo>
                      <a:pt x="9213" y="1526"/>
                      <a:pt x="9210" y="1522"/>
                      <a:pt x="9209" y="1518"/>
                    </a:cubicBezTo>
                    <a:cubicBezTo>
                      <a:pt x="8928" y="640"/>
                      <a:pt x="8037" y="0"/>
                      <a:pt x="7121" y="0"/>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19;p71">
                <a:extLst>
                  <a:ext uri="{FF2B5EF4-FFF2-40B4-BE49-F238E27FC236}">
                    <a16:creationId xmlns:a16="http://schemas.microsoft.com/office/drawing/2014/main" xmlns="" id="{590AC4F8-5D0C-F3C5-B8B0-D501BF264E34}"/>
                  </a:ext>
                </a:extLst>
              </p:cNvPr>
              <p:cNvSpPr/>
              <p:nvPr/>
            </p:nvSpPr>
            <p:spPr>
              <a:xfrm>
                <a:off x="3355190" y="3272522"/>
                <a:ext cx="594790" cy="359356"/>
              </a:xfrm>
              <a:custGeom>
                <a:avLst/>
                <a:gdLst/>
                <a:ahLst/>
                <a:cxnLst/>
                <a:rect l="l" t="t" r="r" b="b"/>
                <a:pathLst>
                  <a:path w="14841" h="8262" extrusionOk="0">
                    <a:moveTo>
                      <a:pt x="9212" y="1"/>
                    </a:moveTo>
                    <a:cubicBezTo>
                      <a:pt x="8902" y="553"/>
                      <a:pt x="8335" y="954"/>
                      <a:pt x="7711" y="1061"/>
                    </a:cubicBezTo>
                    <a:cubicBezTo>
                      <a:pt x="7596" y="1081"/>
                      <a:pt x="7480" y="1090"/>
                      <a:pt x="7363" y="1090"/>
                    </a:cubicBezTo>
                    <a:cubicBezTo>
                      <a:pt x="6848" y="1090"/>
                      <a:pt x="6332" y="901"/>
                      <a:pt x="5944" y="561"/>
                    </a:cubicBezTo>
                    <a:cubicBezTo>
                      <a:pt x="5942" y="1266"/>
                      <a:pt x="5499" y="1952"/>
                      <a:pt x="4857" y="2243"/>
                    </a:cubicBezTo>
                    <a:cubicBezTo>
                      <a:pt x="4621" y="2350"/>
                      <a:pt x="4363" y="2402"/>
                      <a:pt x="4105" y="2402"/>
                    </a:cubicBezTo>
                    <a:cubicBezTo>
                      <a:pt x="3659" y="2402"/>
                      <a:pt x="3210" y="2247"/>
                      <a:pt x="2873" y="1953"/>
                    </a:cubicBezTo>
                    <a:lnTo>
                      <a:pt x="2873" y="1953"/>
                    </a:lnTo>
                    <a:cubicBezTo>
                      <a:pt x="3293" y="2773"/>
                      <a:pt x="2817" y="3912"/>
                      <a:pt x="1943" y="4191"/>
                    </a:cubicBezTo>
                    <a:cubicBezTo>
                      <a:pt x="1804" y="4236"/>
                      <a:pt x="1660" y="4257"/>
                      <a:pt x="1516" y="4257"/>
                    </a:cubicBezTo>
                    <a:cubicBezTo>
                      <a:pt x="1005" y="4257"/>
                      <a:pt x="494" y="3991"/>
                      <a:pt x="181" y="3584"/>
                    </a:cubicBezTo>
                    <a:cubicBezTo>
                      <a:pt x="176" y="3604"/>
                      <a:pt x="170" y="3621"/>
                      <a:pt x="166" y="3640"/>
                    </a:cubicBezTo>
                    <a:cubicBezTo>
                      <a:pt x="0" y="4374"/>
                      <a:pt x="305" y="5187"/>
                      <a:pt x="904" y="5638"/>
                    </a:cubicBezTo>
                    <a:cubicBezTo>
                      <a:pt x="928" y="5656"/>
                      <a:pt x="952" y="5673"/>
                      <a:pt x="976" y="5690"/>
                    </a:cubicBezTo>
                    <a:cubicBezTo>
                      <a:pt x="976" y="5690"/>
                      <a:pt x="1148" y="5383"/>
                      <a:pt x="1421" y="5043"/>
                    </a:cubicBezTo>
                    <a:cubicBezTo>
                      <a:pt x="1499" y="4946"/>
                      <a:pt x="1585" y="4846"/>
                      <a:pt x="1678" y="4749"/>
                    </a:cubicBezTo>
                    <a:cubicBezTo>
                      <a:pt x="1883" y="4795"/>
                      <a:pt x="2092" y="4818"/>
                      <a:pt x="2302" y="4818"/>
                    </a:cubicBezTo>
                    <a:cubicBezTo>
                      <a:pt x="2738" y="4818"/>
                      <a:pt x="3175" y="4720"/>
                      <a:pt x="3567" y="4529"/>
                    </a:cubicBezTo>
                    <a:cubicBezTo>
                      <a:pt x="3788" y="4421"/>
                      <a:pt x="3991" y="4283"/>
                      <a:pt x="4177" y="4122"/>
                    </a:cubicBezTo>
                    <a:cubicBezTo>
                      <a:pt x="4288" y="4027"/>
                      <a:pt x="4392" y="3922"/>
                      <a:pt x="4486" y="3810"/>
                    </a:cubicBezTo>
                    <a:cubicBezTo>
                      <a:pt x="4569" y="3712"/>
                      <a:pt x="4647" y="3608"/>
                      <a:pt x="4719" y="3499"/>
                    </a:cubicBezTo>
                    <a:cubicBezTo>
                      <a:pt x="5140" y="3699"/>
                      <a:pt x="5607" y="3804"/>
                      <a:pt x="6074" y="3804"/>
                    </a:cubicBezTo>
                    <a:cubicBezTo>
                      <a:pt x="6231" y="3804"/>
                      <a:pt x="6388" y="3792"/>
                      <a:pt x="6544" y="3768"/>
                    </a:cubicBezTo>
                    <a:cubicBezTo>
                      <a:pt x="7007" y="3696"/>
                      <a:pt x="7453" y="3514"/>
                      <a:pt x="7840" y="3247"/>
                    </a:cubicBezTo>
                    <a:cubicBezTo>
                      <a:pt x="7952" y="3173"/>
                      <a:pt x="8056" y="3088"/>
                      <a:pt x="8156" y="3000"/>
                    </a:cubicBezTo>
                    <a:cubicBezTo>
                      <a:pt x="8540" y="3343"/>
                      <a:pt x="9012" y="3588"/>
                      <a:pt x="9513" y="3699"/>
                    </a:cubicBezTo>
                    <a:cubicBezTo>
                      <a:pt x="9726" y="3746"/>
                      <a:pt x="9945" y="3770"/>
                      <a:pt x="10163" y="3770"/>
                    </a:cubicBezTo>
                    <a:cubicBezTo>
                      <a:pt x="10452" y="3770"/>
                      <a:pt x="10741" y="3729"/>
                      <a:pt x="11018" y="3648"/>
                    </a:cubicBezTo>
                    <a:cubicBezTo>
                      <a:pt x="11186" y="4079"/>
                      <a:pt x="11470" y="4465"/>
                      <a:pt x="11838" y="4746"/>
                    </a:cubicBezTo>
                    <a:cubicBezTo>
                      <a:pt x="12144" y="4979"/>
                      <a:pt x="12508" y="5138"/>
                      <a:pt x="12886" y="5208"/>
                    </a:cubicBezTo>
                    <a:cubicBezTo>
                      <a:pt x="12799" y="5759"/>
                      <a:pt x="12876" y="6335"/>
                      <a:pt x="13116" y="6842"/>
                    </a:cubicBezTo>
                    <a:cubicBezTo>
                      <a:pt x="13425" y="7494"/>
                      <a:pt x="14000" y="8013"/>
                      <a:pt x="14677" y="8262"/>
                    </a:cubicBezTo>
                    <a:cubicBezTo>
                      <a:pt x="14642" y="7741"/>
                      <a:pt x="14699" y="7213"/>
                      <a:pt x="14841" y="6709"/>
                    </a:cubicBezTo>
                    <a:cubicBezTo>
                      <a:pt x="14308" y="5734"/>
                      <a:pt x="14278" y="4487"/>
                      <a:pt x="14803" y="3504"/>
                    </a:cubicBezTo>
                    <a:lnTo>
                      <a:pt x="14803" y="3504"/>
                    </a:lnTo>
                    <a:cubicBezTo>
                      <a:pt x="14564" y="3604"/>
                      <a:pt x="14306" y="3653"/>
                      <a:pt x="14048" y="3653"/>
                    </a:cubicBezTo>
                    <a:cubicBezTo>
                      <a:pt x="13590" y="3653"/>
                      <a:pt x="13130" y="3499"/>
                      <a:pt x="12774" y="3208"/>
                    </a:cubicBezTo>
                    <a:cubicBezTo>
                      <a:pt x="12221" y="2753"/>
                      <a:pt x="11947" y="1979"/>
                      <a:pt x="12092" y="1276"/>
                    </a:cubicBezTo>
                    <a:lnTo>
                      <a:pt x="12092" y="1276"/>
                    </a:lnTo>
                    <a:cubicBezTo>
                      <a:pt x="11776" y="1548"/>
                      <a:pt x="11359" y="1692"/>
                      <a:pt x="10942" y="1692"/>
                    </a:cubicBezTo>
                    <a:cubicBezTo>
                      <a:pt x="10704" y="1692"/>
                      <a:pt x="10466" y="1645"/>
                      <a:pt x="10248" y="1548"/>
                    </a:cubicBezTo>
                    <a:cubicBezTo>
                      <a:pt x="9651" y="1283"/>
                      <a:pt x="9230" y="656"/>
                      <a:pt x="9212"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20;p71">
                <a:extLst>
                  <a:ext uri="{FF2B5EF4-FFF2-40B4-BE49-F238E27FC236}">
                    <a16:creationId xmlns:a16="http://schemas.microsoft.com/office/drawing/2014/main" xmlns="" id="{209B91BF-3DB2-FD03-134B-8EF7D4FDAFDE}"/>
                  </a:ext>
                </a:extLst>
              </p:cNvPr>
              <p:cNvSpPr/>
              <p:nvPr/>
            </p:nvSpPr>
            <p:spPr>
              <a:xfrm>
                <a:off x="3435548" y="4208896"/>
                <a:ext cx="144399" cy="222781"/>
              </a:xfrm>
              <a:custGeom>
                <a:avLst/>
                <a:gdLst/>
                <a:ahLst/>
                <a:cxnLst/>
                <a:rect l="l" t="t" r="r" b="b"/>
                <a:pathLst>
                  <a:path w="3603" h="5122" extrusionOk="0">
                    <a:moveTo>
                      <a:pt x="3602" y="0"/>
                    </a:moveTo>
                    <a:lnTo>
                      <a:pt x="3602" y="0"/>
                    </a:lnTo>
                    <a:cubicBezTo>
                      <a:pt x="3524" y="57"/>
                      <a:pt x="1167" y="1811"/>
                      <a:pt x="1" y="4571"/>
                    </a:cubicBezTo>
                    <a:cubicBezTo>
                      <a:pt x="389" y="4788"/>
                      <a:pt x="794" y="4972"/>
                      <a:pt x="1215" y="5122"/>
                    </a:cubicBezTo>
                    <a:cubicBezTo>
                      <a:pt x="1286" y="4733"/>
                      <a:pt x="1859" y="1941"/>
                      <a:pt x="36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21;p71">
                <a:extLst>
                  <a:ext uri="{FF2B5EF4-FFF2-40B4-BE49-F238E27FC236}">
                    <a16:creationId xmlns:a16="http://schemas.microsoft.com/office/drawing/2014/main" xmlns="" id="{F89699B4-68C2-100C-4BC7-1CE60CA5F475}"/>
                  </a:ext>
                </a:extLst>
              </p:cNvPr>
              <p:cNvSpPr/>
              <p:nvPr/>
            </p:nvSpPr>
            <p:spPr>
              <a:xfrm>
                <a:off x="2948110" y="4299363"/>
                <a:ext cx="360457" cy="110390"/>
              </a:xfrm>
              <a:custGeom>
                <a:avLst/>
                <a:gdLst/>
                <a:ahLst/>
                <a:cxnLst/>
                <a:rect l="l" t="t" r="r" b="b"/>
                <a:pathLst>
                  <a:path w="8994" h="2538" extrusionOk="0">
                    <a:moveTo>
                      <a:pt x="1739" y="0"/>
                    </a:moveTo>
                    <a:cubicBezTo>
                      <a:pt x="1273" y="0"/>
                      <a:pt x="793" y="29"/>
                      <a:pt x="302" y="93"/>
                    </a:cubicBezTo>
                    <a:lnTo>
                      <a:pt x="1021" y="880"/>
                    </a:lnTo>
                    <a:cubicBezTo>
                      <a:pt x="1021" y="880"/>
                      <a:pt x="226" y="926"/>
                      <a:pt x="0" y="1509"/>
                    </a:cubicBezTo>
                    <a:lnTo>
                      <a:pt x="7866" y="2538"/>
                    </a:lnTo>
                    <a:lnTo>
                      <a:pt x="8993" y="2330"/>
                    </a:lnTo>
                    <a:cubicBezTo>
                      <a:pt x="8993" y="2330"/>
                      <a:pt x="5928" y="0"/>
                      <a:pt x="1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22;p71">
                <a:extLst>
                  <a:ext uri="{FF2B5EF4-FFF2-40B4-BE49-F238E27FC236}">
                    <a16:creationId xmlns:a16="http://schemas.microsoft.com/office/drawing/2014/main" xmlns="" id="{CCD52028-3954-234E-CE48-45957BAE650B}"/>
                  </a:ext>
                </a:extLst>
              </p:cNvPr>
              <p:cNvSpPr/>
              <p:nvPr/>
            </p:nvSpPr>
            <p:spPr>
              <a:xfrm>
                <a:off x="3320402" y="4384306"/>
                <a:ext cx="714782" cy="425468"/>
              </a:xfrm>
              <a:custGeom>
                <a:avLst/>
                <a:gdLst/>
                <a:ahLst/>
                <a:cxnLst/>
                <a:rect l="l" t="t" r="r" b="b"/>
                <a:pathLst>
                  <a:path w="17835" h="9782" extrusionOk="0">
                    <a:moveTo>
                      <a:pt x="4057" y="0"/>
                    </a:moveTo>
                    <a:cubicBezTo>
                      <a:pt x="1190" y="0"/>
                      <a:pt x="1" y="373"/>
                      <a:pt x="1" y="373"/>
                    </a:cubicBezTo>
                    <a:lnTo>
                      <a:pt x="797" y="733"/>
                    </a:lnTo>
                    <a:lnTo>
                      <a:pt x="9152" y="1615"/>
                    </a:lnTo>
                    <a:lnTo>
                      <a:pt x="17044" y="9782"/>
                    </a:lnTo>
                    <a:cubicBezTo>
                      <a:pt x="17212" y="9442"/>
                      <a:pt x="17769" y="9432"/>
                      <a:pt x="17830" y="9432"/>
                    </a:cubicBezTo>
                    <a:cubicBezTo>
                      <a:pt x="17833" y="9432"/>
                      <a:pt x="17835" y="9432"/>
                      <a:pt x="17835" y="9432"/>
                    </a:cubicBezTo>
                    <a:lnTo>
                      <a:pt x="9676" y="373"/>
                    </a:lnTo>
                    <a:cubicBezTo>
                      <a:pt x="7343" y="93"/>
                      <a:pt x="5490" y="0"/>
                      <a:pt x="4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23;p71">
                <a:extLst>
                  <a:ext uri="{FF2B5EF4-FFF2-40B4-BE49-F238E27FC236}">
                    <a16:creationId xmlns:a16="http://schemas.microsoft.com/office/drawing/2014/main" xmlns="" id="{66C984CA-39A0-D9EA-BC32-F9D60C110D0B}"/>
                  </a:ext>
                </a:extLst>
              </p:cNvPr>
              <p:cNvSpPr/>
              <p:nvPr/>
            </p:nvSpPr>
            <p:spPr>
              <a:xfrm>
                <a:off x="2943621" y="4368518"/>
                <a:ext cx="1067504" cy="450434"/>
              </a:xfrm>
              <a:custGeom>
                <a:avLst/>
                <a:gdLst/>
                <a:ahLst/>
                <a:cxnLst/>
                <a:rect l="l" t="t" r="r" b="b"/>
                <a:pathLst>
                  <a:path w="26636" h="10356" extrusionOk="0">
                    <a:moveTo>
                      <a:pt x="1" y="1"/>
                    </a:moveTo>
                    <a:lnTo>
                      <a:pt x="4354" y="5990"/>
                    </a:lnTo>
                    <a:lnTo>
                      <a:pt x="7119" y="9795"/>
                    </a:lnTo>
                    <a:lnTo>
                      <a:pt x="13480" y="9977"/>
                    </a:lnTo>
                    <a:lnTo>
                      <a:pt x="13833" y="9988"/>
                    </a:lnTo>
                    <a:lnTo>
                      <a:pt x="13924" y="9990"/>
                    </a:lnTo>
                    <a:lnTo>
                      <a:pt x="14698" y="10012"/>
                    </a:lnTo>
                    <a:lnTo>
                      <a:pt x="26636" y="10355"/>
                    </a:lnTo>
                    <a:lnTo>
                      <a:pt x="19599" y="3197"/>
                    </a:lnTo>
                    <a:lnTo>
                      <a:pt x="18536" y="2115"/>
                    </a:lnTo>
                    <a:lnTo>
                      <a:pt x="10198" y="1096"/>
                    </a:lnTo>
                    <a:cubicBezTo>
                      <a:pt x="10198" y="1096"/>
                      <a:pt x="10319" y="197"/>
                      <a:pt x="9299" y="176"/>
                    </a:cubicBezTo>
                    <a:cubicBezTo>
                      <a:pt x="9287" y="176"/>
                      <a:pt x="9274" y="176"/>
                      <a:pt x="9262" y="176"/>
                    </a:cubicBezTo>
                    <a:cubicBezTo>
                      <a:pt x="8271" y="176"/>
                      <a:pt x="7978" y="948"/>
                      <a:pt x="7978" y="948"/>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24;p71">
                <a:extLst>
                  <a:ext uri="{FF2B5EF4-FFF2-40B4-BE49-F238E27FC236}">
                    <a16:creationId xmlns:a16="http://schemas.microsoft.com/office/drawing/2014/main" xmlns="" id="{07824E23-866A-88AE-D033-046C29A64A7F}"/>
                  </a:ext>
                </a:extLst>
              </p:cNvPr>
              <p:cNvSpPr/>
              <p:nvPr/>
            </p:nvSpPr>
            <p:spPr>
              <a:xfrm>
                <a:off x="3263370" y="4376129"/>
                <a:ext cx="282426" cy="428295"/>
              </a:xfrm>
              <a:custGeom>
                <a:avLst/>
                <a:gdLst/>
                <a:ahLst/>
                <a:cxnLst/>
                <a:rect l="l" t="t" r="r" b="b"/>
                <a:pathLst>
                  <a:path w="7047" h="9847" extrusionOk="0">
                    <a:moveTo>
                      <a:pt x="1282" y="1"/>
                    </a:moveTo>
                    <a:cubicBezTo>
                      <a:pt x="294" y="1"/>
                      <a:pt x="0" y="773"/>
                      <a:pt x="0" y="773"/>
                    </a:cubicBezTo>
                    <a:lnTo>
                      <a:pt x="1581" y="3368"/>
                    </a:lnTo>
                    <a:lnTo>
                      <a:pt x="5502" y="9802"/>
                    </a:lnTo>
                    <a:lnTo>
                      <a:pt x="5855" y="9813"/>
                    </a:lnTo>
                    <a:lnTo>
                      <a:pt x="5946" y="9815"/>
                    </a:lnTo>
                    <a:lnTo>
                      <a:pt x="6720" y="9837"/>
                    </a:lnTo>
                    <a:lnTo>
                      <a:pt x="7046" y="9846"/>
                    </a:lnTo>
                    <a:lnTo>
                      <a:pt x="7046" y="9846"/>
                    </a:lnTo>
                    <a:lnTo>
                      <a:pt x="3913" y="4052"/>
                    </a:lnTo>
                    <a:lnTo>
                      <a:pt x="2220" y="921"/>
                    </a:lnTo>
                    <a:cubicBezTo>
                      <a:pt x="2220" y="921"/>
                      <a:pt x="2341" y="21"/>
                      <a:pt x="1321" y="1"/>
                    </a:cubicBezTo>
                    <a:cubicBezTo>
                      <a:pt x="1308" y="1"/>
                      <a:pt x="1295" y="1"/>
                      <a:pt x="1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25;p71">
                <a:extLst>
                  <a:ext uri="{FF2B5EF4-FFF2-40B4-BE49-F238E27FC236}">
                    <a16:creationId xmlns:a16="http://schemas.microsoft.com/office/drawing/2014/main" xmlns="" id="{36B167E9-B7CC-8E84-C9DE-1A1988F381E8}"/>
                  </a:ext>
                </a:extLst>
              </p:cNvPr>
              <p:cNvSpPr/>
              <p:nvPr/>
            </p:nvSpPr>
            <p:spPr>
              <a:xfrm>
                <a:off x="3118124" y="4522572"/>
                <a:ext cx="365747" cy="279977"/>
              </a:xfrm>
              <a:custGeom>
                <a:avLst/>
                <a:gdLst/>
                <a:ahLst/>
                <a:cxnLst/>
                <a:rect l="l" t="t" r="r" b="b"/>
                <a:pathLst>
                  <a:path w="9126" h="6437" extrusionOk="0">
                    <a:moveTo>
                      <a:pt x="5205" y="1"/>
                    </a:moveTo>
                    <a:cubicBezTo>
                      <a:pt x="5205" y="502"/>
                      <a:pt x="5158" y="1001"/>
                      <a:pt x="5012" y="1483"/>
                    </a:cubicBezTo>
                    <a:cubicBezTo>
                      <a:pt x="4786" y="2232"/>
                      <a:pt x="4292" y="2961"/>
                      <a:pt x="3558" y="3288"/>
                    </a:cubicBezTo>
                    <a:cubicBezTo>
                      <a:pt x="3271" y="3417"/>
                      <a:pt x="2973" y="3470"/>
                      <a:pt x="2672" y="3470"/>
                    </a:cubicBezTo>
                    <a:cubicBezTo>
                      <a:pt x="2034" y="3470"/>
                      <a:pt x="1387" y="3227"/>
                      <a:pt x="828" y="2937"/>
                    </a:cubicBezTo>
                    <a:cubicBezTo>
                      <a:pt x="542" y="2791"/>
                      <a:pt x="268" y="2627"/>
                      <a:pt x="0" y="2448"/>
                    </a:cubicBezTo>
                    <a:lnTo>
                      <a:pt x="0" y="2448"/>
                    </a:lnTo>
                    <a:lnTo>
                      <a:pt x="2765" y="6253"/>
                    </a:lnTo>
                    <a:lnTo>
                      <a:pt x="9125" y="6436"/>
                    </a:lnTo>
                    <a:lnTo>
                      <a:pt x="9125" y="6436"/>
                    </a:lnTo>
                    <a:lnTo>
                      <a:pt x="5205" y="1"/>
                    </a:lnTo>
                    <a:close/>
                    <a:moveTo>
                      <a:pt x="9125" y="6436"/>
                    </a:moveTo>
                    <a:lnTo>
                      <a:pt x="9125" y="6436"/>
                    </a:lnTo>
                    <a:lnTo>
                      <a:pt x="9126" y="6436"/>
                    </a:lnTo>
                    <a:lnTo>
                      <a:pt x="9125" y="6436"/>
                    </a:ln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26;p71">
                <a:extLst>
                  <a:ext uri="{FF2B5EF4-FFF2-40B4-BE49-F238E27FC236}">
                    <a16:creationId xmlns:a16="http://schemas.microsoft.com/office/drawing/2014/main" xmlns="" id="{B386D5C4-FDFF-3BFB-DFCD-70222BD36C5D}"/>
                  </a:ext>
                </a:extLst>
              </p:cNvPr>
              <p:cNvSpPr/>
              <p:nvPr/>
            </p:nvSpPr>
            <p:spPr>
              <a:xfrm>
                <a:off x="3420198" y="4507567"/>
                <a:ext cx="590943" cy="311381"/>
              </a:xfrm>
              <a:custGeom>
                <a:avLst/>
                <a:gdLst/>
                <a:ahLst/>
                <a:cxnLst/>
                <a:rect l="l" t="t" r="r" b="b"/>
                <a:pathLst>
                  <a:path w="14745" h="7159" extrusionOk="0">
                    <a:moveTo>
                      <a:pt x="7709" y="0"/>
                    </a:moveTo>
                    <a:lnTo>
                      <a:pt x="7709" y="0"/>
                    </a:lnTo>
                    <a:cubicBezTo>
                      <a:pt x="7712" y="55"/>
                      <a:pt x="7714" y="111"/>
                      <a:pt x="7714" y="166"/>
                    </a:cubicBezTo>
                    <a:cubicBezTo>
                      <a:pt x="7727" y="1164"/>
                      <a:pt x="7465" y="2260"/>
                      <a:pt x="6718" y="2969"/>
                    </a:cubicBezTo>
                    <a:cubicBezTo>
                      <a:pt x="6211" y="3450"/>
                      <a:pt x="5571" y="3636"/>
                      <a:pt x="4914" y="3636"/>
                    </a:cubicBezTo>
                    <a:cubicBezTo>
                      <a:pt x="4446" y="3636"/>
                      <a:pt x="3969" y="3542"/>
                      <a:pt x="3527" y="3393"/>
                    </a:cubicBezTo>
                    <a:cubicBezTo>
                      <a:pt x="2971" y="3207"/>
                      <a:pt x="2450" y="2933"/>
                      <a:pt x="1956" y="2620"/>
                    </a:cubicBezTo>
                    <a:cubicBezTo>
                      <a:pt x="1469" y="2313"/>
                      <a:pt x="1008" y="1967"/>
                      <a:pt x="578" y="1585"/>
                    </a:cubicBezTo>
                    <a:cubicBezTo>
                      <a:pt x="378" y="1407"/>
                      <a:pt x="186" y="1222"/>
                      <a:pt x="0" y="1030"/>
                    </a:cubicBezTo>
                    <a:lnTo>
                      <a:pt x="0" y="1030"/>
                    </a:lnTo>
                    <a:lnTo>
                      <a:pt x="3133" y="6824"/>
                    </a:lnTo>
                    <a:lnTo>
                      <a:pt x="14745" y="7158"/>
                    </a:lnTo>
                    <a:lnTo>
                      <a:pt x="14745" y="7158"/>
                    </a:lnTo>
                    <a:lnTo>
                      <a:pt x="7709" y="0"/>
                    </a:ln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27;p71">
                <a:extLst>
                  <a:ext uri="{FF2B5EF4-FFF2-40B4-BE49-F238E27FC236}">
                    <a16:creationId xmlns:a16="http://schemas.microsoft.com/office/drawing/2014/main" xmlns="" id="{6A8FAB26-1E22-CA87-1781-32B014DCF8F5}"/>
                  </a:ext>
                </a:extLst>
              </p:cNvPr>
              <p:cNvSpPr/>
              <p:nvPr/>
            </p:nvSpPr>
            <p:spPr>
              <a:xfrm>
                <a:off x="3352305" y="4416143"/>
                <a:ext cx="658834" cy="402807"/>
              </a:xfrm>
              <a:custGeom>
                <a:avLst/>
                <a:gdLst/>
                <a:ahLst/>
                <a:cxnLst/>
                <a:rect l="l" t="t" r="r" b="b"/>
                <a:pathLst>
                  <a:path w="16439" h="9261" extrusionOk="0">
                    <a:moveTo>
                      <a:pt x="1" y="1"/>
                    </a:moveTo>
                    <a:cubicBezTo>
                      <a:pt x="2664" y="421"/>
                      <a:pt x="5584" y="810"/>
                      <a:pt x="8272" y="1153"/>
                    </a:cubicBezTo>
                    <a:lnTo>
                      <a:pt x="8272" y="1153"/>
                    </a:lnTo>
                    <a:cubicBezTo>
                      <a:pt x="9606" y="2521"/>
                      <a:pt x="10951" y="3876"/>
                      <a:pt x="12302" y="5226"/>
                    </a:cubicBezTo>
                    <a:cubicBezTo>
                      <a:pt x="13500" y="6412"/>
                      <a:pt x="15232" y="8121"/>
                      <a:pt x="16439" y="9260"/>
                    </a:cubicBezTo>
                    <a:cubicBezTo>
                      <a:pt x="15317" y="8024"/>
                      <a:pt x="13641" y="6278"/>
                      <a:pt x="12476" y="5054"/>
                    </a:cubicBezTo>
                    <a:cubicBezTo>
                      <a:pt x="11102" y="3671"/>
                      <a:pt x="9781" y="2196"/>
                      <a:pt x="8356" y="883"/>
                    </a:cubicBezTo>
                    <a:cubicBezTo>
                      <a:pt x="5655" y="566"/>
                      <a:pt x="2701" y="2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28;p71">
                <a:extLst>
                  <a:ext uri="{FF2B5EF4-FFF2-40B4-BE49-F238E27FC236}">
                    <a16:creationId xmlns:a16="http://schemas.microsoft.com/office/drawing/2014/main" xmlns="" id="{3F296E70-FE50-111E-1F7B-FBFE0AD99211}"/>
                  </a:ext>
                </a:extLst>
              </p:cNvPr>
              <p:cNvSpPr/>
              <p:nvPr/>
            </p:nvSpPr>
            <p:spPr>
              <a:xfrm>
                <a:off x="2936407" y="4362516"/>
                <a:ext cx="326992" cy="432079"/>
              </a:xfrm>
              <a:custGeom>
                <a:avLst/>
                <a:gdLst/>
                <a:ahLst/>
                <a:cxnLst/>
                <a:rect l="l" t="t" r="r" b="b"/>
                <a:pathLst>
                  <a:path w="8159" h="9934" extrusionOk="0">
                    <a:moveTo>
                      <a:pt x="176" y="1"/>
                    </a:moveTo>
                    <a:cubicBezTo>
                      <a:pt x="72" y="1"/>
                      <a:pt x="1" y="134"/>
                      <a:pt x="69" y="221"/>
                    </a:cubicBezTo>
                    <a:cubicBezTo>
                      <a:pt x="2092" y="3021"/>
                      <a:pt x="4274" y="6006"/>
                      <a:pt x="6373" y="8736"/>
                    </a:cubicBezTo>
                    <a:cubicBezTo>
                      <a:pt x="6680" y="9136"/>
                      <a:pt x="6988" y="9537"/>
                      <a:pt x="7299" y="9933"/>
                    </a:cubicBezTo>
                    <a:cubicBezTo>
                      <a:pt x="7018" y="9514"/>
                      <a:pt x="6732" y="9098"/>
                      <a:pt x="6446" y="8683"/>
                    </a:cubicBezTo>
                    <a:cubicBezTo>
                      <a:pt x="4554" y="5927"/>
                      <a:pt x="2464" y="3030"/>
                      <a:pt x="478" y="312"/>
                    </a:cubicBezTo>
                    <a:lnTo>
                      <a:pt x="478" y="312"/>
                    </a:lnTo>
                    <a:cubicBezTo>
                      <a:pt x="3035" y="600"/>
                      <a:pt x="5593" y="870"/>
                      <a:pt x="8158" y="1086"/>
                    </a:cubicBezTo>
                    <a:cubicBezTo>
                      <a:pt x="5511" y="680"/>
                      <a:pt x="2855" y="332"/>
                      <a:pt x="197" y="2"/>
                    </a:cubicBezTo>
                    <a:cubicBezTo>
                      <a:pt x="190" y="1"/>
                      <a:pt x="183"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229;p71">
                <a:extLst>
                  <a:ext uri="{FF2B5EF4-FFF2-40B4-BE49-F238E27FC236}">
                    <a16:creationId xmlns:a16="http://schemas.microsoft.com/office/drawing/2014/main" xmlns="" id="{F21C8DB2-C8DE-40DE-1631-90B5F616B440}"/>
                  </a:ext>
                </a:extLst>
              </p:cNvPr>
              <p:cNvSpPr/>
              <p:nvPr/>
            </p:nvSpPr>
            <p:spPr>
              <a:xfrm>
                <a:off x="2813686" y="4404792"/>
                <a:ext cx="1128903" cy="803309"/>
              </a:xfrm>
              <a:custGeom>
                <a:avLst/>
                <a:gdLst/>
                <a:ahLst/>
                <a:cxnLst/>
                <a:rect l="l" t="t" r="r" b="b"/>
                <a:pathLst>
                  <a:path w="28168" h="18469" extrusionOk="0">
                    <a:moveTo>
                      <a:pt x="10429" y="0"/>
                    </a:moveTo>
                    <a:cubicBezTo>
                      <a:pt x="9233" y="0"/>
                      <a:pt x="8150" y="312"/>
                      <a:pt x="7274" y="1003"/>
                    </a:cubicBezTo>
                    <a:cubicBezTo>
                      <a:pt x="3480" y="3997"/>
                      <a:pt x="1" y="15354"/>
                      <a:pt x="1" y="15354"/>
                    </a:cubicBezTo>
                    <a:cubicBezTo>
                      <a:pt x="1070" y="16625"/>
                      <a:pt x="2709" y="17392"/>
                      <a:pt x="4135" y="17845"/>
                    </a:cubicBezTo>
                    <a:cubicBezTo>
                      <a:pt x="5708" y="18348"/>
                      <a:pt x="7021" y="18469"/>
                      <a:pt x="7021" y="18469"/>
                    </a:cubicBezTo>
                    <a:lnTo>
                      <a:pt x="11243" y="10749"/>
                    </a:lnTo>
                    <a:cubicBezTo>
                      <a:pt x="11268" y="10788"/>
                      <a:pt x="11289" y="10825"/>
                      <a:pt x="11320" y="10859"/>
                    </a:cubicBezTo>
                    <a:cubicBezTo>
                      <a:pt x="11426" y="10984"/>
                      <a:pt x="11567" y="11050"/>
                      <a:pt x="11712" y="11050"/>
                    </a:cubicBezTo>
                    <a:cubicBezTo>
                      <a:pt x="11810" y="11050"/>
                      <a:pt x="11910" y="11020"/>
                      <a:pt x="12003" y="10959"/>
                    </a:cubicBezTo>
                    <a:cubicBezTo>
                      <a:pt x="12020" y="10946"/>
                      <a:pt x="12037" y="10932"/>
                      <a:pt x="12051" y="10920"/>
                    </a:cubicBezTo>
                    <a:cubicBezTo>
                      <a:pt x="12694" y="13236"/>
                      <a:pt x="14910" y="18100"/>
                      <a:pt x="22194" y="18100"/>
                    </a:cubicBezTo>
                    <a:cubicBezTo>
                      <a:pt x="25244" y="18100"/>
                      <a:pt x="26683" y="16250"/>
                      <a:pt x="27337" y="14181"/>
                    </a:cubicBezTo>
                    <a:cubicBezTo>
                      <a:pt x="28167" y="11566"/>
                      <a:pt x="27743" y="8602"/>
                      <a:pt x="27743" y="8602"/>
                    </a:cubicBezTo>
                    <a:lnTo>
                      <a:pt x="22655" y="7886"/>
                    </a:lnTo>
                    <a:cubicBezTo>
                      <a:pt x="19645" y="3460"/>
                      <a:pt x="14411" y="0"/>
                      <a:pt x="10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230;p71">
                <a:extLst>
                  <a:ext uri="{FF2B5EF4-FFF2-40B4-BE49-F238E27FC236}">
                    <a16:creationId xmlns:a16="http://schemas.microsoft.com/office/drawing/2014/main" xmlns="" id="{E64AF1CF-B536-407A-4915-0A15ABDB3C3F}"/>
                  </a:ext>
                </a:extLst>
              </p:cNvPr>
              <p:cNvSpPr/>
              <p:nvPr/>
            </p:nvSpPr>
            <p:spPr>
              <a:xfrm>
                <a:off x="3869441" y="4787710"/>
                <a:ext cx="203994" cy="249096"/>
              </a:xfrm>
              <a:custGeom>
                <a:avLst/>
                <a:gdLst/>
                <a:ahLst/>
                <a:cxnLst/>
                <a:rect l="l" t="t" r="r" b="b"/>
                <a:pathLst>
                  <a:path w="5090" h="5727" extrusionOk="0">
                    <a:moveTo>
                      <a:pt x="0" y="0"/>
                    </a:moveTo>
                    <a:cubicBezTo>
                      <a:pt x="0" y="0"/>
                      <a:pt x="2149" y="2569"/>
                      <a:pt x="2670" y="4836"/>
                    </a:cubicBezTo>
                    <a:cubicBezTo>
                      <a:pt x="2816" y="5474"/>
                      <a:pt x="3006" y="5726"/>
                      <a:pt x="3193" y="5726"/>
                    </a:cubicBezTo>
                    <a:cubicBezTo>
                      <a:pt x="3670" y="5726"/>
                      <a:pt x="4131" y="4085"/>
                      <a:pt x="3815" y="3023"/>
                    </a:cubicBezTo>
                    <a:cubicBezTo>
                      <a:pt x="3375" y="1543"/>
                      <a:pt x="5089" y="717"/>
                      <a:pt x="5089" y="717"/>
                    </a:cubicBezTo>
                    <a:lnTo>
                      <a:pt x="0" y="0"/>
                    </a:lnTo>
                    <a:close/>
                  </a:path>
                </a:pathLst>
              </a:custGeom>
              <a:solidFill>
                <a:srgbClr val="2F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231;p71">
                <a:extLst>
                  <a:ext uri="{FF2B5EF4-FFF2-40B4-BE49-F238E27FC236}">
                    <a16:creationId xmlns:a16="http://schemas.microsoft.com/office/drawing/2014/main" xmlns="" id="{0876FCE1-3781-01BE-4EC2-A46CB63590E7}"/>
                  </a:ext>
                </a:extLst>
              </p:cNvPr>
              <p:cNvSpPr/>
              <p:nvPr/>
            </p:nvSpPr>
            <p:spPr>
              <a:xfrm>
                <a:off x="2961496" y="4444719"/>
                <a:ext cx="1128903" cy="803353"/>
              </a:xfrm>
              <a:custGeom>
                <a:avLst/>
                <a:gdLst/>
                <a:ahLst/>
                <a:cxnLst/>
                <a:rect l="l" t="t" r="r" b="b"/>
                <a:pathLst>
                  <a:path w="28168" h="18470" extrusionOk="0">
                    <a:moveTo>
                      <a:pt x="10428" y="0"/>
                    </a:moveTo>
                    <a:cubicBezTo>
                      <a:pt x="9233" y="0"/>
                      <a:pt x="8150" y="312"/>
                      <a:pt x="7275" y="1004"/>
                    </a:cubicBezTo>
                    <a:cubicBezTo>
                      <a:pt x="3481" y="3997"/>
                      <a:pt x="0" y="15355"/>
                      <a:pt x="0" y="15355"/>
                    </a:cubicBezTo>
                    <a:cubicBezTo>
                      <a:pt x="164" y="15549"/>
                      <a:pt x="340" y="15730"/>
                      <a:pt x="527" y="15903"/>
                    </a:cubicBezTo>
                    <a:cubicBezTo>
                      <a:pt x="1172" y="16491"/>
                      <a:pt x="1939" y="16949"/>
                      <a:pt x="2720" y="17305"/>
                    </a:cubicBezTo>
                    <a:cubicBezTo>
                      <a:pt x="3198" y="17522"/>
                      <a:pt x="3677" y="17702"/>
                      <a:pt x="4136" y="17846"/>
                    </a:cubicBezTo>
                    <a:cubicBezTo>
                      <a:pt x="5393" y="18247"/>
                      <a:pt x="6484" y="18406"/>
                      <a:pt x="6871" y="18452"/>
                    </a:cubicBezTo>
                    <a:lnTo>
                      <a:pt x="6873" y="18452"/>
                    </a:lnTo>
                    <a:cubicBezTo>
                      <a:pt x="6970" y="18465"/>
                      <a:pt x="7022" y="18469"/>
                      <a:pt x="7022" y="18469"/>
                    </a:cubicBezTo>
                    <a:lnTo>
                      <a:pt x="11244" y="10749"/>
                    </a:lnTo>
                    <a:cubicBezTo>
                      <a:pt x="11267" y="10788"/>
                      <a:pt x="11290" y="10825"/>
                      <a:pt x="11319" y="10861"/>
                    </a:cubicBezTo>
                    <a:cubicBezTo>
                      <a:pt x="11427" y="10985"/>
                      <a:pt x="11567" y="11050"/>
                      <a:pt x="11712" y="11050"/>
                    </a:cubicBezTo>
                    <a:cubicBezTo>
                      <a:pt x="11810" y="11050"/>
                      <a:pt x="11910" y="11020"/>
                      <a:pt x="12003" y="10959"/>
                    </a:cubicBezTo>
                    <a:cubicBezTo>
                      <a:pt x="12021" y="10946"/>
                      <a:pt x="12038" y="10932"/>
                      <a:pt x="12052" y="10920"/>
                    </a:cubicBezTo>
                    <a:cubicBezTo>
                      <a:pt x="12695" y="13236"/>
                      <a:pt x="14911" y="18100"/>
                      <a:pt x="22195" y="18100"/>
                    </a:cubicBezTo>
                    <a:cubicBezTo>
                      <a:pt x="25244" y="18100"/>
                      <a:pt x="26683" y="16251"/>
                      <a:pt x="27338" y="14182"/>
                    </a:cubicBezTo>
                    <a:cubicBezTo>
                      <a:pt x="28168" y="11567"/>
                      <a:pt x="27743" y="8603"/>
                      <a:pt x="27743" y="8603"/>
                    </a:cubicBezTo>
                    <a:lnTo>
                      <a:pt x="22654" y="7886"/>
                    </a:lnTo>
                    <a:cubicBezTo>
                      <a:pt x="19646" y="3461"/>
                      <a:pt x="14410" y="0"/>
                      <a:pt x="104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232;p71">
                <a:extLst>
                  <a:ext uri="{FF2B5EF4-FFF2-40B4-BE49-F238E27FC236}">
                    <a16:creationId xmlns:a16="http://schemas.microsoft.com/office/drawing/2014/main" xmlns="" id="{0D962635-887C-50A8-2351-C566A9385862}"/>
                  </a:ext>
                </a:extLst>
              </p:cNvPr>
              <p:cNvSpPr/>
              <p:nvPr/>
            </p:nvSpPr>
            <p:spPr>
              <a:xfrm>
                <a:off x="3127222" y="4727036"/>
                <a:ext cx="929958" cy="521027"/>
              </a:xfrm>
              <a:custGeom>
                <a:avLst/>
                <a:gdLst/>
                <a:ahLst/>
                <a:cxnLst/>
                <a:rect l="l" t="t" r="r" b="b"/>
                <a:pathLst>
                  <a:path w="23204" h="11979" extrusionOk="0">
                    <a:moveTo>
                      <a:pt x="8131" y="1"/>
                    </a:moveTo>
                    <a:cubicBezTo>
                      <a:pt x="7891" y="1"/>
                      <a:pt x="7696" y="145"/>
                      <a:pt x="7607" y="366"/>
                    </a:cubicBezTo>
                    <a:cubicBezTo>
                      <a:pt x="7513" y="602"/>
                      <a:pt x="7529" y="869"/>
                      <a:pt x="7417" y="1095"/>
                    </a:cubicBezTo>
                    <a:cubicBezTo>
                      <a:pt x="7327" y="1278"/>
                      <a:pt x="7165" y="1345"/>
                      <a:pt x="6991" y="1345"/>
                    </a:cubicBezTo>
                    <a:cubicBezTo>
                      <a:pt x="6866" y="1345"/>
                      <a:pt x="6735" y="1311"/>
                      <a:pt x="6619" y="1261"/>
                    </a:cubicBezTo>
                    <a:cubicBezTo>
                      <a:pt x="6257" y="1109"/>
                      <a:pt x="5862" y="737"/>
                      <a:pt x="5458" y="737"/>
                    </a:cubicBezTo>
                    <a:cubicBezTo>
                      <a:pt x="5323" y="737"/>
                      <a:pt x="5187" y="778"/>
                      <a:pt x="5052" y="883"/>
                    </a:cubicBezTo>
                    <a:cubicBezTo>
                      <a:pt x="4626" y="1211"/>
                      <a:pt x="4684" y="1807"/>
                      <a:pt x="4770" y="2285"/>
                    </a:cubicBezTo>
                    <a:cubicBezTo>
                      <a:pt x="5257" y="5032"/>
                      <a:pt x="2862" y="7424"/>
                      <a:pt x="2394" y="8066"/>
                    </a:cubicBezTo>
                    <a:lnTo>
                      <a:pt x="1" y="11355"/>
                    </a:lnTo>
                    <a:cubicBezTo>
                      <a:pt x="1572" y="11857"/>
                      <a:pt x="2887" y="11978"/>
                      <a:pt x="2887" y="11978"/>
                    </a:cubicBezTo>
                    <a:lnTo>
                      <a:pt x="7109" y="4258"/>
                    </a:lnTo>
                    <a:cubicBezTo>
                      <a:pt x="7132" y="4297"/>
                      <a:pt x="7155" y="4334"/>
                      <a:pt x="7184" y="4370"/>
                    </a:cubicBezTo>
                    <a:cubicBezTo>
                      <a:pt x="7292" y="4494"/>
                      <a:pt x="7432" y="4559"/>
                      <a:pt x="7577" y="4559"/>
                    </a:cubicBezTo>
                    <a:cubicBezTo>
                      <a:pt x="7675" y="4559"/>
                      <a:pt x="7775" y="4529"/>
                      <a:pt x="7868" y="4468"/>
                    </a:cubicBezTo>
                    <a:cubicBezTo>
                      <a:pt x="7886" y="4455"/>
                      <a:pt x="7903" y="4441"/>
                      <a:pt x="7917" y="4429"/>
                    </a:cubicBezTo>
                    <a:cubicBezTo>
                      <a:pt x="8560" y="6745"/>
                      <a:pt x="10776" y="11609"/>
                      <a:pt x="18060" y="11609"/>
                    </a:cubicBezTo>
                    <a:cubicBezTo>
                      <a:pt x="21109" y="11609"/>
                      <a:pt x="22548" y="9760"/>
                      <a:pt x="23203" y="7691"/>
                    </a:cubicBezTo>
                    <a:lnTo>
                      <a:pt x="23203" y="7691"/>
                    </a:lnTo>
                    <a:cubicBezTo>
                      <a:pt x="22177" y="8151"/>
                      <a:pt x="21032" y="8348"/>
                      <a:pt x="19890" y="8348"/>
                    </a:cubicBezTo>
                    <a:cubicBezTo>
                      <a:pt x="19171" y="8348"/>
                      <a:pt x="18454" y="8270"/>
                      <a:pt x="17769" y="8130"/>
                    </a:cubicBezTo>
                    <a:cubicBezTo>
                      <a:pt x="15476" y="7658"/>
                      <a:pt x="13347" y="6479"/>
                      <a:pt x="11688" y="4833"/>
                    </a:cubicBezTo>
                    <a:cubicBezTo>
                      <a:pt x="10859" y="4011"/>
                      <a:pt x="10147" y="3069"/>
                      <a:pt x="9592" y="2041"/>
                    </a:cubicBezTo>
                    <a:cubicBezTo>
                      <a:pt x="9453" y="1785"/>
                      <a:pt x="9325" y="1521"/>
                      <a:pt x="9207" y="1255"/>
                    </a:cubicBezTo>
                    <a:cubicBezTo>
                      <a:pt x="9085" y="978"/>
                      <a:pt x="8991" y="674"/>
                      <a:pt x="8822" y="421"/>
                    </a:cubicBezTo>
                    <a:cubicBezTo>
                      <a:pt x="8672" y="192"/>
                      <a:pt x="8443" y="17"/>
                      <a:pt x="8162" y="2"/>
                    </a:cubicBezTo>
                    <a:cubicBezTo>
                      <a:pt x="8152" y="1"/>
                      <a:pt x="8142" y="1"/>
                      <a:pt x="813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33;p71">
                <a:extLst>
                  <a:ext uri="{FF2B5EF4-FFF2-40B4-BE49-F238E27FC236}">
                    <a16:creationId xmlns:a16="http://schemas.microsoft.com/office/drawing/2014/main" xmlns="" id="{BF233E1C-375C-348C-6709-65B695D48F3C}"/>
                  </a:ext>
                </a:extLst>
              </p:cNvPr>
              <p:cNvSpPr/>
              <p:nvPr/>
            </p:nvSpPr>
            <p:spPr>
              <a:xfrm>
                <a:off x="3104978" y="4660012"/>
                <a:ext cx="843311" cy="518069"/>
              </a:xfrm>
              <a:custGeom>
                <a:avLst/>
                <a:gdLst/>
                <a:ahLst/>
                <a:cxnLst/>
                <a:rect l="l" t="t" r="r" b="b"/>
                <a:pathLst>
                  <a:path w="21042" h="11911" extrusionOk="0">
                    <a:moveTo>
                      <a:pt x="8644" y="0"/>
                    </a:moveTo>
                    <a:cubicBezTo>
                      <a:pt x="8454" y="0"/>
                      <a:pt x="8263" y="37"/>
                      <a:pt x="8076" y="116"/>
                    </a:cubicBezTo>
                    <a:cubicBezTo>
                      <a:pt x="7577" y="327"/>
                      <a:pt x="7169" y="772"/>
                      <a:pt x="7050" y="1305"/>
                    </a:cubicBezTo>
                    <a:cubicBezTo>
                      <a:pt x="7038" y="1358"/>
                      <a:pt x="7032" y="1411"/>
                      <a:pt x="7025" y="1465"/>
                    </a:cubicBezTo>
                    <a:cubicBezTo>
                      <a:pt x="6733" y="1156"/>
                      <a:pt x="6325" y="987"/>
                      <a:pt x="5913" y="987"/>
                    </a:cubicBezTo>
                    <a:cubicBezTo>
                      <a:pt x="5614" y="987"/>
                      <a:pt x="5314" y="1077"/>
                      <a:pt x="5056" y="1267"/>
                    </a:cubicBezTo>
                    <a:cubicBezTo>
                      <a:pt x="4721" y="1514"/>
                      <a:pt x="4495" y="1883"/>
                      <a:pt x="4443" y="2298"/>
                    </a:cubicBezTo>
                    <a:cubicBezTo>
                      <a:pt x="4378" y="2815"/>
                      <a:pt x="4522" y="3332"/>
                      <a:pt x="4546" y="3849"/>
                    </a:cubicBezTo>
                    <a:cubicBezTo>
                      <a:pt x="4633" y="5866"/>
                      <a:pt x="3640" y="7747"/>
                      <a:pt x="2402" y="9272"/>
                    </a:cubicBezTo>
                    <a:cubicBezTo>
                      <a:pt x="1684" y="10158"/>
                      <a:pt x="872" y="10960"/>
                      <a:pt x="63" y="11762"/>
                    </a:cubicBezTo>
                    <a:cubicBezTo>
                      <a:pt x="0" y="11824"/>
                      <a:pt x="63" y="11910"/>
                      <a:pt x="133" y="11910"/>
                    </a:cubicBezTo>
                    <a:cubicBezTo>
                      <a:pt x="154" y="11910"/>
                      <a:pt x="176" y="11902"/>
                      <a:pt x="194" y="11884"/>
                    </a:cubicBezTo>
                    <a:cubicBezTo>
                      <a:pt x="1560" y="10533"/>
                      <a:pt x="2958" y="9149"/>
                      <a:pt x="3849" y="7424"/>
                    </a:cubicBezTo>
                    <a:cubicBezTo>
                      <a:pt x="4285" y="6582"/>
                      <a:pt x="4598" y="5666"/>
                      <a:pt x="4695" y="4721"/>
                    </a:cubicBezTo>
                    <a:cubicBezTo>
                      <a:pt x="4743" y="4255"/>
                      <a:pt x="4737" y="3788"/>
                      <a:pt x="4678" y="3323"/>
                    </a:cubicBezTo>
                    <a:cubicBezTo>
                      <a:pt x="4617" y="2847"/>
                      <a:pt x="4522" y="2331"/>
                      <a:pt x="4755" y="1883"/>
                    </a:cubicBezTo>
                    <a:cubicBezTo>
                      <a:pt x="4964" y="1480"/>
                      <a:pt x="5383" y="1188"/>
                      <a:pt x="5841" y="1161"/>
                    </a:cubicBezTo>
                    <a:cubicBezTo>
                      <a:pt x="5865" y="1159"/>
                      <a:pt x="5890" y="1158"/>
                      <a:pt x="5915" y="1158"/>
                    </a:cubicBezTo>
                    <a:cubicBezTo>
                      <a:pt x="6356" y="1158"/>
                      <a:pt x="6786" y="1386"/>
                      <a:pt x="7032" y="1753"/>
                    </a:cubicBezTo>
                    <a:cubicBezTo>
                      <a:pt x="7050" y="1780"/>
                      <a:pt x="7079" y="1793"/>
                      <a:pt x="7108" y="1793"/>
                    </a:cubicBezTo>
                    <a:cubicBezTo>
                      <a:pt x="7154" y="1793"/>
                      <a:pt x="7200" y="1760"/>
                      <a:pt x="7197" y="1702"/>
                    </a:cubicBezTo>
                    <a:cubicBezTo>
                      <a:pt x="7164" y="1144"/>
                      <a:pt x="7506" y="629"/>
                      <a:pt x="7984" y="359"/>
                    </a:cubicBezTo>
                    <a:cubicBezTo>
                      <a:pt x="8190" y="243"/>
                      <a:pt x="8428" y="173"/>
                      <a:pt x="8666" y="173"/>
                    </a:cubicBezTo>
                    <a:cubicBezTo>
                      <a:pt x="8705" y="173"/>
                      <a:pt x="8744" y="175"/>
                      <a:pt x="8782" y="179"/>
                    </a:cubicBezTo>
                    <a:cubicBezTo>
                      <a:pt x="9089" y="210"/>
                      <a:pt x="9379" y="353"/>
                      <a:pt x="9619" y="542"/>
                    </a:cubicBezTo>
                    <a:cubicBezTo>
                      <a:pt x="10157" y="966"/>
                      <a:pt x="10457" y="1597"/>
                      <a:pt x="10764" y="2192"/>
                    </a:cubicBezTo>
                    <a:cubicBezTo>
                      <a:pt x="11040" y="2723"/>
                      <a:pt x="11348" y="3235"/>
                      <a:pt x="11696" y="3722"/>
                    </a:cubicBezTo>
                    <a:cubicBezTo>
                      <a:pt x="12376" y="4677"/>
                      <a:pt x="13189" y="5538"/>
                      <a:pt x="14100" y="6277"/>
                    </a:cubicBezTo>
                    <a:cubicBezTo>
                      <a:pt x="15012" y="7016"/>
                      <a:pt x="16020" y="7638"/>
                      <a:pt x="17091" y="8116"/>
                    </a:cubicBezTo>
                    <a:cubicBezTo>
                      <a:pt x="18161" y="8593"/>
                      <a:pt x="19297" y="8929"/>
                      <a:pt x="20458" y="9097"/>
                    </a:cubicBezTo>
                    <a:cubicBezTo>
                      <a:pt x="20602" y="9117"/>
                      <a:pt x="20746" y="9136"/>
                      <a:pt x="20891" y="9151"/>
                    </a:cubicBezTo>
                    <a:cubicBezTo>
                      <a:pt x="20895" y="9152"/>
                      <a:pt x="20899" y="9152"/>
                      <a:pt x="20902" y="9152"/>
                    </a:cubicBezTo>
                    <a:cubicBezTo>
                      <a:pt x="21007" y="9152"/>
                      <a:pt x="21041" y="8988"/>
                      <a:pt x="20930" y="8976"/>
                    </a:cubicBezTo>
                    <a:cubicBezTo>
                      <a:pt x="19724" y="8845"/>
                      <a:pt x="18539" y="8534"/>
                      <a:pt x="17421" y="8064"/>
                    </a:cubicBezTo>
                    <a:cubicBezTo>
                      <a:pt x="16307" y="7595"/>
                      <a:pt x="15258" y="6972"/>
                      <a:pt x="14314" y="6220"/>
                    </a:cubicBezTo>
                    <a:cubicBezTo>
                      <a:pt x="13370" y="5466"/>
                      <a:pt x="12527" y="4586"/>
                      <a:pt x="11828" y="3600"/>
                    </a:cubicBezTo>
                    <a:cubicBezTo>
                      <a:pt x="11470" y="3093"/>
                      <a:pt x="11155" y="2561"/>
                      <a:pt x="10871" y="2009"/>
                    </a:cubicBezTo>
                    <a:cubicBezTo>
                      <a:pt x="10562" y="1407"/>
                      <a:pt x="10241" y="779"/>
                      <a:pt x="9684" y="368"/>
                    </a:cubicBezTo>
                    <a:cubicBezTo>
                      <a:pt x="9373" y="139"/>
                      <a:pt x="9012" y="0"/>
                      <a:pt x="8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34;p71">
                <a:extLst>
                  <a:ext uri="{FF2B5EF4-FFF2-40B4-BE49-F238E27FC236}">
                    <a16:creationId xmlns:a16="http://schemas.microsoft.com/office/drawing/2014/main" xmlns="" id="{D8842DBC-D1FB-AC03-8DC7-C30B2B4E15E6}"/>
                  </a:ext>
                </a:extLst>
              </p:cNvPr>
              <p:cNvSpPr/>
              <p:nvPr/>
            </p:nvSpPr>
            <p:spPr>
              <a:xfrm>
                <a:off x="3874331" y="4801758"/>
                <a:ext cx="124320" cy="131572"/>
              </a:xfrm>
              <a:custGeom>
                <a:avLst/>
                <a:gdLst/>
                <a:ahLst/>
                <a:cxnLst/>
                <a:rect l="l" t="t" r="r" b="b"/>
                <a:pathLst>
                  <a:path w="3102" h="3025" extrusionOk="0">
                    <a:moveTo>
                      <a:pt x="111" y="0"/>
                    </a:moveTo>
                    <a:cubicBezTo>
                      <a:pt x="57" y="0"/>
                      <a:pt x="1" y="46"/>
                      <a:pt x="21" y="114"/>
                    </a:cubicBezTo>
                    <a:cubicBezTo>
                      <a:pt x="351" y="1183"/>
                      <a:pt x="1106" y="2100"/>
                      <a:pt x="2079" y="2648"/>
                    </a:cubicBezTo>
                    <a:cubicBezTo>
                      <a:pt x="2358" y="2806"/>
                      <a:pt x="2654" y="2929"/>
                      <a:pt x="2962" y="3020"/>
                    </a:cubicBezTo>
                    <a:cubicBezTo>
                      <a:pt x="2971" y="3023"/>
                      <a:pt x="2981" y="3025"/>
                      <a:pt x="2989" y="3025"/>
                    </a:cubicBezTo>
                    <a:cubicBezTo>
                      <a:pt x="3078" y="3025"/>
                      <a:pt x="3102" y="2876"/>
                      <a:pt x="3001" y="2846"/>
                    </a:cubicBezTo>
                    <a:cubicBezTo>
                      <a:pt x="1679" y="2453"/>
                      <a:pt x="599" y="1379"/>
                      <a:pt x="193" y="62"/>
                    </a:cubicBezTo>
                    <a:cubicBezTo>
                      <a:pt x="180" y="19"/>
                      <a:pt x="146" y="0"/>
                      <a:pt x="111" y="0"/>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235;p71">
                <a:extLst>
                  <a:ext uri="{FF2B5EF4-FFF2-40B4-BE49-F238E27FC236}">
                    <a16:creationId xmlns:a16="http://schemas.microsoft.com/office/drawing/2014/main" xmlns="" id="{8E83FB20-49BA-6FC0-2915-49647E750177}"/>
                  </a:ext>
                </a:extLst>
              </p:cNvPr>
              <p:cNvSpPr/>
              <p:nvPr/>
            </p:nvSpPr>
            <p:spPr>
              <a:xfrm>
                <a:off x="3982664" y="4831856"/>
                <a:ext cx="34427" cy="177721"/>
              </a:xfrm>
              <a:custGeom>
                <a:avLst/>
                <a:gdLst/>
                <a:ahLst/>
                <a:cxnLst/>
                <a:rect l="l" t="t" r="r" b="b"/>
                <a:pathLst>
                  <a:path w="859" h="4086" extrusionOk="0">
                    <a:moveTo>
                      <a:pt x="772" y="0"/>
                    </a:moveTo>
                    <a:cubicBezTo>
                      <a:pt x="726" y="0"/>
                      <a:pt x="680" y="31"/>
                      <a:pt x="680" y="89"/>
                    </a:cubicBezTo>
                    <a:cubicBezTo>
                      <a:pt x="680" y="1414"/>
                      <a:pt x="456" y="2731"/>
                      <a:pt x="22" y="3982"/>
                    </a:cubicBezTo>
                    <a:cubicBezTo>
                      <a:pt x="0" y="4046"/>
                      <a:pt x="52" y="4086"/>
                      <a:pt x="106" y="4086"/>
                    </a:cubicBezTo>
                    <a:cubicBezTo>
                      <a:pt x="144" y="4086"/>
                      <a:pt x="182" y="4066"/>
                      <a:pt x="198" y="4022"/>
                    </a:cubicBezTo>
                    <a:cubicBezTo>
                      <a:pt x="636" y="2756"/>
                      <a:pt x="859" y="1423"/>
                      <a:pt x="858" y="84"/>
                    </a:cubicBezTo>
                    <a:cubicBezTo>
                      <a:pt x="858" y="28"/>
                      <a:pt x="815" y="0"/>
                      <a:pt x="772" y="0"/>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236;p71">
                <a:extLst>
                  <a:ext uri="{FF2B5EF4-FFF2-40B4-BE49-F238E27FC236}">
                    <a16:creationId xmlns:a16="http://schemas.microsoft.com/office/drawing/2014/main" xmlns="" id="{D75D16EE-A0B7-0F45-E512-47D9720C2742}"/>
                  </a:ext>
                </a:extLst>
              </p:cNvPr>
              <p:cNvSpPr/>
              <p:nvPr/>
            </p:nvSpPr>
            <p:spPr>
              <a:xfrm>
                <a:off x="3207700" y="4467075"/>
                <a:ext cx="207441" cy="175372"/>
              </a:xfrm>
              <a:custGeom>
                <a:avLst/>
                <a:gdLst/>
                <a:ahLst/>
                <a:cxnLst/>
                <a:rect l="l" t="t" r="r" b="b"/>
                <a:pathLst>
                  <a:path w="5176" h="4032" extrusionOk="0">
                    <a:moveTo>
                      <a:pt x="3757" y="1"/>
                    </a:moveTo>
                    <a:cubicBezTo>
                      <a:pt x="3737" y="1"/>
                      <a:pt x="3717" y="1"/>
                      <a:pt x="3697" y="1"/>
                    </a:cubicBezTo>
                    <a:cubicBezTo>
                      <a:pt x="3142" y="14"/>
                      <a:pt x="2593" y="156"/>
                      <a:pt x="2097" y="403"/>
                    </a:cubicBezTo>
                    <a:cubicBezTo>
                      <a:pt x="1524" y="687"/>
                      <a:pt x="1042" y="1122"/>
                      <a:pt x="688" y="1640"/>
                    </a:cubicBezTo>
                    <a:cubicBezTo>
                      <a:pt x="672" y="1662"/>
                      <a:pt x="653" y="1682"/>
                      <a:pt x="637" y="1704"/>
                    </a:cubicBezTo>
                    <a:cubicBezTo>
                      <a:pt x="328" y="2117"/>
                      <a:pt x="75" y="2629"/>
                      <a:pt x="25" y="3147"/>
                    </a:cubicBezTo>
                    <a:cubicBezTo>
                      <a:pt x="1" y="3399"/>
                      <a:pt x="52" y="3656"/>
                      <a:pt x="230" y="3847"/>
                    </a:cubicBezTo>
                    <a:cubicBezTo>
                      <a:pt x="349" y="3972"/>
                      <a:pt x="503" y="4032"/>
                      <a:pt x="663" y="4032"/>
                    </a:cubicBezTo>
                    <a:cubicBezTo>
                      <a:pt x="737" y="4032"/>
                      <a:pt x="813" y="4019"/>
                      <a:pt x="886" y="3994"/>
                    </a:cubicBezTo>
                    <a:cubicBezTo>
                      <a:pt x="1180" y="3895"/>
                      <a:pt x="1436" y="3677"/>
                      <a:pt x="1686" y="3507"/>
                    </a:cubicBezTo>
                    <a:cubicBezTo>
                      <a:pt x="1967" y="3317"/>
                      <a:pt x="2245" y="3130"/>
                      <a:pt x="2523" y="2939"/>
                    </a:cubicBezTo>
                    <a:cubicBezTo>
                      <a:pt x="3081" y="2563"/>
                      <a:pt x="3639" y="2183"/>
                      <a:pt x="4197" y="1805"/>
                    </a:cubicBezTo>
                    <a:cubicBezTo>
                      <a:pt x="4595" y="1536"/>
                      <a:pt x="5175" y="1226"/>
                      <a:pt x="4970" y="649"/>
                    </a:cubicBezTo>
                    <a:cubicBezTo>
                      <a:pt x="4788" y="142"/>
                      <a:pt x="4243" y="1"/>
                      <a:pt x="3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37;p71">
                <a:extLst>
                  <a:ext uri="{FF2B5EF4-FFF2-40B4-BE49-F238E27FC236}">
                    <a16:creationId xmlns:a16="http://schemas.microsoft.com/office/drawing/2014/main" xmlns="" id="{95BD574A-309C-BF33-554C-F031C82920B3}"/>
                  </a:ext>
                </a:extLst>
              </p:cNvPr>
              <p:cNvSpPr/>
              <p:nvPr/>
            </p:nvSpPr>
            <p:spPr>
              <a:xfrm>
                <a:off x="6131770" y="4776271"/>
                <a:ext cx="299419" cy="409940"/>
              </a:xfrm>
              <a:custGeom>
                <a:avLst/>
                <a:gdLst/>
                <a:ahLst/>
                <a:cxnLst/>
                <a:rect l="l" t="t" r="r" b="b"/>
                <a:pathLst>
                  <a:path w="7471" h="9425" extrusionOk="0">
                    <a:moveTo>
                      <a:pt x="3012" y="1"/>
                    </a:moveTo>
                    <a:lnTo>
                      <a:pt x="1" y="3234"/>
                    </a:lnTo>
                    <a:lnTo>
                      <a:pt x="1" y="3235"/>
                    </a:lnTo>
                    <a:lnTo>
                      <a:pt x="2175" y="9332"/>
                    </a:lnTo>
                    <a:cubicBezTo>
                      <a:pt x="2175" y="9332"/>
                      <a:pt x="2825" y="9424"/>
                      <a:pt x="3703" y="9424"/>
                    </a:cubicBezTo>
                    <a:cubicBezTo>
                      <a:pt x="4885" y="9424"/>
                      <a:pt x="6480" y="9257"/>
                      <a:pt x="7471" y="8474"/>
                    </a:cubicBezTo>
                    <a:lnTo>
                      <a:pt x="30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38;p71">
                <a:extLst>
                  <a:ext uri="{FF2B5EF4-FFF2-40B4-BE49-F238E27FC236}">
                    <a16:creationId xmlns:a16="http://schemas.microsoft.com/office/drawing/2014/main" xmlns="" id="{76F17F45-A55F-A1EB-D2CB-2FFEDA187EED}"/>
                  </a:ext>
                </a:extLst>
              </p:cNvPr>
              <p:cNvSpPr/>
              <p:nvPr/>
            </p:nvSpPr>
            <p:spPr>
              <a:xfrm>
                <a:off x="5419249" y="4392005"/>
                <a:ext cx="1229658" cy="908089"/>
              </a:xfrm>
              <a:custGeom>
                <a:avLst/>
                <a:gdLst/>
                <a:ahLst/>
                <a:cxnLst/>
                <a:rect l="l" t="t" r="r" b="b"/>
                <a:pathLst>
                  <a:path w="30682" h="20878" extrusionOk="0">
                    <a:moveTo>
                      <a:pt x="18393" y="0"/>
                    </a:moveTo>
                    <a:cubicBezTo>
                      <a:pt x="18346" y="0"/>
                      <a:pt x="18300" y="1"/>
                      <a:pt x="18253" y="4"/>
                    </a:cubicBezTo>
                    <a:cubicBezTo>
                      <a:pt x="13247" y="267"/>
                      <a:pt x="0" y="15931"/>
                      <a:pt x="0" y="15931"/>
                    </a:cubicBezTo>
                    <a:cubicBezTo>
                      <a:pt x="0" y="15931"/>
                      <a:pt x="2422" y="20877"/>
                      <a:pt x="8503" y="20877"/>
                    </a:cubicBezTo>
                    <a:cubicBezTo>
                      <a:pt x="15703" y="20877"/>
                      <a:pt x="19047" y="11695"/>
                      <a:pt x="19047" y="11695"/>
                    </a:cubicBezTo>
                    <a:lnTo>
                      <a:pt x="23248" y="17022"/>
                    </a:lnTo>
                    <a:cubicBezTo>
                      <a:pt x="23248" y="17022"/>
                      <a:pt x="23263" y="17023"/>
                      <a:pt x="23291" y="17023"/>
                    </a:cubicBezTo>
                    <a:cubicBezTo>
                      <a:pt x="23810" y="17023"/>
                      <a:pt x="28939" y="16954"/>
                      <a:pt x="30465" y="14248"/>
                    </a:cubicBezTo>
                    <a:cubicBezTo>
                      <a:pt x="30549" y="14101"/>
                      <a:pt x="30622" y="13948"/>
                      <a:pt x="30682" y="13784"/>
                    </a:cubicBezTo>
                    <a:cubicBezTo>
                      <a:pt x="30682" y="13784"/>
                      <a:pt x="23394" y="0"/>
                      <a:pt x="18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39;p71">
                <a:extLst>
                  <a:ext uri="{FF2B5EF4-FFF2-40B4-BE49-F238E27FC236}">
                    <a16:creationId xmlns:a16="http://schemas.microsoft.com/office/drawing/2014/main" xmlns="" id="{DC31E927-4434-4B7A-6F14-646A99CFE278}"/>
                  </a:ext>
                </a:extLst>
              </p:cNvPr>
              <p:cNvSpPr/>
              <p:nvPr/>
            </p:nvSpPr>
            <p:spPr>
              <a:xfrm>
                <a:off x="5532752" y="4600991"/>
                <a:ext cx="916653" cy="514372"/>
              </a:xfrm>
              <a:custGeom>
                <a:avLst/>
                <a:gdLst/>
                <a:ahLst/>
                <a:cxnLst/>
                <a:rect l="l" t="t" r="r" b="b"/>
                <a:pathLst>
                  <a:path w="22872" h="11826" extrusionOk="0">
                    <a:moveTo>
                      <a:pt x="14405" y="1"/>
                    </a:moveTo>
                    <a:cubicBezTo>
                      <a:pt x="14391" y="1"/>
                      <a:pt x="14377" y="1"/>
                      <a:pt x="14363" y="2"/>
                    </a:cubicBezTo>
                    <a:cubicBezTo>
                      <a:pt x="14004" y="17"/>
                      <a:pt x="13701" y="239"/>
                      <a:pt x="13504" y="528"/>
                    </a:cubicBezTo>
                    <a:cubicBezTo>
                      <a:pt x="13271" y="867"/>
                      <a:pt x="13205" y="1277"/>
                      <a:pt x="13194" y="1681"/>
                    </a:cubicBezTo>
                    <a:cubicBezTo>
                      <a:pt x="13182" y="2124"/>
                      <a:pt x="13214" y="2568"/>
                      <a:pt x="13195" y="3011"/>
                    </a:cubicBezTo>
                    <a:cubicBezTo>
                      <a:pt x="13177" y="3439"/>
                      <a:pt x="13133" y="3863"/>
                      <a:pt x="13062" y="4284"/>
                    </a:cubicBezTo>
                    <a:cubicBezTo>
                      <a:pt x="12922" y="5124"/>
                      <a:pt x="12681" y="5949"/>
                      <a:pt x="12330" y="6727"/>
                    </a:cubicBezTo>
                    <a:cubicBezTo>
                      <a:pt x="11664" y="8209"/>
                      <a:pt x="10605" y="9495"/>
                      <a:pt x="9244" y="10389"/>
                    </a:cubicBezTo>
                    <a:cubicBezTo>
                      <a:pt x="8035" y="11182"/>
                      <a:pt x="6617" y="11649"/>
                      <a:pt x="5170" y="11649"/>
                    </a:cubicBezTo>
                    <a:cubicBezTo>
                      <a:pt x="5044" y="11649"/>
                      <a:pt x="4918" y="11645"/>
                      <a:pt x="4791" y="11638"/>
                    </a:cubicBezTo>
                    <a:cubicBezTo>
                      <a:pt x="3244" y="11551"/>
                      <a:pt x="1712" y="10938"/>
                      <a:pt x="581" y="9872"/>
                    </a:cubicBezTo>
                    <a:cubicBezTo>
                      <a:pt x="440" y="9741"/>
                      <a:pt x="308" y="9602"/>
                      <a:pt x="180" y="9457"/>
                    </a:cubicBezTo>
                    <a:cubicBezTo>
                      <a:pt x="163" y="9438"/>
                      <a:pt x="143" y="9429"/>
                      <a:pt x="124" y="9429"/>
                    </a:cubicBezTo>
                    <a:cubicBezTo>
                      <a:pt x="60" y="9429"/>
                      <a:pt x="0" y="9523"/>
                      <a:pt x="58" y="9589"/>
                    </a:cubicBezTo>
                    <a:cubicBezTo>
                      <a:pt x="1071" y="10739"/>
                      <a:pt x="2504" y="11478"/>
                      <a:pt x="4009" y="11730"/>
                    </a:cubicBezTo>
                    <a:cubicBezTo>
                      <a:pt x="4391" y="11794"/>
                      <a:pt x="4775" y="11825"/>
                      <a:pt x="5158" y="11825"/>
                    </a:cubicBezTo>
                    <a:cubicBezTo>
                      <a:pt x="6306" y="11825"/>
                      <a:pt x="7443" y="11546"/>
                      <a:pt x="8480" y="11033"/>
                    </a:cubicBezTo>
                    <a:cubicBezTo>
                      <a:pt x="9888" y="10337"/>
                      <a:pt x="11076" y="9234"/>
                      <a:pt x="11906" y="7904"/>
                    </a:cubicBezTo>
                    <a:cubicBezTo>
                      <a:pt x="12794" y="6483"/>
                      <a:pt x="13271" y="4826"/>
                      <a:pt x="13366" y="3158"/>
                    </a:cubicBezTo>
                    <a:cubicBezTo>
                      <a:pt x="13391" y="2719"/>
                      <a:pt x="13373" y="2284"/>
                      <a:pt x="13372" y="1845"/>
                    </a:cubicBezTo>
                    <a:cubicBezTo>
                      <a:pt x="13369" y="1418"/>
                      <a:pt x="13410" y="971"/>
                      <a:pt x="13662" y="611"/>
                    </a:cubicBezTo>
                    <a:cubicBezTo>
                      <a:pt x="13843" y="353"/>
                      <a:pt x="14115" y="183"/>
                      <a:pt x="14418" y="183"/>
                    </a:cubicBezTo>
                    <a:cubicBezTo>
                      <a:pt x="14491" y="183"/>
                      <a:pt x="14566" y="193"/>
                      <a:pt x="14642" y="214"/>
                    </a:cubicBezTo>
                    <a:cubicBezTo>
                      <a:pt x="15056" y="329"/>
                      <a:pt x="15334" y="686"/>
                      <a:pt x="15516" y="1056"/>
                    </a:cubicBezTo>
                    <a:cubicBezTo>
                      <a:pt x="15608" y="1243"/>
                      <a:pt x="15681" y="1440"/>
                      <a:pt x="15754" y="1636"/>
                    </a:cubicBezTo>
                    <a:cubicBezTo>
                      <a:pt x="15769" y="1675"/>
                      <a:pt x="15806" y="1698"/>
                      <a:pt x="15843" y="1698"/>
                    </a:cubicBezTo>
                    <a:cubicBezTo>
                      <a:pt x="15873" y="1698"/>
                      <a:pt x="15902" y="1683"/>
                      <a:pt x="15919" y="1651"/>
                    </a:cubicBezTo>
                    <a:cubicBezTo>
                      <a:pt x="16104" y="1307"/>
                      <a:pt x="16313" y="915"/>
                      <a:pt x="16698" y="762"/>
                    </a:cubicBezTo>
                    <a:cubicBezTo>
                      <a:pt x="16789" y="725"/>
                      <a:pt x="16888" y="702"/>
                      <a:pt x="16986" y="702"/>
                    </a:cubicBezTo>
                    <a:cubicBezTo>
                      <a:pt x="17072" y="702"/>
                      <a:pt x="17157" y="719"/>
                      <a:pt x="17236" y="758"/>
                    </a:cubicBezTo>
                    <a:cubicBezTo>
                      <a:pt x="17391" y="833"/>
                      <a:pt x="17495" y="979"/>
                      <a:pt x="17567" y="1132"/>
                    </a:cubicBezTo>
                    <a:cubicBezTo>
                      <a:pt x="17639" y="1288"/>
                      <a:pt x="17682" y="1458"/>
                      <a:pt x="17724" y="1624"/>
                    </a:cubicBezTo>
                    <a:cubicBezTo>
                      <a:pt x="17778" y="1844"/>
                      <a:pt x="17833" y="2063"/>
                      <a:pt x="17888" y="2283"/>
                    </a:cubicBezTo>
                    <a:cubicBezTo>
                      <a:pt x="17994" y="2712"/>
                      <a:pt x="18095" y="3142"/>
                      <a:pt x="18250" y="3558"/>
                    </a:cubicBezTo>
                    <a:cubicBezTo>
                      <a:pt x="18547" y="4349"/>
                      <a:pt x="18981" y="5080"/>
                      <a:pt x="19437" y="5789"/>
                    </a:cubicBezTo>
                    <a:cubicBezTo>
                      <a:pt x="19931" y="6557"/>
                      <a:pt x="20437" y="7317"/>
                      <a:pt x="20939" y="8081"/>
                    </a:cubicBezTo>
                    <a:cubicBezTo>
                      <a:pt x="21517" y="8963"/>
                      <a:pt x="22096" y="9844"/>
                      <a:pt x="22674" y="10726"/>
                    </a:cubicBezTo>
                    <a:cubicBezTo>
                      <a:pt x="22693" y="10755"/>
                      <a:pt x="22720" y="10767"/>
                      <a:pt x="22746" y="10767"/>
                    </a:cubicBezTo>
                    <a:cubicBezTo>
                      <a:pt x="22809" y="10767"/>
                      <a:pt x="22872" y="10700"/>
                      <a:pt x="22827" y="10633"/>
                    </a:cubicBezTo>
                    <a:cubicBezTo>
                      <a:pt x="21758" y="9005"/>
                      <a:pt x="20679" y="7383"/>
                      <a:pt x="19623" y="5747"/>
                    </a:cubicBezTo>
                    <a:cubicBezTo>
                      <a:pt x="19141" y="5001"/>
                      <a:pt x="18679" y="4232"/>
                      <a:pt x="18381" y="3393"/>
                    </a:cubicBezTo>
                    <a:cubicBezTo>
                      <a:pt x="18223" y="2945"/>
                      <a:pt x="18121" y="2479"/>
                      <a:pt x="18007" y="2019"/>
                    </a:cubicBezTo>
                    <a:cubicBezTo>
                      <a:pt x="17915" y="1647"/>
                      <a:pt x="17855" y="1228"/>
                      <a:pt x="17643" y="901"/>
                    </a:cubicBezTo>
                    <a:cubicBezTo>
                      <a:pt x="17485" y="655"/>
                      <a:pt x="17237" y="528"/>
                      <a:pt x="16972" y="528"/>
                    </a:cubicBezTo>
                    <a:cubicBezTo>
                      <a:pt x="16859" y="528"/>
                      <a:pt x="16744" y="550"/>
                      <a:pt x="16630" y="597"/>
                    </a:cubicBezTo>
                    <a:cubicBezTo>
                      <a:pt x="16267" y="745"/>
                      <a:pt x="16042" y="1067"/>
                      <a:pt x="15855" y="1398"/>
                    </a:cubicBezTo>
                    <a:cubicBezTo>
                      <a:pt x="15730" y="1072"/>
                      <a:pt x="15587" y="750"/>
                      <a:pt x="15357" y="482"/>
                    </a:cubicBezTo>
                    <a:cubicBezTo>
                      <a:pt x="15122" y="209"/>
                      <a:pt x="14773" y="1"/>
                      <a:pt x="14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40;p71">
                <a:extLst>
                  <a:ext uri="{FF2B5EF4-FFF2-40B4-BE49-F238E27FC236}">
                    <a16:creationId xmlns:a16="http://schemas.microsoft.com/office/drawing/2014/main" xmlns="" id="{D2529201-4AE4-0C06-0D99-4E025B854DD7}"/>
                  </a:ext>
                </a:extLst>
              </p:cNvPr>
              <p:cNvSpPr/>
              <p:nvPr/>
            </p:nvSpPr>
            <p:spPr>
              <a:xfrm>
                <a:off x="6182590" y="4767224"/>
                <a:ext cx="466342" cy="365184"/>
              </a:xfrm>
              <a:custGeom>
                <a:avLst/>
                <a:gdLst/>
                <a:ahLst/>
                <a:cxnLst/>
                <a:rect l="l" t="t" r="r" b="b"/>
                <a:pathLst>
                  <a:path w="11636" h="8396" extrusionOk="0">
                    <a:moveTo>
                      <a:pt x="819" y="1"/>
                    </a:moveTo>
                    <a:lnTo>
                      <a:pt x="1" y="3068"/>
                    </a:lnTo>
                    <a:lnTo>
                      <a:pt x="4202" y="8395"/>
                    </a:lnTo>
                    <a:cubicBezTo>
                      <a:pt x="4202" y="8395"/>
                      <a:pt x="4217" y="8396"/>
                      <a:pt x="4245" y="8396"/>
                    </a:cubicBezTo>
                    <a:cubicBezTo>
                      <a:pt x="4764" y="8396"/>
                      <a:pt x="9893" y="8327"/>
                      <a:pt x="11419" y="5621"/>
                    </a:cubicBezTo>
                    <a:lnTo>
                      <a:pt x="11636" y="5157"/>
                    </a:lnTo>
                    <a:lnTo>
                      <a:pt x="11636" y="5157"/>
                    </a:lnTo>
                    <a:cubicBezTo>
                      <a:pt x="11184" y="5222"/>
                      <a:pt x="10742" y="5252"/>
                      <a:pt x="10311" y="5252"/>
                    </a:cubicBezTo>
                    <a:cubicBezTo>
                      <a:pt x="4621" y="5252"/>
                      <a:pt x="819" y="1"/>
                      <a:pt x="819"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41;p71">
                <a:extLst>
                  <a:ext uri="{FF2B5EF4-FFF2-40B4-BE49-F238E27FC236}">
                    <a16:creationId xmlns:a16="http://schemas.microsoft.com/office/drawing/2014/main" xmlns="" id="{45AAF233-4B42-EBDD-383F-08E496D4F355}"/>
                  </a:ext>
                </a:extLst>
              </p:cNvPr>
              <p:cNvSpPr/>
              <p:nvPr/>
            </p:nvSpPr>
            <p:spPr>
              <a:xfrm>
                <a:off x="6088966" y="4421058"/>
                <a:ext cx="222510" cy="153102"/>
              </a:xfrm>
              <a:custGeom>
                <a:avLst/>
                <a:gdLst/>
                <a:ahLst/>
                <a:cxnLst/>
                <a:rect l="l" t="t" r="r" b="b"/>
                <a:pathLst>
                  <a:path w="5552" h="3520" extrusionOk="0">
                    <a:moveTo>
                      <a:pt x="1661" y="0"/>
                    </a:moveTo>
                    <a:cubicBezTo>
                      <a:pt x="1291" y="0"/>
                      <a:pt x="915" y="59"/>
                      <a:pt x="585" y="206"/>
                    </a:cubicBezTo>
                    <a:cubicBezTo>
                      <a:pt x="353" y="309"/>
                      <a:pt x="153" y="479"/>
                      <a:pt x="75" y="727"/>
                    </a:cubicBezTo>
                    <a:cubicBezTo>
                      <a:pt x="0" y="967"/>
                      <a:pt x="83" y="1206"/>
                      <a:pt x="268" y="1371"/>
                    </a:cubicBezTo>
                    <a:cubicBezTo>
                      <a:pt x="498" y="1579"/>
                      <a:pt x="813" y="1694"/>
                      <a:pt x="1085" y="1831"/>
                    </a:cubicBezTo>
                    <a:cubicBezTo>
                      <a:pt x="1387" y="1983"/>
                      <a:pt x="1686" y="2132"/>
                      <a:pt x="1987" y="2283"/>
                    </a:cubicBezTo>
                    <a:cubicBezTo>
                      <a:pt x="2590" y="2584"/>
                      <a:pt x="3194" y="2885"/>
                      <a:pt x="3797" y="3187"/>
                    </a:cubicBezTo>
                    <a:cubicBezTo>
                      <a:pt x="4072" y="3324"/>
                      <a:pt x="4400" y="3520"/>
                      <a:pt x="4706" y="3520"/>
                    </a:cubicBezTo>
                    <a:cubicBezTo>
                      <a:pt x="4876" y="3520"/>
                      <a:pt x="5039" y="3459"/>
                      <a:pt x="5182" y="3295"/>
                    </a:cubicBezTo>
                    <a:cubicBezTo>
                      <a:pt x="5551" y="2870"/>
                      <a:pt x="5380" y="2298"/>
                      <a:pt x="5125" y="1867"/>
                    </a:cubicBezTo>
                    <a:cubicBezTo>
                      <a:pt x="4842" y="1390"/>
                      <a:pt x="4450" y="980"/>
                      <a:pt x="3991" y="668"/>
                    </a:cubicBezTo>
                    <a:cubicBezTo>
                      <a:pt x="3463" y="309"/>
                      <a:pt x="2848" y="101"/>
                      <a:pt x="2222" y="45"/>
                    </a:cubicBezTo>
                    <a:cubicBezTo>
                      <a:pt x="2195" y="42"/>
                      <a:pt x="2169" y="34"/>
                      <a:pt x="2142" y="32"/>
                    </a:cubicBezTo>
                    <a:cubicBezTo>
                      <a:pt x="1986" y="12"/>
                      <a:pt x="1824" y="0"/>
                      <a:pt x="1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42;p71">
                <a:extLst>
                  <a:ext uri="{FF2B5EF4-FFF2-40B4-BE49-F238E27FC236}">
                    <a16:creationId xmlns:a16="http://schemas.microsoft.com/office/drawing/2014/main" xmlns="" id="{0C70B164-2E76-B2AE-BA2D-7866A368C58E}"/>
                  </a:ext>
                </a:extLst>
              </p:cNvPr>
              <p:cNvSpPr/>
              <p:nvPr/>
            </p:nvSpPr>
            <p:spPr>
              <a:xfrm>
                <a:off x="5622568" y="4391918"/>
                <a:ext cx="360697" cy="259013"/>
              </a:xfrm>
              <a:custGeom>
                <a:avLst/>
                <a:gdLst/>
                <a:ahLst/>
                <a:cxnLst/>
                <a:rect l="l" t="t" r="r" b="b"/>
                <a:pathLst>
                  <a:path w="9000" h="5955" extrusionOk="0">
                    <a:moveTo>
                      <a:pt x="1061" y="0"/>
                    </a:moveTo>
                    <a:lnTo>
                      <a:pt x="1" y="741"/>
                    </a:lnTo>
                    <a:lnTo>
                      <a:pt x="3360" y="5954"/>
                    </a:lnTo>
                    <a:lnTo>
                      <a:pt x="8999" y="901"/>
                    </a:lnTo>
                    <a:lnTo>
                      <a:pt x="8359" y="341"/>
                    </a:lnTo>
                    <a:cubicBezTo>
                      <a:pt x="8274" y="330"/>
                      <a:pt x="8191" y="326"/>
                      <a:pt x="8108" y="326"/>
                    </a:cubicBezTo>
                    <a:cubicBezTo>
                      <a:pt x="6350" y="326"/>
                      <a:pt x="5100" y="2561"/>
                      <a:pt x="5100" y="2561"/>
                    </a:cubicBezTo>
                    <a:lnTo>
                      <a:pt x="3080" y="3140"/>
                    </a:lnTo>
                    <a:lnTo>
                      <a:pt x="1061" y="0"/>
                    </a:lnTo>
                    <a:close/>
                  </a:path>
                </a:pathLst>
              </a:custGeom>
              <a:solidFill>
                <a:srgbClr val="E88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43;p71">
                <a:extLst>
                  <a:ext uri="{FF2B5EF4-FFF2-40B4-BE49-F238E27FC236}">
                    <a16:creationId xmlns:a16="http://schemas.microsoft.com/office/drawing/2014/main" xmlns="" id="{5B356BB6-E75A-A3FA-D53F-6CABC154AB27}"/>
                  </a:ext>
                </a:extLst>
              </p:cNvPr>
              <p:cNvSpPr/>
              <p:nvPr/>
            </p:nvSpPr>
            <p:spPr>
              <a:xfrm>
                <a:off x="4973452" y="4143351"/>
                <a:ext cx="847319" cy="940057"/>
              </a:xfrm>
              <a:custGeom>
                <a:avLst/>
                <a:gdLst/>
                <a:ahLst/>
                <a:cxnLst/>
                <a:rect l="l" t="t" r="r" b="b"/>
                <a:pathLst>
                  <a:path w="21142" h="21613" extrusionOk="0">
                    <a:moveTo>
                      <a:pt x="6885" y="0"/>
                    </a:moveTo>
                    <a:cubicBezTo>
                      <a:pt x="5840" y="0"/>
                      <a:pt x="4401" y="361"/>
                      <a:pt x="2906" y="1849"/>
                    </a:cubicBezTo>
                    <a:cubicBezTo>
                      <a:pt x="0" y="4741"/>
                      <a:pt x="843" y="8835"/>
                      <a:pt x="843" y="8835"/>
                    </a:cubicBezTo>
                    <a:cubicBezTo>
                      <a:pt x="843" y="8835"/>
                      <a:pt x="1841" y="9716"/>
                      <a:pt x="5325" y="9716"/>
                    </a:cubicBezTo>
                    <a:cubicBezTo>
                      <a:pt x="5325" y="9716"/>
                      <a:pt x="5283" y="11381"/>
                      <a:pt x="5696" y="13531"/>
                    </a:cubicBezTo>
                    <a:cubicBezTo>
                      <a:pt x="6210" y="16209"/>
                      <a:pt x="7437" y="19640"/>
                      <a:pt x="10345" y="21526"/>
                    </a:cubicBezTo>
                    <a:cubicBezTo>
                      <a:pt x="10345" y="21526"/>
                      <a:pt x="10564" y="21612"/>
                      <a:pt x="10930" y="21612"/>
                    </a:cubicBezTo>
                    <a:cubicBezTo>
                      <a:pt x="11689" y="21612"/>
                      <a:pt x="13083" y="21242"/>
                      <a:pt x="14477" y="18968"/>
                    </a:cubicBezTo>
                    <a:lnTo>
                      <a:pt x="17489" y="15687"/>
                    </a:lnTo>
                    <a:lnTo>
                      <a:pt x="21141" y="11421"/>
                    </a:lnTo>
                    <a:lnTo>
                      <a:pt x="18210" y="8755"/>
                    </a:lnTo>
                    <a:lnTo>
                      <a:pt x="17144" y="6462"/>
                    </a:lnTo>
                    <a:lnTo>
                      <a:pt x="17757" y="5875"/>
                    </a:lnTo>
                    <a:cubicBezTo>
                      <a:pt x="17757" y="5875"/>
                      <a:pt x="15630" y="926"/>
                      <a:pt x="11890" y="926"/>
                    </a:cubicBezTo>
                    <a:cubicBezTo>
                      <a:pt x="11784" y="926"/>
                      <a:pt x="11676" y="930"/>
                      <a:pt x="11566" y="938"/>
                    </a:cubicBezTo>
                    <a:lnTo>
                      <a:pt x="8505" y="321"/>
                    </a:lnTo>
                    <a:cubicBezTo>
                      <a:pt x="8505" y="321"/>
                      <a:pt x="7870" y="0"/>
                      <a:pt x="6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44;p71">
                <a:extLst>
                  <a:ext uri="{FF2B5EF4-FFF2-40B4-BE49-F238E27FC236}">
                    <a16:creationId xmlns:a16="http://schemas.microsoft.com/office/drawing/2014/main" xmlns="" id="{6A2ADDF2-9F4B-3573-55FC-5B9C11A36612}"/>
                  </a:ext>
                </a:extLst>
              </p:cNvPr>
              <p:cNvSpPr/>
              <p:nvPr/>
            </p:nvSpPr>
            <p:spPr>
              <a:xfrm>
                <a:off x="5201701" y="4348859"/>
                <a:ext cx="619077" cy="734544"/>
              </a:xfrm>
              <a:custGeom>
                <a:avLst/>
                <a:gdLst/>
                <a:ahLst/>
                <a:cxnLst/>
                <a:rect l="l" t="t" r="r" b="b"/>
                <a:pathLst>
                  <a:path w="15447" h="16888" extrusionOk="0">
                    <a:moveTo>
                      <a:pt x="4183" y="1"/>
                    </a:moveTo>
                    <a:lnTo>
                      <a:pt x="3344" y="4781"/>
                    </a:lnTo>
                    <a:lnTo>
                      <a:pt x="2524" y="4830"/>
                    </a:lnTo>
                    <a:lnTo>
                      <a:pt x="382" y="4974"/>
                    </a:lnTo>
                    <a:lnTo>
                      <a:pt x="1" y="8806"/>
                    </a:lnTo>
                    <a:cubicBezTo>
                      <a:pt x="515" y="11484"/>
                      <a:pt x="1742" y="14915"/>
                      <a:pt x="4650" y="16801"/>
                    </a:cubicBezTo>
                    <a:cubicBezTo>
                      <a:pt x="4650" y="16801"/>
                      <a:pt x="4869" y="16887"/>
                      <a:pt x="5235" y="16887"/>
                    </a:cubicBezTo>
                    <a:cubicBezTo>
                      <a:pt x="5994" y="16887"/>
                      <a:pt x="7388" y="16517"/>
                      <a:pt x="8782" y="14243"/>
                    </a:cubicBezTo>
                    <a:lnTo>
                      <a:pt x="11794" y="10962"/>
                    </a:lnTo>
                    <a:lnTo>
                      <a:pt x="15446" y="6696"/>
                    </a:lnTo>
                    <a:lnTo>
                      <a:pt x="15446" y="6696"/>
                    </a:lnTo>
                    <a:cubicBezTo>
                      <a:pt x="14381" y="6916"/>
                      <a:pt x="13414" y="7014"/>
                      <a:pt x="12538" y="7014"/>
                    </a:cubicBezTo>
                    <a:cubicBezTo>
                      <a:pt x="5137" y="7014"/>
                      <a:pt x="4183" y="1"/>
                      <a:pt x="4183"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45;p71">
                <a:extLst>
                  <a:ext uri="{FF2B5EF4-FFF2-40B4-BE49-F238E27FC236}">
                    <a16:creationId xmlns:a16="http://schemas.microsoft.com/office/drawing/2014/main" xmlns="" id="{EFE2C962-4217-91E7-A9E7-CF4F06ED1B96}"/>
                  </a:ext>
                </a:extLst>
              </p:cNvPr>
              <p:cNvSpPr/>
              <p:nvPr/>
            </p:nvSpPr>
            <p:spPr>
              <a:xfrm>
                <a:off x="5511230" y="4233644"/>
                <a:ext cx="192051" cy="290503"/>
              </a:xfrm>
              <a:custGeom>
                <a:avLst/>
                <a:gdLst/>
                <a:ahLst/>
                <a:cxnLst/>
                <a:rect l="l" t="t" r="r" b="b"/>
                <a:pathLst>
                  <a:path w="4792" h="6679" extrusionOk="0">
                    <a:moveTo>
                      <a:pt x="1" y="0"/>
                    </a:moveTo>
                    <a:lnTo>
                      <a:pt x="1" y="0"/>
                    </a:lnTo>
                    <a:cubicBezTo>
                      <a:pt x="1916" y="1493"/>
                      <a:pt x="3198" y="3632"/>
                      <a:pt x="4319" y="5749"/>
                    </a:cubicBezTo>
                    <a:cubicBezTo>
                      <a:pt x="4475" y="6058"/>
                      <a:pt x="4626" y="6371"/>
                      <a:pt x="4792" y="6679"/>
                    </a:cubicBezTo>
                    <a:cubicBezTo>
                      <a:pt x="3983" y="4166"/>
                      <a:pt x="2372" y="13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46;p71">
                <a:extLst>
                  <a:ext uri="{FF2B5EF4-FFF2-40B4-BE49-F238E27FC236}">
                    <a16:creationId xmlns:a16="http://schemas.microsoft.com/office/drawing/2014/main" xmlns="" id="{D8FF7099-46C4-218A-C37A-3B90321EF958}"/>
                  </a:ext>
                </a:extLst>
              </p:cNvPr>
              <p:cNvSpPr/>
              <p:nvPr/>
            </p:nvSpPr>
            <p:spPr>
              <a:xfrm>
                <a:off x="5511590" y="4517223"/>
                <a:ext cx="204475" cy="147840"/>
              </a:xfrm>
              <a:custGeom>
                <a:avLst/>
                <a:gdLst/>
                <a:ahLst/>
                <a:cxnLst/>
                <a:rect l="l" t="t" r="r" b="b"/>
                <a:pathLst>
                  <a:path w="5102" h="3399" extrusionOk="0">
                    <a:moveTo>
                      <a:pt x="3501" y="0"/>
                    </a:moveTo>
                    <a:lnTo>
                      <a:pt x="3501" y="0"/>
                    </a:lnTo>
                    <a:cubicBezTo>
                      <a:pt x="2800" y="464"/>
                      <a:pt x="2109" y="943"/>
                      <a:pt x="1429" y="1438"/>
                    </a:cubicBezTo>
                    <a:lnTo>
                      <a:pt x="920" y="1808"/>
                    </a:lnTo>
                    <a:cubicBezTo>
                      <a:pt x="585" y="2073"/>
                      <a:pt x="103" y="2341"/>
                      <a:pt x="27" y="2808"/>
                    </a:cubicBezTo>
                    <a:cubicBezTo>
                      <a:pt x="1" y="3131"/>
                      <a:pt x="284" y="3399"/>
                      <a:pt x="588" y="3399"/>
                    </a:cubicBezTo>
                    <a:cubicBezTo>
                      <a:pt x="636" y="3399"/>
                      <a:pt x="686" y="3392"/>
                      <a:pt x="734" y="3377"/>
                    </a:cubicBezTo>
                    <a:cubicBezTo>
                      <a:pt x="849" y="3340"/>
                      <a:pt x="1072" y="3218"/>
                      <a:pt x="1184" y="3168"/>
                    </a:cubicBezTo>
                    <a:cubicBezTo>
                      <a:pt x="2505" y="2528"/>
                      <a:pt x="3822" y="1860"/>
                      <a:pt x="5101" y="1139"/>
                    </a:cubicBezTo>
                    <a:lnTo>
                      <a:pt x="5101" y="1139"/>
                    </a:lnTo>
                    <a:cubicBezTo>
                      <a:pt x="3927" y="1604"/>
                      <a:pt x="2778" y="2117"/>
                      <a:pt x="1633" y="2646"/>
                    </a:cubicBezTo>
                    <a:cubicBezTo>
                      <a:pt x="1380" y="2762"/>
                      <a:pt x="906" y="2995"/>
                      <a:pt x="655" y="3102"/>
                    </a:cubicBezTo>
                    <a:cubicBezTo>
                      <a:pt x="633" y="3109"/>
                      <a:pt x="611" y="3112"/>
                      <a:pt x="588" y="3112"/>
                    </a:cubicBezTo>
                    <a:cubicBezTo>
                      <a:pt x="440" y="3112"/>
                      <a:pt x="292" y="2976"/>
                      <a:pt x="307" y="2828"/>
                    </a:cubicBezTo>
                    <a:cubicBezTo>
                      <a:pt x="408" y="2467"/>
                      <a:pt x="794" y="2249"/>
                      <a:pt x="1072" y="2008"/>
                    </a:cubicBezTo>
                    <a:lnTo>
                      <a:pt x="1566" y="1616"/>
                    </a:lnTo>
                    <a:cubicBezTo>
                      <a:pt x="2222" y="1091"/>
                      <a:pt x="2867" y="554"/>
                      <a:pt x="3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47;p71">
                <a:extLst>
                  <a:ext uri="{FF2B5EF4-FFF2-40B4-BE49-F238E27FC236}">
                    <a16:creationId xmlns:a16="http://schemas.microsoft.com/office/drawing/2014/main" xmlns="" id="{41B4434F-3BBB-DC5F-F4DE-F9645ED319F9}"/>
                  </a:ext>
                </a:extLst>
              </p:cNvPr>
              <p:cNvSpPr/>
              <p:nvPr/>
            </p:nvSpPr>
            <p:spPr>
              <a:xfrm>
                <a:off x="5289794" y="4124388"/>
                <a:ext cx="185519" cy="88686"/>
              </a:xfrm>
              <a:custGeom>
                <a:avLst/>
                <a:gdLst/>
                <a:ahLst/>
                <a:cxnLst/>
                <a:rect l="l" t="t" r="r" b="b"/>
                <a:pathLst>
                  <a:path w="4629" h="2039" extrusionOk="0">
                    <a:moveTo>
                      <a:pt x="370" y="0"/>
                    </a:moveTo>
                    <a:lnTo>
                      <a:pt x="0" y="1389"/>
                    </a:lnTo>
                    <a:cubicBezTo>
                      <a:pt x="0" y="1389"/>
                      <a:pt x="506" y="2038"/>
                      <a:pt x="2313" y="2038"/>
                    </a:cubicBezTo>
                    <a:cubicBezTo>
                      <a:pt x="4123" y="2038"/>
                      <a:pt x="4628" y="1389"/>
                      <a:pt x="4628" y="1389"/>
                    </a:cubicBezTo>
                    <a:lnTo>
                      <a:pt x="4285" y="100"/>
                    </a:lnTo>
                    <a:cubicBezTo>
                      <a:pt x="3760" y="163"/>
                      <a:pt x="3220" y="194"/>
                      <a:pt x="2668" y="194"/>
                    </a:cubicBezTo>
                    <a:cubicBezTo>
                      <a:pt x="1873" y="194"/>
                      <a:pt x="1104" y="129"/>
                      <a:pt x="370"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48;p71">
                <a:extLst>
                  <a:ext uri="{FF2B5EF4-FFF2-40B4-BE49-F238E27FC236}">
                    <a16:creationId xmlns:a16="http://schemas.microsoft.com/office/drawing/2014/main" xmlns="" id="{9E9F817E-3E0A-0E22-5806-73F67994C222}"/>
                  </a:ext>
                </a:extLst>
              </p:cNvPr>
              <p:cNvSpPr/>
              <p:nvPr/>
            </p:nvSpPr>
            <p:spPr>
              <a:xfrm>
                <a:off x="5304623" y="4124388"/>
                <a:ext cx="170690" cy="60676"/>
              </a:xfrm>
              <a:custGeom>
                <a:avLst/>
                <a:gdLst/>
                <a:ahLst/>
                <a:cxnLst/>
                <a:rect l="l" t="t" r="r" b="b"/>
                <a:pathLst>
                  <a:path w="4259" h="1395" extrusionOk="0">
                    <a:moveTo>
                      <a:pt x="0" y="0"/>
                    </a:moveTo>
                    <a:cubicBezTo>
                      <a:pt x="0" y="0"/>
                      <a:pt x="891" y="1394"/>
                      <a:pt x="3915" y="1394"/>
                    </a:cubicBezTo>
                    <a:cubicBezTo>
                      <a:pt x="4027" y="1394"/>
                      <a:pt x="4141" y="1393"/>
                      <a:pt x="4258" y="1389"/>
                    </a:cubicBezTo>
                    <a:lnTo>
                      <a:pt x="3915" y="100"/>
                    </a:lnTo>
                    <a:lnTo>
                      <a:pt x="0" y="0"/>
                    </a:ln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49;p71">
                <a:extLst>
                  <a:ext uri="{FF2B5EF4-FFF2-40B4-BE49-F238E27FC236}">
                    <a16:creationId xmlns:a16="http://schemas.microsoft.com/office/drawing/2014/main" xmlns="" id="{EDD4150A-27BB-5603-6A00-1F8130FDEC52}"/>
                  </a:ext>
                </a:extLst>
              </p:cNvPr>
              <p:cNvSpPr/>
              <p:nvPr/>
            </p:nvSpPr>
            <p:spPr>
              <a:xfrm>
                <a:off x="5067357" y="3439233"/>
                <a:ext cx="773856" cy="733108"/>
              </a:xfrm>
              <a:custGeom>
                <a:avLst/>
                <a:gdLst/>
                <a:ahLst/>
                <a:cxnLst/>
                <a:rect l="l" t="t" r="r" b="b"/>
                <a:pathLst>
                  <a:path w="19309" h="16855" extrusionOk="0">
                    <a:moveTo>
                      <a:pt x="9375" y="0"/>
                    </a:moveTo>
                    <a:cubicBezTo>
                      <a:pt x="7754" y="0"/>
                      <a:pt x="6123" y="464"/>
                      <a:pt x="4701" y="1423"/>
                    </a:cubicBezTo>
                    <a:cubicBezTo>
                      <a:pt x="2679" y="2787"/>
                      <a:pt x="1185" y="4966"/>
                      <a:pt x="732" y="7593"/>
                    </a:cubicBezTo>
                    <a:cubicBezTo>
                      <a:pt x="0" y="11823"/>
                      <a:pt x="2389" y="14744"/>
                      <a:pt x="6087" y="16070"/>
                    </a:cubicBezTo>
                    <a:cubicBezTo>
                      <a:pt x="6787" y="16322"/>
                      <a:pt x="7535" y="16517"/>
                      <a:pt x="8317" y="16652"/>
                    </a:cubicBezTo>
                    <a:cubicBezTo>
                      <a:pt x="8861" y="16747"/>
                      <a:pt x="9400" y="16808"/>
                      <a:pt x="9927" y="16836"/>
                    </a:cubicBezTo>
                    <a:cubicBezTo>
                      <a:pt x="10148" y="16848"/>
                      <a:pt x="10368" y="16854"/>
                      <a:pt x="10585" y="16854"/>
                    </a:cubicBezTo>
                    <a:cubicBezTo>
                      <a:pt x="13459" y="16854"/>
                      <a:pt x="15964" y="15818"/>
                      <a:pt x="17393" y="13609"/>
                    </a:cubicBezTo>
                    <a:cubicBezTo>
                      <a:pt x="19309" y="10555"/>
                      <a:pt x="17254" y="8723"/>
                      <a:pt x="17254" y="8723"/>
                    </a:cubicBezTo>
                    <a:cubicBezTo>
                      <a:pt x="17687" y="6217"/>
                      <a:pt x="16942" y="4365"/>
                      <a:pt x="15844" y="3030"/>
                    </a:cubicBezTo>
                    <a:cubicBezTo>
                      <a:pt x="14209" y="1044"/>
                      <a:pt x="11804" y="0"/>
                      <a:pt x="9375"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50;p71">
                <a:extLst>
                  <a:ext uri="{FF2B5EF4-FFF2-40B4-BE49-F238E27FC236}">
                    <a16:creationId xmlns:a16="http://schemas.microsoft.com/office/drawing/2014/main" xmlns="" id="{AEE78B57-053C-FAE3-B609-80AE14721A3F}"/>
                  </a:ext>
                </a:extLst>
              </p:cNvPr>
              <p:cNvSpPr/>
              <p:nvPr/>
            </p:nvSpPr>
            <p:spPr>
              <a:xfrm>
                <a:off x="5202543" y="3797447"/>
                <a:ext cx="177904" cy="193074"/>
              </a:xfrm>
              <a:custGeom>
                <a:avLst/>
                <a:gdLst/>
                <a:ahLst/>
                <a:cxnLst/>
                <a:rect l="l" t="t" r="r" b="b"/>
                <a:pathLst>
                  <a:path w="4439" h="4439" extrusionOk="0">
                    <a:moveTo>
                      <a:pt x="2219" y="1"/>
                    </a:moveTo>
                    <a:cubicBezTo>
                      <a:pt x="993" y="1"/>
                      <a:pt x="0" y="994"/>
                      <a:pt x="0" y="2219"/>
                    </a:cubicBezTo>
                    <a:cubicBezTo>
                      <a:pt x="0" y="3445"/>
                      <a:pt x="993" y="4439"/>
                      <a:pt x="2219" y="4439"/>
                    </a:cubicBezTo>
                    <a:cubicBezTo>
                      <a:pt x="3445" y="4439"/>
                      <a:pt x="4439" y="3445"/>
                      <a:pt x="4439" y="2219"/>
                    </a:cubicBezTo>
                    <a:cubicBezTo>
                      <a:pt x="4439" y="994"/>
                      <a:pt x="3445" y="1"/>
                      <a:pt x="221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51;p71">
                <a:extLst>
                  <a:ext uri="{FF2B5EF4-FFF2-40B4-BE49-F238E27FC236}">
                    <a16:creationId xmlns:a16="http://schemas.microsoft.com/office/drawing/2014/main" xmlns="" id="{DD8F2A31-413A-1749-DA7A-BAA82D054B8F}"/>
                  </a:ext>
                </a:extLst>
              </p:cNvPr>
              <p:cNvSpPr/>
              <p:nvPr/>
            </p:nvSpPr>
            <p:spPr>
              <a:xfrm>
                <a:off x="5595355" y="3871125"/>
                <a:ext cx="177904" cy="193118"/>
              </a:xfrm>
              <a:custGeom>
                <a:avLst/>
                <a:gdLst/>
                <a:ahLst/>
                <a:cxnLst/>
                <a:rect l="l" t="t" r="r" b="b"/>
                <a:pathLst>
                  <a:path w="4439" h="4440" extrusionOk="0">
                    <a:moveTo>
                      <a:pt x="2220" y="0"/>
                    </a:moveTo>
                    <a:cubicBezTo>
                      <a:pt x="994" y="0"/>
                      <a:pt x="0" y="994"/>
                      <a:pt x="0" y="2220"/>
                    </a:cubicBezTo>
                    <a:cubicBezTo>
                      <a:pt x="0" y="3446"/>
                      <a:pt x="994" y="4440"/>
                      <a:pt x="2220" y="4440"/>
                    </a:cubicBezTo>
                    <a:cubicBezTo>
                      <a:pt x="3445" y="4440"/>
                      <a:pt x="4439" y="3446"/>
                      <a:pt x="4439" y="2220"/>
                    </a:cubicBezTo>
                    <a:cubicBezTo>
                      <a:pt x="4439" y="994"/>
                      <a:pt x="3445" y="0"/>
                      <a:pt x="222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52;p71">
                <a:extLst>
                  <a:ext uri="{FF2B5EF4-FFF2-40B4-BE49-F238E27FC236}">
                    <a16:creationId xmlns:a16="http://schemas.microsoft.com/office/drawing/2014/main" xmlns="" id="{6404F279-2C9F-3052-805B-A1C3FB7AAF8C}"/>
                  </a:ext>
                </a:extLst>
              </p:cNvPr>
              <p:cNvSpPr/>
              <p:nvPr/>
            </p:nvSpPr>
            <p:spPr>
              <a:xfrm>
                <a:off x="4986959" y="3583806"/>
                <a:ext cx="193374" cy="321037"/>
              </a:xfrm>
              <a:custGeom>
                <a:avLst/>
                <a:gdLst/>
                <a:ahLst/>
                <a:cxnLst/>
                <a:rect l="l" t="t" r="r" b="b"/>
                <a:pathLst>
                  <a:path w="4825" h="7381" extrusionOk="0">
                    <a:moveTo>
                      <a:pt x="2844" y="0"/>
                    </a:moveTo>
                    <a:cubicBezTo>
                      <a:pt x="2664" y="0"/>
                      <a:pt x="2485" y="24"/>
                      <a:pt x="2312" y="72"/>
                    </a:cubicBezTo>
                    <a:cubicBezTo>
                      <a:pt x="1401" y="324"/>
                      <a:pt x="778" y="1180"/>
                      <a:pt x="452" y="2067"/>
                    </a:cubicBezTo>
                    <a:cubicBezTo>
                      <a:pt x="19" y="3241"/>
                      <a:pt x="1" y="4606"/>
                      <a:pt x="601" y="5705"/>
                    </a:cubicBezTo>
                    <a:cubicBezTo>
                      <a:pt x="1133" y="6680"/>
                      <a:pt x="2201" y="7380"/>
                      <a:pt x="3297" y="7380"/>
                    </a:cubicBezTo>
                    <a:cubicBezTo>
                      <a:pt x="3436" y="7380"/>
                      <a:pt x="3575" y="7369"/>
                      <a:pt x="3714" y="7346"/>
                    </a:cubicBezTo>
                    <a:lnTo>
                      <a:pt x="4825" y="1566"/>
                    </a:lnTo>
                    <a:cubicBezTo>
                      <a:pt x="4701" y="1036"/>
                      <a:pt x="4355" y="562"/>
                      <a:pt x="3886" y="284"/>
                    </a:cubicBezTo>
                    <a:cubicBezTo>
                      <a:pt x="3572" y="97"/>
                      <a:pt x="3208" y="0"/>
                      <a:pt x="2844"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53;p71">
                <a:extLst>
                  <a:ext uri="{FF2B5EF4-FFF2-40B4-BE49-F238E27FC236}">
                    <a16:creationId xmlns:a16="http://schemas.microsoft.com/office/drawing/2014/main" xmlns="" id="{C529F04B-056E-E592-2DEB-5FEB12B46926}"/>
                  </a:ext>
                </a:extLst>
              </p:cNvPr>
              <p:cNvSpPr/>
              <p:nvPr/>
            </p:nvSpPr>
            <p:spPr>
              <a:xfrm>
                <a:off x="5025114" y="3644218"/>
                <a:ext cx="119992" cy="183679"/>
              </a:xfrm>
              <a:custGeom>
                <a:avLst/>
                <a:gdLst/>
                <a:ahLst/>
                <a:cxnLst/>
                <a:rect l="l" t="t" r="r" b="b"/>
                <a:pathLst>
                  <a:path w="2994" h="4223" extrusionOk="0">
                    <a:moveTo>
                      <a:pt x="1540" y="1"/>
                    </a:moveTo>
                    <a:cubicBezTo>
                      <a:pt x="839" y="1"/>
                      <a:pt x="386" y="786"/>
                      <a:pt x="201" y="1859"/>
                    </a:cubicBezTo>
                    <a:cubicBezTo>
                      <a:pt x="1" y="3016"/>
                      <a:pt x="188" y="4069"/>
                      <a:pt x="985" y="4207"/>
                    </a:cubicBezTo>
                    <a:cubicBezTo>
                      <a:pt x="1044" y="4217"/>
                      <a:pt x="1103" y="4222"/>
                      <a:pt x="1162" y="4222"/>
                    </a:cubicBezTo>
                    <a:cubicBezTo>
                      <a:pt x="1900" y="4222"/>
                      <a:pt x="2608" y="3433"/>
                      <a:pt x="2793" y="2361"/>
                    </a:cubicBezTo>
                    <a:cubicBezTo>
                      <a:pt x="2993" y="1204"/>
                      <a:pt x="2509" y="155"/>
                      <a:pt x="1712" y="16"/>
                    </a:cubicBezTo>
                    <a:cubicBezTo>
                      <a:pt x="1653" y="5"/>
                      <a:pt x="1596" y="1"/>
                      <a:pt x="1540" y="1"/>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54;p71">
                <a:extLst>
                  <a:ext uri="{FF2B5EF4-FFF2-40B4-BE49-F238E27FC236}">
                    <a16:creationId xmlns:a16="http://schemas.microsoft.com/office/drawing/2014/main" xmlns="" id="{CDAFEBF5-E4F3-5AEB-B03B-6D1776F1949C}"/>
                  </a:ext>
                </a:extLst>
              </p:cNvPr>
              <p:cNvSpPr/>
              <p:nvPr/>
            </p:nvSpPr>
            <p:spPr>
              <a:xfrm>
                <a:off x="5074892" y="3637390"/>
                <a:ext cx="66529" cy="203861"/>
              </a:xfrm>
              <a:custGeom>
                <a:avLst/>
                <a:gdLst/>
                <a:ahLst/>
                <a:cxnLst/>
                <a:rect l="l" t="t" r="r" b="b"/>
                <a:pathLst>
                  <a:path w="1660" h="4687" extrusionOk="0">
                    <a:moveTo>
                      <a:pt x="302" y="0"/>
                    </a:moveTo>
                    <a:cubicBezTo>
                      <a:pt x="268" y="0"/>
                      <a:pt x="238" y="24"/>
                      <a:pt x="233" y="58"/>
                    </a:cubicBezTo>
                    <a:cubicBezTo>
                      <a:pt x="227" y="96"/>
                      <a:pt x="253" y="131"/>
                      <a:pt x="289" y="138"/>
                    </a:cubicBezTo>
                    <a:cubicBezTo>
                      <a:pt x="586" y="186"/>
                      <a:pt x="872" y="371"/>
                      <a:pt x="1075" y="645"/>
                    </a:cubicBezTo>
                    <a:cubicBezTo>
                      <a:pt x="1251" y="884"/>
                      <a:pt x="1370" y="1188"/>
                      <a:pt x="1427" y="1549"/>
                    </a:cubicBezTo>
                    <a:cubicBezTo>
                      <a:pt x="1519" y="2126"/>
                      <a:pt x="1435" y="2734"/>
                      <a:pt x="1192" y="3264"/>
                    </a:cubicBezTo>
                    <a:cubicBezTo>
                      <a:pt x="948" y="3794"/>
                      <a:pt x="540" y="4254"/>
                      <a:pt x="44" y="4559"/>
                    </a:cubicBezTo>
                    <a:cubicBezTo>
                      <a:pt x="11" y="4578"/>
                      <a:pt x="1" y="4621"/>
                      <a:pt x="20" y="4654"/>
                    </a:cubicBezTo>
                    <a:cubicBezTo>
                      <a:pt x="33" y="4673"/>
                      <a:pt x="54" y="4685"/>
                      <a:pt x="75" y="4686"/>
                    </a:cubicBezTo>
                    <a:cubicBezTo>
                      <a:pt x="76" y="4686"/>
                      <a:pt x="78" y="4686"/>
                      <a:pt x="80" y="4686"/>
                    </a:cubicBezTo>
                    <a:cubicBezTo>
                      <a:pt x="92" y="4686"/>
                      <a:pt x="104" y="4682"/>
                      <a:pt x="115" y="4676"/>
                    </a:cubicBezTo>
                    <a:cubicBezTo>
                      <a:pt x="634" y="4356"/>
                      <a:pt x="1062" y="3876"/>
                      <a:pt x="1316" y="3321"/>
                    </a:cubicBezTo>
                    <a:cubicBezTo>
                      <a:pt x="1571" y="2768"/>
                      <a:pt x="1659" y="2130"/>
                      <a:pt x="1563" y="1529"/>
                    </a:cubicBezTo>
                    <a:cubicBezTo>
                      <a:pt x="1502" y="1145"/>
                      <a:pt x="1375" y="821"/>
                      <a:pt x="1186" y="564"/>
                    </a:cubicBezTo>
                    <a:cubicBezTo>
                      <a:pt x="962" y="261"/>
                      <a:pt x="644" y="56"/>
                      <a:pt x="312" y="1"/>
                    </a:cubicBezTo>
                    <a:cubicBezTo>
                      <a:pt x="309" y="1"/>
                      <a:pt x="306" y="0"/>
                      <a:pt x="30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55;p71">
                <a:extLst>
                  <a:ext uri="{FF2B5EF4-FFF2-40B4-BE49-F238E27FC236}">
                    <a16:creationId xmlns:a16="http://schemas.microsoft.com/office/drawing/2014/main" xmlns="" id="{88F12485-45CE-3EB1-3F64-B6CDD44C45BC}"/>
                  </a:ext>
                </a:extLst>
              </p:cNvPr>
              <p:cNvSpPr/>
              <p:nvPr/>
            </p:nvSpPr>
            <p:spPr>
              <a:xfrm>
                <a:off x="5057457" y="3731380"/>
                <a:ext cx="81317" cy="69244"/>
              </a:xfrm>
              <a:custGeom>
                <a:avLst/>
                <a:gdLst/>
                <a:ahLst/>
                <a:cxnLst/>
                <a:rect l="l" t="t" r="r" b="b"/>
                <a:pathLst>
                  <a:path w="2029" h="1592" extrusionOk="0">
                    <a:moveTo>
                      <a:pt x="1952" y="0"/>
                    </a:moveTo>
                    <a:cubicBezTo>
                      <a:pt x="1946" y="0"/>
                      <a:pt x="1940" y="1"/>
                      <a:pt x="1933" y="3"/>
                    </a:cubicBezTo>
                    <a:cubicBezTo>
                      <a:pt x="1134" y="229"/>
                      <a:pt x="437" y="770"/>
                      <a:pt x="20" y="1489"/>
                    </a:cubicBezTo>
                    <a:cubicBezTo>
                      <a:pt x="1" y="1521"/>
                      <a:pt x="12" y="1563"/>
                      <a:pt x="45" y="1582"/>
                    </a:cubicBezTo>
                    <a:cubicBezTo>
                      <a:pt x="54" y="1587"/>
                      <a:pt x="64" y="1591"/>
                      <a:pt x="75" y="1591"/>
                    </a:cubicBezTo>
                    <a:cubicBezTo>
                      <a:pt x="77" y="1591"/>
                      <a:pt x="79" y="1592"/>
                      <a:pt x="81" y="1592"/>
                    </a:cubicBezTo>
                    <a:cubicBezTo>
                      <a:pt x="104" y="1592"/>
                      <a:pt x="126" y="1579"/>
                      <a:pt x="138" y="1557"/>
                    </a:cubicBezTo>
                    <a:cubicBezTo>
                      <a:pt x="538" y="870"/>
                      <a:pt x="1206" y="352"/>
                      <a:pt x="1970" y="135"/>
                    </a:cubicBezTo>
                    <a:cubicBezTo>
                      <a:pt x="2007" y="125"/>
                      <a:pt x="2028" y="87"/>
                      <a:pt x="2018" y="49"/>
                    </a:cubicBezTo>
                    <a:cubicBezTo>
                      <a:pt x="2009" y="19"/>
                      <a:pt x="1982" y="0"/>
                      <a:pt x="195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56;p71">
                <a:extLst>
                  <a:ext uri="{FF2B5EF4-FFF2-40B4-BE49-F238E27FC236}">
                    <a16:creationId xmlns:a16="http://schemas.microsoft.com/office/drawing/2014/main" xmlns="" id="{33CE3366-8F6D-3E8C-094C-38C340F677E8}"/>
                  </a:ext>
                </a:extLst>
              </p:cNvPr>
              <p:cNvSpPr/>
              <p:nvPr/>
            </p:nvSpPr>
            <p:spPr>
              <a:xfrm>
                <a:off x="5269434" y="3666009"/>
                <a:ext cx="215136" cy="220911"/>
              </a:xfrm>
              <a:custGeom>
                <a:avLst/>
                <a:gdLst/>
                <a:ahLst/>
                <a:cxnLst/>
                <a:rect l="l" t="t" r="r" b="b"/>
                <a:pathLst>
                  <a:path w="5368" h="5079" extrusionOk="0">
                    <a:moveTo>
                      <a:pt x="2781" y="1"/>
                    </a:moveTo>
                    <a:cubicBezTo>
                      <a:pt x="1584" y="1"/>
                      <a:pt x="498" y="980"/>
                      <a:pt x="261" y="2347"/>
                    </a:cubicBezTo>
                    <a:cubicBezTo>
                      <a:pt x="0" y="3857"/>
                      <a:pt x="955" y="4797"/>
                      <a:pt x="2293" y="5028"/>
                    </a:cubicBezTo>
                    <a:cubicBezTo>
                      <a:pt x="2485" y="5061"/>
                      <a:pt x="2674" y="5078"/>
                      <a:pt x="2858" y="5078"/>
                    </a:cubicBezTo>
                    <a:cubicBezTo>
                      <a:pt x="3959" y="5078"/>
                      <a:pt x="4882" y="4478"/>
                      <a:pt x="5106" y="3185"/>
                    </a:cubicBezTo>
                    <a:cubicBezTo>
                      <a:pt x="5367" y="1676"/>
                      <a:pt x="4494" y="264"/>
                      <a:pt x="3157" y="33"/>
                    </a:cubicBezTo>
                    <a:cubicBezTo>
                      <a:pt x="3031" y="11"/>
                      <a:pt x="2906" y="1"/>
                      <a:pt x="2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57;p71">
                <a:extLst>
                  <a:ext uri="{FF2B5EF4-FFF2-40B4-BE49-F238E27FC236}">
                    <a16:creationId xmlns:a16="http://schemas.microsoft.com/office/drawing/2014/main" xmlns="" id="{5AE658A6-83C2-9C24-65E9-10AFCC5F9E48}"/>
                  </a:ext>
                </a:extLst>
              </p:cNvPr>
              <p:cNvSpPr/>
              <p:nvPr/>
            </p:nvSpPr>
            <p:spPr>
              <a:xfrm>
                <a:off x="5279895" y="3657049"/>
                <a:ext cx="191530" cy="111086"/>
              </a:xfrm>
              <a:custGeom>
                <a:avLst/>
                <a:gdLst/>
                <a:ahLst/>
                <a:cxnLst/>
                <a:rect l="l" t="t" r="r" b="b"/>
                <a:pathLst>
                  <a:path w="4779" h="2554" extrusionOk="0">
                    <a:moveTo>
                      <a:pt x="2515" y="1"/>
                    </a:moveTo>
                    <a:cubicBezTo>
                      <a:pt x="1233" y="1"/>
                      <a:pt x="37" y="1121"/>
                      <a:pt x="0" y="2553"/>
                    </a:cubicBezTo>
                    <a:cubicBezTo>
                      <a:pt x="365" y="1365"/>
                      <a:pt x="1399" y="409"/>
                      <a:pt x="2547" y="409"/>
                    </a:cubicBezTo>
                    <a:cubicBezTo>
                      <a:pt x="2939" y="409"/>
                      <a:pt x="3344" y="520"/>
                      <a:pt x="3740" y="771"/>
                    </a:cubicBezTo>
                    <a:cubicBezTo>
                      <a:pt x="4202" y="1075"/>
                      <a:pt x="4544" y="1529"/>
                      <a:pt x="4779" y="2038"/>
                    </a:cubicBezTo>
                    <a:cubicBezTo>
                      <a:pt x="4702" y="1451"/>
                      <a:pt x="4396" y="892"/>
                      <a:pt x="3931" y="512"/>
                    </a:cubicBezTo>
                    <a:cubicBezTo>
                      <a:pt x="3484" y="157"/>
                      <a:pt x="2993" y="1"/>
                      <a:pt x="2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58;p71">
                <a:extLst>
                  <a:ext uri="{FF2B5EF4-FFF2-40B4-BE49-F238E27FC236}">
                    <a16:creationId xmlns:a16="http://schemas.microsoft.com/office/drawing/2014/main" xmlns="" id="{71600E98-83C7-27E1-C067-55F910D7ABB3}"/>
                  </a:ext>
                </a:extLst>
              </p:cNvPr>
              <p:cNvSpPr/>
              <p:nvPr/>
            </p:nvSpPr>
            <p:spPr>
              <a:xfrm>
                <a:off x="5308872" y="3596897"/>
                <a:ext cx="141554" cy="51716"/>
              </a:xfrm>
              <a:custGeom>
                <a:avLst/>
                <a:gdLst/>
                <a:ahLst/>
                <a:cxnLst/>
                <a:rect l="l" t="t" r="r" b="b"/>
                <a:pathLst>
                  <a:path w="3532" h="1189" extrusionOk="0">
                    <a:moveTo>
                      <a:pt x="2432" y="1"/>
                    </a:moveTo>
                    <a:cubicBezTo>
                      <a:pt x="1660" y="1"/>
                      <a:pt x="0" y="608"/>
                      <a:pt x="55" y="1115"/>
                    </a:cubicBezTo>
                    <a:cubicBezTo>
                      <a:pt x="62" y="1170"/>
                      <a:pt x="213" y="1189"/>
                      <a:pt x="442" y="1189"/>
                    </a:cubicBezTo>
                    <a:cubicBezTo>
                      <a:pt x="967" y="1189"/>
                      <a:pt x="1896" y="1087"/>
                      <a:pt x="2392" y="1071"/>
                    </a:cubicBezTo>
                    <a:cubicBezTo>
                      <a:pt x="2929" y="1054"/>
                      <a:pt x="3465" y="1120"/>
                      <a:pt x="3499" y="794"/>
                    </a:cubicBezTo>
                    <a:cubicBezTo>
                      <a:pt x="3531" y="468"/>
                      <a:pt x="3091" y="11"/>
                      <a:pt x="2456" y="1"/>
                    </a:cubicBezTo>
                    <a:cubicBezTo>
                      <a:pt x="2448" y="1"/>
                      <a:pt x="2440" y="1"/>
                      <a:pt x="2432"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59;p71">
                <a:extLst>
                  <a:ext uri="{FF2B5EF4-FFF2-40B4-BE49-F238E27FC236}">
                    <a16:creationId xmlns:a16="http://schemas.microsoft.com/office/drawing/2014/main" xmlns="" id="{7608C082-25BC-ED3E-2850-9676B155FE6E}"/>
                  </a:ext>
                </a:extLst>
              </p:cNvPr>
              <p:cNvSpPr/>
              <p:nvPr/>
            </p:nvSpPr>
            <p:spPr>
              <a:xfrm>
                <a:off x="5322579" y="3722246"/>
                <a:ext cx="156302" cy="171109"/>
              </a:xfrm>
              <a:custGeom>
                <a:avLst/>
                <a:gdLst/>
                <a:ahLst/>
                <a:cxnLst/>
                <a:rect l="l" t="t" r="r" b="b"/>
                <a:pathLst>
                  <a:path w="3900" h="3934" extrusionOk="0">
                    <a:moveTo>
                      <a:pt x="2007" y="0"/>
                    </a:moveTo>
                    <a:cubicBezTo>
                      <a:pt x="1683" y="0"/>
                      <a:pt x="1370" y="97"/>
                      <a:pt x="1097" y="269"/>
                    </a:cubicBezTo>
                    <a:cubicBezTo>
                      <a:pt x="1110" y="269"/>
                      <a:pt x="1121" y="271"/>
                      <a:pt x="1134" y="272"/>
                    </a:cubicBezTo>
                    <a:cubicBezTo>
                      <a:pt x="1501" y="336"/>
                      <a:pt x="1745" y="684"/>
                      <a:pt x="1681" y="1049"/>
                    </a:cubicBezTo>
                    <a:cubicBezTo>
                      <a:pt x="1624" y="1376"/>
                      <a:pt x="1341" y="1607"/>
                      <a:pt x="1020" y="1607"/>
                    </a:cubicBezTo>
                    <a:cubicBezTo>
                      <a:pt x="982" y="1607"/>
                      <a:pt x="943" y="1604"/>
                      <a:pt x="905" y="1597"/>
                    </a:cubicBezTo>
                    <a:cubicBezTo>
                      <a:pt x="633" y="1551"/>
                      <a:pt x="429" y="1348"/>
                      <a:pt x="367" y="1096"/>
                    </a:cubicBezTo>
                    <a:cubicBezTo>
                      <a:pt x="282" y="1270"/>
                      <a:pt x="220" y="1460"/>
                      <a:pt x="186" y="1662"/>
                    </a:cubicBezTo>
                    <a:cubicBezTo>
                      <a:pt x="1" y="2735"/>
                      <a:pt x="641" y="3742"/>
                      <a:pt x="1615" y="3909"/>
                    </a:cubicBezTo>
                    <a:cubicBezTo>
                      <a:pt x="1709" y="3926"/>
                      <a:pt x="1803" y="3933"/>
                      <a:pt x="1896" y="3933"/>
                    </a:cubicBezTo>
                    <a:cubicBezTo>
                      <a:pt x="2764" y="3933"/>
                      <a:pt x="3547" y="3242"/>
                      <a:pt x="3715" y="2273"/>
                    </a:cubicBezTo>
                    <a:cubicBezTo>
                      <a:pt x="3900" y="1200"/>
                      <a:pt x="3261" y="193"/>
                      <a:pt x="2286" y="24"/>
                    </a:cubicBezTo>
                    <a:cubicBezTo>
                      <a:pt x="2193" y="8"/>
                      <a:pt x="2099" y="0"/>
                      <a:pt x="200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60;p71">
                <a:extLst>
                  <a:ext uri="{FF2B5EF4-FFF2-40B4-BE49-F238E27FC236}">
                    <a16:creationId xmlns:a16="http://schemas.microsoft.com/office/drawing/2014/main" xmlns="" id="{33FA5193-7F21-E85E-ED85-9E99FE0405F4}"/>
                  </a:ext>
                </a:extLst>
              </p:cNvPr>
              <p:cNvSpPr/>
              <p:nvPr/>
            </p:nvSpPr>
            <p:spPr>
              <a:xfrm>
                <a:off x="5404740" y="4033834"/>
                <a:ext cx="58273" cy="10308"/>
              </a:xfrm>
              <a:custGeom>
                <a:avLst/>
                <a:gdLst/>
                <a:ahLst/>
                <a:cxnLst/>
                <a:rect l="l" t="t" r="r" b="b"/>
                <a:pathLst>
                  <a:path w="1454" h="237" extrusionOk="0">
                    <a:moveTo>
                      <a:pt x="1376" y="0"/>
                    </a:moveTo>
                    <a:cubicBezTo>
                      <a:pt x="1370" y="0"/>
                      <a:pt x="1364" y="1"/>
                      <a:pt x="1357" y="3"/>
                    </a:cubicBezTo>
                    <a:cubicBezTo>
                      <a:pt x="1148" y="67"/>
                      <a:pt x="926" y="99"/>
                      <a:pt x="705" y="99"/>
                    </a:cubicBezTo>
                    <a:cubicBezTo>
                      <a:pt x="499" y="99"/>
                      <a:pt x="292" y="71"/>
                      <a:pt x="95" y="16"/>
                    </a:cubicBezTo>
                    <a:cubicBezTo>
                      <a:pt x="89" y="14"/>
                      <a:pt x="83" y="13"/>
                      <a:pt x="76" y="13"/>
                    </a:cubicBezTo>
                    <a:cubicBezTo>
                      <a:pt x="47" y="13"/>
                      <a:pt x="19" y="33"/>
                      <a:pt x="10" y="64"/>
                    </a:cubicBezTo>
                    <a:cubicBezTo>
                      <a:pt x="0" y="100"/>
                      <a:pt x="21" y="138"/>
                      <a:pt x="57" y="148"/>
                    </a:cubicBezTo>
                    <a:cubicBezTo>
                      <a:pt x="214" y="192"/>
                      <a:pt x="377" y="221"/>
                      <a:pt x="540" y="231"/>
                    </a:cubicBezTo>
                    <a:cubicBezTo>
                      <a:pt x="595" y="235"/>
                      <a:pt x="649" y="237"/>
                      <a:pt x="704" y="237"/>
                    </a:cubicBezTo>
                    <a:cubicBezTo>
                      <a:pt x="939" y="237"/>
                      <a:pt x="1174" y="203"/>
                      <a:pt x="1398" y="135"/>
                    </a:cubicBezTo>
                    <a:cubicBezTo>
                      <a:pt x="1434" y="124"/>
                      <a:pt x="1453" y="86"/>
                      <a:pt x="1443" y="48"/>
                    </a:cubicBezTo>
                    <a:cubicBezTo>
                      <a:pt x="1433" y="19"/>
                      <a:pt x="1406" y="0"/>
                      <a:pt x="137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61;p71">
                <a:extLst>
                  <a:ext uri="{FF2B5EF4-FFF2-40B4-BE49-F238E27FC236}">
                    <a16:creationId xmlns:a16="http://schemas.microsoft.com/office/drawing/2014/main" xmlns="" id="{34F92E41-A9CF-9DF5-F8F9-0DC1A3CE17D9}"/>
                  </a:ext>
                </a:extLst>
              </p:cNvPr>
              <p:cNvSpPr/>
              <p:nvPr/>
            </p:nvSpPr>
            <p:spPr>
              <a:xfrm>
                <a:off x="5384901" y="3955241"/>
                <a:ext cx="132136" cy="69375"/>
              </a:xfrm>
              <a:custGeom>
                <a:avLst/>
                <a:gdLst/>
                <a:ahLst/>
                <a:cxnLst/>
                <a:rect l="l" t="t" r="r" b="b"/>
                <a:pathLst>
                  <a:path w="3297" h="1595" extrusionOk="0">
                    <a:moveTo>
                      <a:pt x="0" y="0"/>
                    </a:moveTo>
                    <a:lnTo>
                      <a:pt x="0" y="0"/>
                    </a:lnTo>
                    <a:cubicBezTo>
                      <a:pt x="362" y="965"/>
                      <a:pt x="1393" y="1595"/>
                      <a:pt x="2411" y="1595"/>
                    </a:cubicBezTo>
                    <a:cubicBezTo>
                      <a:pt x="2713" y="1595"/>
                      <a:pt x="3015" y="1539"/>
                      <a:pt x="3297" y="1420"/>
                    </a:cubicBezTo>
                    <a:lnTo>
                      <a:pt x="3297" y="1420"/>
                    </a:lnTo>
                    <a:cubicBezTo>
                      <a:pt x="3211" y="1425"/>
                      <a:pt x="3126" y="1428"/>
                      <a:pt x="3041" y="1428"/>
                    </a:cubicBezTo>
                    <a:cubicBezTo>
                      <a:pt x="1866" y="1428"/>
                      <a:pt x="757" y="913"/>
                      <a:pt x="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62;p71">
                <a:extLst>
                  <a:ext uri="{FF2B5EF4-FFF2-40B4-BE49-F238E27FC236}">
                    <a16:creationId xmlns:a16="http://schemas.microsoft.com/office/drawing/2014/main" xmlns="" id="{89E54C4B-1DD9-98BE-4C13-8A5F32740B91}"/>
                  </a:ext>
                </a:extLst>
              </p:cNvPr>
              <p:cNvSpPr/>
              <p:nvPr/>
            </p:nvSpPr>
            <p:spPr>
              <a:xfrm>
                <a:off x="5524135" y="3698455"/>
                <a:ext cx="215136" cy="220868"/>
              </a:xfrm>
              <a:custGeom>
                <a:avLst/>
                <a:gdLst/>
                <a:ahLst/>
                <a:cxnLst/>
                <a:rect l="l" t="t" r="r" b="b"/>
                <a:pathLst>
                  <a:path w="5368" h="5078" extrusionOk="0">
                    <a:moveTo>
                      <a:pt x="2781" y="0"/>
                    </a:moveTo>
                    <a:cubicBezTo>
                      <a:pt x="1584" y="0"/>
                      <a:pt x="498" y="978"/>
                      <a:pt x="262" y="2347"/>
                    </a:cubicBezTo>
                    <a:cubicBezTo>
                      <a:pt x="1" y="3856"/>
                      <a:pt x="955" y="4797"/>
                      <a:pt x="2293" y="5028"/>
                    </a:cubicBezTo>
                    <a:cubicBezTo>
                      <a:pt x="2485" y="5061"/>
                      <a:pt x="2674" y="5078"/>
                      <a:pt x="2858" y="5078"/>
                    </a:cubicBezTo>
                    <a:cubicBezTo>
                      <a:pt x="3959" y="5078"/>
                      <a:pt x="4883" y="4478"/>
                      <a:pt x="5106" y="3185"/>
                    </a:cubicBezTo>
                    <a:lnTo>
                      <a:pt x="5108" y="3185"/>
                    </a:lnTo>
                    <a:cubicBezTo>
                      <a:pt x="5367" y="1674"/>
                      <a:pt x="4495" y="264"/>
                      <a:pt x="3157" y="32"/>
                    </a:cubicBezTo>
                    <a:cubicBezTo>
                      <a:pt x="3031" y="11"/>
                      <a:pt x="2906"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63;p71">
                <a:extLst>
                  <a:ext uri="{FF2B5EF4-FFF2-40B4-BE49-F238E27FC236}">
                    <a16:creationId xmlns:a16="http://schemas.microsoft.com/office/drawing/2014/main" xmlns="" id="{97D6556A-C7DF-C40E-840C-ACD34B3BC07F}"/>
                  </a:ext>
                </a:extLst>
              </p:cNvPr>
              <p:cNvSpPr/>
              <p:nvPr/>
            </p:nvSpPr>
            <p:spPr>
              <a:xfrm>
                <a:off x="5534595" y="3689495"/>
                <a:ext cx="191570" cy="111043"/>
              </a:xfrm>
              <a:custGeom>
                <a:avLst/>
                <a:gdLst/>
                <a:ahLst/>
                <a:cxnLst/>
                <a:rect l="l" t="t" r="r" b="b"/>
                <a:pathLst>
                  <a:path w="4780" h="2553" extrusionOk="0">
                    <a:moveTo>
                      <a:pt x="2515" y="0"/>
                    </a:moveTo>
                    <a:cubicBezTo>
                      <a:pt x="1233" y="0"/>
                      <a:pt x="38" y="1120"/>
                      <a:pt x="1" y="2553"/>
                    </a:cubicBezTo>
                    <a:cubicBezTo>
                      <a:pt x="365" y="1365"/>
                      <a:pt x="1399" y="409"/>
                      <a:pt x="2548" y="409"/>
                    </a:cubicBezTo>
                    <a:cubicBezTo>
                      <a:pt x="2939" y="409"/>
                      <a:pt x="3344" y="520"/>
                      <a:pt x="3740" y="771"/>
                    </a:cubicBezTo>
                    <a:cubicBezTo>
                      <a:pt x="4202" y="1074"/>
                      <a:pt x="4544" y="1528"/>
                      <a:pt x="4779" y="2037"/>
                    </a:cubicBezTo>
                    <a:cubicBezTo>
                      <a:pt x="4704" y="1450"/>
                      <a:pt x="4396" y="892"/>
                      <a:pt x="3931" y="511"/>
                    </a:cubicBezTo>
                    <a:cubicBezTo>
                      <a:pt x="3484" y="157"/>
                      <a:pt x="299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64;p71">
                <a:extLst>
                  <a:ext uri="{FF2B5EF4-FFF2-40B4-BE49-F238E27FC236}">
                    <a16:creationId xmlns:a16="http://schemas.microsoft.com/office/drawing/2014/main" xmlns="" id="{08E2DDAC-14BF-4295-EDF3-A3B127377B5B}"/>
                  </a:ext>
                </a:extLst>
              </p:cNvPr>
              <p:cNvSpPr/>
              <p:nvPr/>
            </p:nvSpPr>
            <p:spPr>
              <a:xfrm>
                <a:off x="5596798" y="3622515"/>
                <a:ext cx="137827" cy="84772"/>
              </a:xfrm>
              <a:custGeom>
                <a:avLst/>
                <a:gdLst/>
                <a:ahLst/>
                <a:cxnLst/>
                <a:rect l="l" t="t" r="r" b="b"/>
                <a:pathLst>
                  <a:path w="3439" h="1949" extrusionOk="0">
                    <a:moveTo>
                      <a:pt x="915" y="1"/>
                    </a:moveTo>
                    <a:cubicBezTo>
                      <a:pt x="486" y="1"/>
                      <a:pt x="139" y="223"/>
                      <a:pt x="79" y="467"/>
                    </a:cubicBezTo>
                    <a:cubicBezTo>
                      <a:pt x="1" y="785"/>
                      <a:pt x="528" y="903"/>
                      <a:pt x="1028" y="1098"/>
                    </a:cubicBezTo>
                    <a:cubicBezTo>
                      <a:pt x="1627" y="1332"/>
                      <a:pt x="2860" y="1948"/>
                      <a:pt x="3154" y="1948"/>
                    </a:cubicBezTo>
                    <a:cubicBezTo>
                      <a:pt x="3186" y="1948"/>
                      <a:pt x="3206" y="1941"/>
                      <a:pt x="3214" y="1925"/>
                    </a:cubicBezTo>
                    <a:cubicBezTo>
                      <a:pt x="3439" y="1460"/>
                      <a:pt x="2049" y="312"/>
                      <a:pt x="1327" y="69"/>
                    </a:cubicBezTo>
                    <a:cubicBezTo>
                      <a:pt x="1186" y="22"/>
                      <a:pt x="1047" y="1"/>
                      <a:pt x="915"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65;p71">
                <a:extLst>
                  <a:ext uri="{FF2B5EF4-FFF2-40B4-BE49-F238E27FC236}">
                    <a16:creationId xmlns:a16="http://schemas.microsoft.com/office/drawing/2014/main" xmlns="" id="{7C3A98C3-B1E4-B3DD-D7DF-80F7D5D60034}"/>
                  </a:ext>
                </a:extLst>
              </p:cNvPr>
              <p:cNvSpPr/>
              <p:nvPr/>
            </p:nvSpPr>
            <p:spPr>
              <a:xfrm>
                <a:off x="5577279" y="3754649"/>
                <a:ext cx="156382" cy="171109"/>
              </a:xfrm>
              <a:custGeom>
                <a:avLst/>
                <a:gdLst/>
                <a:ahLst/>
                <a:cxnLst/>
                <a:rect l="l" t="t" r="r" b="b"/>
                <a:pathLst>
                  <a:path w="3902" h="3934" extrusionOk="0">
                    <a:moveTo>
                      <a:pt x="2007" y="1"/>
                    </a:moveTo>
                    <a:cubicBezTo>
                      <a:pt x="1683" y="1"/>
                      <a:pt x="1371" y="97"/>
                      <a:pt x="1097" y="269"/>
                    </a:cubicBezTo>
                    <a:cubicBezTo>
                      <a:pt x="1110" y="269"/>
                      <a:pt x="1122" y="272"/>
                      <a:pt x="1135" y="273"/>
                    </a:cubicBezTo>
                    <a:cubicBezTo>
                      <a:pt x="1501" y="337"/>
                      <a:pt x="1745" y="685"/>
                      <a:pt x="1681" y="1050"/>
                    </a:cubicBezTo>
                    <a:cubicBezTo>
                      <a:pt x="1626" y="1377"/>
                      <a:pt x="1342" y="1608"/>
                      <a:pt x="1021" y="1608"/>
                    </a:cubicBezTo>
                    <a:cubicBezTo>
                      <a:pt x="982" y="1608"/>
                      <a:pt x="944" y="1605"/>
                      <a:pt x="905" y="1598"/>
                    </a:cubicBezTo>
                    <a:cubicBezTo>
                      <a:pt x="635" y="1551"/>
                      <a:pt x="429" y="1348"/>
                      <a:pt x="368" y="1096"/>
                    </a:cubicBezTo>
                    <a:cubicBezTo>
                      <a:pt x="284" y="1271"/>
                      <a:pt x="222" y="1460"/>
                      <a:pt x="186" y="1663"/>
                    </a:cubicBezTo>
                    <a:cubicBezTo>
                      <a:pt x="1" y="2736"/>
                      <a:pt x="641" y="3741"/>
                      <a:pt x="1615" y="3910"/>
                    </a:cubicBezTo>
                    <a:cubicBezTo>
                      <a:pt x="1709" y="3926"/>
                      <a:pt x="1803" y="3934"/>
                      <a:pt x="1896" y="3934"/>
                    </a:cubicBezTo>
                    <a:cubicBezTo>
                      <a:pt x="2765" y="3934"/>
                      <a:pt x="3548" y="3242"/>
                      <a:pt x="3715" y="2273"/>
                    </a:cubicBezTo>
                    <a:cubicBezTo>
                      <a:pt x="3901" y="1200"/>
                      <a:pt x="3262" y="194"/>
                      <a:pt x="2287" y="25"/>
                    </a:cubicBezTo>
                    <a:cubicBezTo>
                      <a:pt x="2193" y="9"/>
                      <a:pt x="2100" y="1"/>
                      <a:pt x="200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66;p71">
                <a:extLst>
                  <a:ext uri="{FF2B5EF4-FFF2-40B4-BE49-F238E27FC236}">
                    <a16:creationId xmlns:a16="http://schemas.microsoft.com/office/drawing/2014/main" xmlns="" id="{E2C3613D-7766-EF16-A0BC-A8B153B4E165}"/>
                  </a:ext>
                </a:extLst>
              </p:cNvPr>
              <p:cNvSpPr/>
              <p:nvPr/>
            </p:nvSpPr>
            <p:spPr>
              <a:xfrm>
                <a:off x="5483495" y="3854380"/>
                <a:ext cx="101757" cy="107433"/>
              </a:xfrm>
              <a:custGeom>
                <a:avLst/>
                <a:gdLst/>
                <a:ahLst/>
                <a:cxnLst/>
                <a:rect l="l" t="t" r="r" b="b"/>
                <a:pathLst>
                  <a:path w="2539" h="2470" extrusionOk="0">
                    <a:moveTo>
                      <a:pt x="1354" y="1"/>
                    </a:moveTo>
                    <a:cubicBezTo>
                      <a:pt x="1006" y="1"/>
                      <a:pt x="645" y="94"/>
                      <a:pt x="434" y="363"/>
                    </a:cubicBezTo>
                    <a:cubicBezTo>
                      <a:pt x="0" y="921"/>
                      <a:pt x="61" y="1914"/>
                      <a:pt x="522" y="2274"/>
                    </a:cubicBezTo>
                    <a:cubicBezTo>
                      <a:pt x="691" y="2406"/>
                      <a:pt x="874" y="2469"/>
                      <a:pt x="1058" y="2469"/>
                    </a:cubicBezTo>
                    <a:cubicBezTo>
                      <a:pt x="1379" y="2469"/>
                      <a:pt x="1706" y="2278"/>
                      <a:pt x="1982" y="1925"/>
                    </a:cubicBezTo>
                    <a:cubicBezTo>
                      <a:pt x="2416" y="1369"/>
                      <a:pt x="2538" y="476"/>
                      <a:pt x="2219" y="219"/>
                    </a:cubicBezTo>
                    <a:cubicBezTo>
                      <a:pt x="2079" y="107"/>
                      <a:pt x="1724" y="1"/>
                      <a:pt x="1354" y="1"/>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267;p71">
                <a:extLst>
                  <a:ext uri="{FF2B5EF4-FFF2-40B4-BE49-F238E27FC236}">
                    <a16:creationId xmlns:a16="http://schemas.microsoft.com/office/drawing/2014/main" xmlns="" id="{2A129463-C882-8217-F85C-E98EEA694894}"/>
                  </a:ext>
                </a:extLst>
              </p:cNvPr>
              <p:cNvSpPr/>
              <p:nvPr/>
            </p:nvSpPr>
            <p:spPr>
              <a:xfrm>
                <a:off x="5484978" y="3858729"/>
                <a:ext cx="100274" cy="103083"/>
              </a:xfrm>
              <a:custGeom>
                <a:avLst/>
                <a:gdLst/>
                <a:ahLst/>
                <a:cxnLst/>
                <a:rect l="l" t="t" r="r" b="b"/>
                <a:pathLst>
                  <a:path w="2502" h="2370" extrusionOk="0">
                    <a:moveTo>
                      <a:pt x="1677" y="0"/>
                    </a:moveTo>
                    <a:cubicBezTo>
                      <a:pt x="1259" y="0"/>
                      <a:pt x="719" y="150"/>
                      <a:pt x="436" y="513"/>
                    </a:cubicBezTo>
                    <a:cubicBezTo>
                      <a:pt x="1" y="1070"/>
                      <a:pt x="24" y="1814"/>
                      <a:pt x="485" y="2174"/>
                    </a:cubicBezTo>
                    <a:cubicBezTo>
                      <a:pt x="654" y="2306"/>
                      <a:pt x="837" y="2369"/>
                      <a:pt x="1021" y="2369"/>
                    </a:cubicBezTo>
                    <a:cubicBezTo>
                      <a:pt x="1342" y="2369"/>
                      <a:pt x="1669" y="2178"/>
                      <a:pt x="1945" y="1825"/>
                    </a:cubicBezTo>
                    <a:cubicBezTo>
                      <a:pt x="2379" y="1269"/>
                      <a:pt x="2501" y="376"/>
                      <a:pt x="2182" y="119"/>
                    </a:cubicBezTo>
                    <a:cubicBezTo>
                      <a:pt x="2087" y="43"/>
                      <a:pt x="1899" y="0"/>
                      <a:pt x="1677"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268;p71">
                <a:extLst>
                  <a:ext uri="{FF2B5EF4-FFF2-40B4-BE49-F238E27FC236}">
                    <a16:creationId xmlns:a16="http://schemas.microsoft.com/office/drawing/2014/main" xmlns="" id="{BD8F5082-EE3D-DE36-A624-B7E20C952FFD}"/>
                  </a:ext>
                </a:extLst>
              </p:cNvPr>
              <p:cNvSpPr/>
              <p:nvPr/>
            </p:nvSpPr>
            <p:spPr>
              <a:xfrm>
                <a:off x="5508584" y="3870168"/>
                <a:ext cx="38675" cy="31055"/>
              </a:xfrm>
              <a:custGeom>
                <a:avLst/>
                <a:gdLst/>
                <a:ahLst/>
                <a:cxnLst/>
                <a:rect l="l" t="t" r="r" b="b"/>
                <a:pathLst>
                  <a:path w="965" h="714" extrusionOk="0">
                    <a:moveTo>
                      <a:pt x="730" y="0"/>
                    </a:moveTo>
                    <a:cubicBezTo>
                      <a:pt x="720" y="0"/>
                      <a:pt x="710" y="1"/>
                      <a:pt x="700" y="3"/>
                    </a:cubicBezTo>
                    <a:cubicBezTo>
                      <a:pt x="477" y="47"/>
                      <a:pt x="264" y="146"/>
                      <a:pt x="96" y="303"/>
                    </a:cubicBezTo>
                    <a:cubicBezTo>
                      <a:pt x="70" y="321"/>
                      <a:pt x="51" y="343"/>
                      <a:pt x="38" y="372"/>
                    </a:cubicBezTo>
                    <a:cubicBezTo>
                      <a:pt x="21" y="397"/>
                      <a:pt x="12" y="424"/>
                      <a:pt x="8" y="454"/>
                    </a:cubicBezTo>
                    <a:cubicBezTo>
                      <a:pt x="0" y="510"/>
                      <a:pt x="16" y="580"/>
                      <a:pt x="52" y="624"/>
                    </a:cubicBezTo>
                    <a:cubicBezTo>
                      <a:pt x="91" y="669"/>
                      <a:pt x="143" y="707"/>
                      <a:pt x="204" y="712"/>
                    </a:cubicBezTo>
                    <a:cubicBezTo>
                      <a:pt x="214" y="713"/>
                      <a:pt x="223" y="713"/>
                      <a:pt x="233" y="713"/>
                    </a:cubicBezTo>
                    <a:cubicBezTo>
                      <a:pt x="283" y="713"/>
                      <a:pt x="337" y="702"/>
                      <a:pt x="373" y="668"/>
                    </a:cubicBezTo>
                    <a:cubicBezTo>
                      <a:pt x="425" y="620"/>
                      <a:pt x="481" y="578"/>
                      <a:pt x="541" y="541"/>
                    </a:cubicBezTo>
                    <a:cubicBezTo>
                      <a:pt x="607" y="507"/>
                      <a:pt x="676" y="478"/>
                      <a:pt x="747" y="459"/>
                    </a:cubicBezTo>
                    <a:cubicBezTo>
                      <a:pt x="750" y="458"/>
                      <a:pt x="752" y="458"/>
                      <a:pt x="755" y="458"/>
                    </a:cubicBezTo>
                    <a:cubicBezTo>
                      <a:pt x="816" y="445"/>
                      <a:pt x="871" y="420"/>
                      <a:pt x="909" y="369"/>
                    </a:cubicBezTo>
                    <a:cubicBezTo>
                      <a:pt x="943" y="325"/>
                      <a:pt x="964" y="258"/>
                      <a:pt x="955" y="202"/>
                    </a:cubicBezTo>
                    <a:lnTo>
                      <a:pt x="955" y="202"/>
                    </a:lnTo>
                    <a:lnTo>
                      <a:pt x="955" y="203"/>
                    </a:lnTo>
                    <a:cubicBezTo>
                      <a:pt x="945" y="143"/>
                      <a:pt x="917" y="84"/>
                      <a:pt x="867" y="48"/>
                    </a:cubicBezTo>
                    <a:cubicBezTo>
                      <a:pt x="828" y="22"/>
                      <a:pt x="779"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269;p71">
                <a:extLst>
                  <a:ext uri="{FF2B5EF4-FFF2-40B4-BE49-F238E27FC236}">
                    <a16:creationId xmlns:a16="http://schemas.microsoft.com/office/drawing/2014/main" xmlns="" id="{46D7AEAB-9045-EFE6-8AB9-13E4465586DC}"/>
                  </a:ext>
                </a:extLst>
              </p:cNvPr>
              <p:cNvSpPr/>
              <p:nvPr/>
            </p:nvSpPr>
            <p:spPr>
              <a:xfrm>
                <a:off x="5511390" y="3852509"/>
                <a:ext cx="72300" cy="110129"/>
              </a:xfrm>
              <a:custGeom>
                <a:avLst/>
                <a:gdLst/>
                <a:ahLst/>
                <a:cxnLst/>
                <a:rect l="l" t="t" r="r" b="b"/>
                <a:pathLst>
                  <a:path w="1804" h="2532" extrusionOk="0">
                    <a:moveTo>
                      <a:pt x="472" y="1"/>
                    </a:moveTo>
                    <a:cubicBezTo>
                      <a:pt x="249" y="1"/>
                      <a:pt x="82" y="15"/>
                      <a:pt x="65" y="17"/>
                    </a:cubicBezTo>
                    <a:cubicBezTo>
                      <a:pt x="28" y="21"/>
                      <a:pt x="0" y="54"/>
                      <a:pt x="3" y="92"/>
                    </a:cubicBezTo>
                    <a:cubicBezTo>
                      <a:pt x="7" y="128"/>
                      <a:pt x="38" y="155"/>
                      <a:pt x="73" y="155"/>
                    </a:cubicBezTo>
                    <a:cubicBezTo>
                      <a:pt x="75" y="155"/>
                      <a:pt x="77" y="155"/>
                      <a:pt x="78" y="154"/>
                    </a:cubicBezTo>
                    <a:cubicBezTo>
                      <a:pt x="82" y="154"/>
                      <a:pt x="250" y="139"/>
                      <a:pt x="475" y="139"/>
                    </a:cubicBezTo>
                    <a:cubicBezTo>
                      <a:pt x="803" y="139"/>
                      <a:pt x="1252" y="170"/>
                      <a:pt x="1485" y="321"/>
                    </a:cubicBezTo>
                    <a:cubicBezTo>
                      <a:pt x="1604" y="397"/>
                      <a:pt x="1659" y="630"/>
                      <a:pt x="1628" y="927"/>
                    </a:cubicBezTo>
                    <a:cubicBezTo>
                      <a:pt x="1568" y="1477"/>
                      <a:pt x="1229" y="2170"/>
                      <a:pt x="624" y="2398"/>
                    </a:cubicBezTo>
                    <a:cubicBezTo>
                      <a:pt x="589" y="2410"/>
                      <a:pt x="571" y="2451"/>
                      <a:pt x="584" y="2486"/>
                    </a:cubicBezTo>
                    <a:cubicBezTo>
                      <a:pt x="594" y="2512"/>
                      <a:pt x="617" y="2529"/>
                      <a:pt x="643" y="2531"/>
                    </a:cubicBezTo>
                    <a:lnTo>
                      <a:pt x="643" y="2530"/>
                    </a:lnTo>
                    <a:cubicBezTo>
                      <a:pt x="646" y="2530"/>
                      <a:pt x="648" y="2530"/>
                      <a:pt x="651" y="2530"/>
                    </a:cubicBezTo>
                    <a:cubicBezTo>
                      <a:pt x="658" y="2530"/>
                      <a:pt x="665" y="2529"/>
                      <a:pt x="673" y="2526"/>
                    </a:cubicBezTo>
                    <a:cubicBezTo>
                      <a:pt x="1333" y="2278"/>
                      <a:pt x="1701" y="1531"/>
                      <a:pt x="1764" y="943"/>
                    </a:cubicBezTo>
                    <a:cubicBezTo>
                      <a:pt x="1803" y="582"/>
                      <a:pt x="1728" y="313"/>
                      <a:pt x="1560" y="205"/>
                    </a:cubicBezTo>
                    <a:cubicBezTo>
                      <a:pt x="1297" y="35"/>
                      <a:pt x="817" y="1"/>
                      <a:pt x="47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270;p71">
                <a:extLst>
                  <a:ext uri="{FF2B5EF4-FFF2-40B4-BE49-F238E27FC236}">
                    <a16:creationId xmlns:a16="http://schemas.microsoft.com/office/drawing/2014/main" xmlns="" id="{7124F60A-A841-9CDA-3B04-F1ED7DE75D3E}"/>
                  </a:ext>
                </a:extLst>
              </p:cNvPr>
              <p:cNvSpPr/>
              <p:nvPr/>
            </p:nvSpPr>
            <p:spPr>
              <a:xfrm>
                <a:off x="5196771" y="3549707"/>
                <a:ext cx="563249" cy="155147"/>
              </a:xfrm>
              <a:custGeom>
                <a:avLst/>
                <a:gdLst/>
                <a:ahLst/>
                <a:cxnLst/>
                <a:rect l="l" t="t" r="r" b="b"/>
                <a:pathLst>
                  <a:path w="14054" h="3567" extrusionOk="0">
                    <a:moveTo>
                      <a:pt x="1486" y="0"/>
                    </a:moveTo>
                    <a:cubicBezTo>
                      <a:pt x="1612" y="603"/>
                      <a:pt x="1574" y="1239"/>
                      <a:pt x="1373" y="1821"/>
                    </a:cubicBezTo>
                    <a:cubicBezTo>
                      <a:pt x="1126" y="2533"/>
                      <a:pt x="634" y="3158"/>
                      <a:pt x="0" y="3567"/>
                    </a:cubicBezTo>
                    <a:cubicBezTo>
                      <a:pt x="554" y="3567"/>
                      <a:pt x="1558" y="3143"/>
                      <a:pt x="1804" y="2430"/>
                    </a:cubicBezTo>
                    <a:cubicBezTo>
                      <a:pt x="2006" y="1850"/>
                      <a:pt x="2043" y="1212"/>
                      <a:pt x="1917" y="609"/>
                    </a:cubicBezTo>
                    <a:lnTo>
                      <a:pt x="1917" y="609"/>
                    </a:lnTo>
                    <a:cubicBezTo>
                      <a:pt x="3185" y="1650"/>
                      <a:pt x="4681" y="2411"/>
                      <a:pt x="6272" y="2813"/>
                    </a:cubicBezTo>
                    <a:cubicBezTo>
                      <a:pt x="6526" y="2878"/>
                      <a:pt x="6803" y="2927"/>
                      <a:pt x="7069" y="2927"/>
                    </a:cubicBezTo>
                    <a:cubicBezTo>
                      <a:pt x="7419" y="2927"/>
                      <a:pt x="7751" y="2842"/>
                      <a:pt x="7988" y="2594"/>
                    </a:cubicBezTo>
                    <a:cubicBezTo>
                      <a:pt x="8227" y="2343"/>
                      <a:pt x="8309" y="1976"/>
                      <a:pt x="8284" y="1631"/>
                    </a:cubicBezTo>
                    <a:cubicBezTo>
                      <a:pt x="8258" y="1286"/>
                      <a:pt x="8139" y="956"/>
                      <a:pt x="8019" y="631"/>
                    </a:cubicBezTo>
                    <a:lnTo>
                      <a:pt x="8019" y="631"/>
                    </a:lnTo>
                    <a:cubicBezTo>
                      <a:pt x="9500" y="2036"/>
                      <a:pt x="10361" y="3300"/>
                      <a:pt x="13393" y="3300"/>
                    </a:cubicBezTo>
                    <a:cubicBezTo>
                      <a:pt x="13598" y="3300"/>
                      <a:pt x="13813" y="3294"/>
                      <a:pt x="14039" y="3282"/>
                    </a:cubicBezTo>
                    <a:lnTo>
                      <a:pt x="14054" y="3282"/>
                    </a:lnTo>
                    <a:lnTo>
                      <a:pt x="14054" y="3281"/>
                    </a:lnTo>
                    <a:cubicBezTo>
                      <a:pt x="13782" y="3278"/>
                      <a:pt x="13511" y="3219"/>
                      <a:pt x="13247" y="3150"/>
                    </a:cubicBezTo>
                    <a:cubicBezTo>
                      <a:pt x="11136" y="2611"/>
                      <a:pt x="9167" y="1521"/>
                      <a:pt x="7588" y="21"/>
                    </a:cubicBezTo>
                    <a:lnTo>
                      <a:pt x="7588" y="21"/>
                    </a:lnTo>
                    <a:cubicBezTo>
                      <a:pt x="7708" y="346"/>
                      <a:pt x="7827" y="675"/>
                      <a:pt x="7853" y="1021"/>
                    </a:cubicBezTo>
                    <a:cubicBezTo>
                      <a:pt x="7878" y="1366"/>
                      <a:pt x="7796" y="1733"/>
                      <a:pt x="7557" y="1983"/>
                    </a:cubicBezTo>
                    <a:cubicBezTo>
                      <a:pt x="7320" y="2232"/>
                      <a:pt x="6988" y="2318"/>
                      <a:pt x="6638" y="2318"/>
                    </a:cubicBezTo>
                    <a:cubicBezTo>
                      <a:pt x="6371" y="2318"/>
                      <a:pt x="6094" y="2268"/>
                      <a:pt x="5840" y="2203"/>
                    </a:cubicBezTo>
                    <a:cubicBezTo>
                      <a:pt x="4249" y="1800"/>
                      <a:pt x="2752" y="1039"/>
                      <a:pt x="1486"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271;p71">
                <a:extLst>
                  <a:ext uri="{FF2B5EF4-FFF2-40B4-BE49-F238E27FC236}">
                    <a16:creationId xmlns:a16="http://schemas.microsoft.com/office/drawing/2014/main" xmlns="" id="{E2ED1ECF-16BF-8370-D4EF-0C84166AA406}"/>
                  </a:ext>
                </a:extLst>
              </p:cNvPr>
              <p:cNvSpPr/>
              <p:nvPr/>
            </p:nvSpPr>
            <p:spPr>
              <a:xfrm>
                <a:off x="5069882" y="3287701"/>
                <a:ext cx="742035" cy="417161"/>
              </a:xfrm>
              <a:custGeom>
                <a:avLst/>
                <a:gdLst/>
                <a:ahLst/>
                <a:cxnLst/>
                <a:rect l="l" t="t" r="r" b="b"/>
                <a:pathLst>
                  <a:path w="18515" h="9591" extrusionOk="0">
                    <a:moveTo>
                      <a:pt x="14087" y="1"/>
                    </a:moveTo>
                    <a:cubicBezTo>
                      <a:pt x="13988" y="1"/>
                      <a:pt x="13889" y="9"/>
                      <a:pt x="13792" y="23"/>
                    </a:cubicBezTo>
                    <a:cubicBezTo>
                      <a:pt x="13384" y="84"/>
                      <a:pt x="13001" y="244"/>
                      <a:pt x="12602" y="348"/>
                    </a:cubicBezTo>
                    <a:cubicBezTo>
                      <a:pt x="12156" y="464"/>
                      <a:pt x="11700" y="507"/>
                      <a:pt x="11241" y="507"/>
                    </a:cubicBezTo>
                    <a:cubicBezTo>
                      <a:pt x="10563" y="507"/>
                      <a:pt x="9877" y="413"/>
                      <a:pt x="9203" y="322"/>
                    </a:cubicBezTo>
                    <a:cubicBezTo>
                      <a:pt x="8564" y="235"/>
                      <a:pt x="7913" y="150"/>
                      <a:pt x="7269" y="150"/>
                    </a:cubicBezTo>
                    <a:cubicBezTo>
                      <a:pt x="6775" y="150"/>
                      <a:pt x="6286" y="200"/>
                      <a:pt x="5811" y="335"/>
                    </a:cubicBezTo>
                    <a:cubicBezTo>
                      <a:pt x="4761" y="634"/>
                      <a:pt x="3788" y="1464"/>
                      <a:pt x="3630" y="2529"/>
                    </a:cubicBezTo>
                    <a:cubicBezTo>
                      <a:pt x="3503" y="2509"/>
                      <a:pt x="3375" y="2499"/>
                      <a:pt x="3246" y="2499"/>
                    </a:cubicBezTo>
                    <a:cubicBezTo>
                      <a:pt x="2743" y="2499"/>
                      <a:pt x="2234" y="2648"/>
                      <a:pt x="1804" y="2913"/>
                    </a:cubicBezTo>
                    <a:cubicBezTo>
                      <a:pt x="1113" y="3341"/>
                      <a:pt x="614" y="4039"/>
                      <a:pt x="336" y="4802"/>
                    </a:cubicBezTo>
                    <a:cubicBezTo>
                      <a:pt x="84" y="5490"/>
                      <a:pt x="1" y="6228"/>
                      <a:pt x="11" y="6962"/>
                    </a:cubicBezTo>
                    <a:cubicBezTo>
                      <a:pt x="32" y="6951"/>
                      <a:pt x="206" y="6876"/>
                      <a:pt x="466" y="6836"/>
                    </a:cubicBezTo>
                    <a:cubicBezTo>
                      <a:pt x="563" y="6821"/>
                      <a:pt x="672" y="6810"/>
                      <a:pt x="789" y="6810"/>
                    </a:cubicBezTo>
                    <a:cubicBezTo>
                      <a:pt x="1243" y="6810"/>
                      <a:pt x="1818" y="6964"/>
                      <a:pt x="2305" y="7579"/>
                    </a:cubicBezTo>
                    <a:cubicBezTo>
                      <a:pt x="2306" y="7580"/>
                      <a:pt x="2309" y="7583"/>
                      <a:pt x="2312" y="7585"/>
                    </a:cubicBezTo>
                    <a:cubicBezTo>
                      <a:pt x="2413" y="7723"/>
                      <a:pt x="2506" y="7865"/>
                      <a:pt x="2593" y="8013"/>
                    </a:cubicBezTo>
                    <a:cubicBezTo>
                      <a:pt x="2599" y="8022"/>
                      <a:pt x="2603" y="8029"/>
                      <a:pt x="2609" y="8039"/>
                    </a:cubicBezTo>
                    <a:cubicBezTo>
                      <a:pt x="2884" y="8518"/>
                      <a:pt x="3077" y="9046"/>
                      <a:pt x="3168" y="9591"/>
                    </a:cubicBezTo>
                    <a:cubicBezTo>
                      <a:pt x="3800" y="9182"/>
                      <a:pt x="4292" y="8557"/>
                      <a:pt x="4539" y="7845"/>
                    </a:cubicBezTo>
                    <a:cubicBezTo>
                      <a:pt x="4740" y="7263"/>
                      <a:pt x="4778" y="6627"/>
                      <a:pt x="4652" y="6023"/>
                    </a:cubicBezTo>
                    <a:lnTo>
                      <a:pt x="4652" y="6023"/>
                    </a:lnTo>
                    <a:cubicBezTo>
                      <a:pt x="5920" y="7063"/>
                      <a:pt x="7416" y="7824"/>
                      <a:pt x="9007" y="8227"/>
                    </a:cubicBezTo>
                    <a:cubicBezTo>
                      <a:pt x="9261" y="8292"/>
                      <a:pt x="9538" y="8341"/>
                      <a:pt x="9805" y="8341"/>
                    </a:cubicBezTo>
                    <a:cubicBezTo>
                      <a:pt x="10155" y="8341"/>
                      <a:pt x="10486" y="8256"/>
                      <a:pt x="10723" y="8007"/>
                    </a:cubicBezTo>
                    <a:cubicBezTo>
                      <a:pt x="10962" y="7757"/>
                      <a:pt x="11044" y="7390"/>
                      <a:pt x="11019" y="7045"/>
                    </a:cubicBezTo>
                    <a:cubicBezTo>
                      <a:pt x="10993" y="6699"/>
                      <a:pt x="10874" y="6370"/>
                      <a:pt x="10754" y="6045"/>
                    </a:cubicBezTo>
                    <a:lnTo>
                      <a:pt x="10754" y="6045"/>
                    </a:lnTo>
                    <a:cubicBezTo>
                      <a:pt x="12335" y="7545"/>
                      <a:pt x="14302" y="8635"/>
                      <a:pt x="16413" y="9174"/>
                    </a:cubicBezTo>
                    <a:cubicBezTo>
                      <a:pt x="16677" y="9243"/>
                      <a:pt x="16948" y="9302"/>
                      <a:pt x="17220" y="9305"/>
                    </a:cubicBezTo>
                    <a:cubicBezTo>
                      <a:pt x="17238" y="9306"/>
                      <a:pt x="17255" y="9306"/>
                      <a:pt x="17273" y="9306"/>
                    </a:cubicBezTo>
                    <a:cubicBezTo>
                      <a:pt x="17327" y="9306"/>
                      <a:pt x="17380" y="9303"/>
                      <a:pt x="17434" y="9297"/>
                    </a:cubicBezTo>
                    <a:cubicBezTo>
                      <a:pt x="17777" y="9265"/>
                      <a:pt x="18121" y="9109"/>
                      <a:pt x="18313" y="8823"/>
                    </a:cubicBezTo>
                    <a:cubicBezTo>
                      <a:pt x="18515" y="8519"/>
                      <a:pt x="18504" y="8123"/>
                      <a:pt x="18367" y="7779"/>
                    </a:cubicBezTo>
                    <a:cubicBezTo>
                      <a:pt x="18326" y="7677"/>
                      <a:pt x="18274" y="7581"/>
                      <a:pt x="18213" y="7494"/>
                    </a:cubicBezTo>
                    <a:cubicBezTo>
                      <a:pt x="18135" y="7379"/>
                      <a:pt x="18043" y="7274"/>
                      <a:pt x="17943" y="7177"/>
                    </a:cubicBezTo>
                    <a:cubicBezTo>
                      <a:pt x="17708" y="6948"/>
                      <a:pt x="17424" y="6762"/>
                      <a:pt x="17147" y="6581"/>
                    </a:cubicBezTo>
                    <a:lnTo>
                      <a:pt x="17147" y="6581"/>
                    </a:lnTo>
                    <a:cubicBezTo>
                      <a:pt x="17198" y="6591"/>
                      <a:pt x="17248" y="6595"/>
                      <a:pt x="17298" y="6595"/>
                    </a:cubicBezTo>
                    <a:cubicBezTo>
                      <a:pt x="17855" y="6595"/>
                      <a:pt x="18346" y="6043"/>
                      <a:pt x="18382" y="5469"/>
                    </a:cubicBezTo>
                    <a:cubicBezTo>
                      <a:pt x="18400" y="5176"/>
                      <a:pt x="18328" y="4891"/>
                      <a:pt x="18198" y="4628"/>
                    </a:cubicBezTo>
                    <a:cubicBezTo>
                      <a:pt x="18051" y="4332"/>
                      <a:pt x="17831" y="4062"/>
                      <a:pt x="17585" y="3839"/>
                    </a:cubicBezTo>
                    <a:cubicBezTo>
                      <a:pt x="17169" y="3463"/>
                      <a:pt x="16662" y="3187"/>
                      <a:pt x="16123" y="3033"/>
                    </a:cubicBezTo>
                    <a:cubicBezTo>
                      <a:pt x="15861" y="2956"/>
                      <a:pt x="15591" y="2908"/>
                      <a:pt x="15318" y="2890"/>
                    </a:cubicBezTo>
                    <a:cubicBezTo>
                      <a:pt x="15228" y="2883"/>
                      <a:pt x="15138" y="2880"/>
                      <a:pt x="15047" y="2880"/>
                    </a:cubicBezTo>
                    <a:cubicBezTo>
                      <a:pt x="14795" y="2880"/>
                      <a:pt x="14544" y="2906"/>
                      <a:pt x="14296" y="2959"/>
                    </a:cubicBezTo>
                    <a:cubicBezTo>
                      <a:pt x="14652" y="2587"/>
                      <a:pt x="15014" y="2203"/>
                      <a:pt x="15196" y="1722"/>
                    </a:cubicBezTo>
                    <a:cubicBezTo>
                      <a:pt x="15305" y="1434"/>
                      <a:pt x="15334" y="1100"/>
                      <a:pt x="15256" y="804"/>
                    </a:cubicBezTo>
                    <a:cubicBezTo>
                      <a:pt x="15204" y="608"/>
                      <a:pt x="15106" y="431"/>
                      <a:pt x="14956" y="294"/>
                    </a:cubicBezTo>
                    <a:cubicBezTo>
                      <a:pt x="14723" y="83"/>
                      <a:pt x="14405" y="1"/>
                      <a:pt x="14087"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272;p71">
                <a:extLst>
                  <a:ext uri="{FF2B5EF4-FFF2-40B4-BE49-F238E27FC236}">
                    <a16:creationId xmlns:a16="http://schemas.microsoft.com/office/drawing/2014/main" xmlns="" id="{0A351BCE-0364-8CBC-1955-85B8650CF7AB}"/>
                  </a:ext>
                </a:extLst>
              </p:cNvPr>
              <p:cNvSpPr/>
              <p:nvPr/>
            </p:nvSpPr>
            <p:spPr>
              <a:xfrm>
                <a:off x="5660042" y="4227990"/>
                <a:ext cx="496921" cy="539251"/>
              </a:xfrm>
              <a:custGeom>
                <a:avLst/>
                <a:gdLst/>
                <a:ahLst/>
                <a:cxnLst/>
                <a:rect l="l" t="t" r="r" b="b"/>
                <a:pathLst>
                  <a:path w="12399" h="12398" extrusionOk="0">
                    <a:moveTo>
                      <a:pt x="10602" y="0"/>
                    </a:moveTo>
                    <a:lnTo>
                      <a:pt x="1" y="10601"/>
                    </a:lnTo>
                    <a:cubicBezTo>
                      <a:pt x="565" y="10704"/>
                      <a:pt x="987" y="11083"/>
                      <a:pt x="1279" y="11468"/>
                    </a:cubicBezTo>
                    <a:cubicBezTo>
                      <a:pt x="1632" y="11929"/>
                      <a:pt x="1797" y="12398"/>
                      <a:pt x="1797" y="12398"/>
                    </a:cubicBezTo>
                    <a:lnTo>
                      <a:pt x="12398" y="1797"/>
                    </a:lnTo>
                    <a:cubicBezTo>
                      <a:pt x="11246" y="1291"/>
                      <a:pt x="10602" y="0"/>
                      <a:pt x="10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273;p71">
                <a:extLst>
                  <a:ext uri="{FF2B5EF4-FFF2-40B4-BE49-F238E27FC236}">
                    <a16:creationId xmlns:a16="http://schemas.microsoft.com/office/drawing/2014/main" xmlns="" id="{20E8F6DF-823E-6A15-1BA2-78DCEA5E76B1}"/>
                  </a:ext>
                </a:extLst>
              </p:cNvPr>
              <p:cNvSpPr/>
              <p:nvPr/>
            </p:nvSpPr>
            <p:spPr>
              <a:xfrm>
                <a:off x="5684250" y="4247475"/>
                <a:ext cx="457645" cy="491189"/>
              </a:xfrm>
              <a:custGeom>
                <a:avLst/>
                <a:gdLst/>
                <a:ahLst/>
                <a:cxnLst/>
                <a:rect l="l" t="t" r="r" b="b"/>
                <a:pathLst>
                  <a:path w="11419" h="11293" extrusionOk="0">
                    <a:moveTo>
                      <a:pt x="9889" y="0"/>
                    </a:moveTo>
                    <a:lnTo>
                      <a:pt x="1" y="9888"/>
                    </a:lnTo>
                    <a:lnTo>
                      <a:pt x="1" y="9888"/>
                    </a:lnTo>
                    <a:lnTo>
                      <a:pt x="6086" y="4103"/>
                    </a:lnTo>
                    <a:lnTo>
                      <a:pt x="6086" y="4103"/>
                    </a:lnTo>
                    <a:lnTo>
                      <a:pt x="527" y="10413"/>
                    </a:lnTo>
                    <a:lnTo>
                      <a:pt x="527" y="10413"/>
                    </a:lnTo>
                    <a:lnTo>
                      <a:pt x="6385" y="4688"/>
                    </a:lnTo>
                    <a:lnTo>
                      <a:pt x="6385" y="4688"/>
                    </a:lnTo>
                    <a:lnTo>
                      <a:pt x="1013" y="10811"/>
                    </a:lnTo>
                    <a:lnTo>
                      <a:pt x="6893" y="5566"/>
                    </a:lnTo>
                    <a:lnTo>
                      <a:pt x="1405" y="11292"/>
                    </a:lnTo>
                    <a:lnTo>
                      <a:pt x="1553" y="11142"/>
                    </a:lnTo>
                    <a:lnTo>
                      <a:pt x="1693" y="11018"/>
                    </a:lnTo>
                    <a:lnTo>
                      <a:pt x="5930" y="7001"/>
                    </a:lnTo>
                    <a:lnTo>
                      <a:pt x="11419" y="1275"/>
                    </a:lnTo>
                    <a:lnTo>
                      <a:pt x="11272" y="1421"/>
                    </a:lnTo>
                    <a:lnTo>
                      <a:pt x="6487" y="5650"/>
                    </a:lnTo>
                    <a:lnTo>
                      <a:pt x="10789" y="1056"/>
                    </a:lnTo>
                    <a:lnTo>
                      <a:pt x="5785" y="5940"/>
                    </a:lnTo>
                    <a:lnTo>
                      <a:pt x="10389" y="658"/>
                    </a:lnTo>
                    <a:lnTo>
                      <a:pt x="10389" y="658"/>
                    </a:lnTo>
                    <a:lnTo>
                      <a:pt x="5648" y="5019"/>
                    </a:lnTo>
                    <a:lnTo>
                      <a:pt x="9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274;p71">
                <a:extLst>
                  <a:ext uri="{FF2B5EF4-FFF2-40B4-BE49-F238E27FC236}">
                    <a16:creationId xmlns:a16="http://schemas.microsoft.com/office/drawing/2014/main" xmlns="" id="{D5DAE05E-1198-1A1D-94E7-E743750F134A}"/>
                  </a:ext>
                </a:extLst>
              </p:cNvPr>
              <p:cNvSpPr/>
              <p:nvPr/>
            </p:nvSpPr>
            <p:spPr>
              <a:xfrm>
                <a:off x="5660042" y="4227990"/>
                <a:ext cx="496921" cy="498801"/>
              </a:xfrm>
              <a:custGeom>
                <a:avLst/>
                <a:gdLst/>
                <a:ahLst/>
                <a:cxnLst/>
                <a:rect l="l" t="t" r="r" b="b"/>
                <a:pathLst>
                  <a:path w="12399" h="11468" extrusionOk="0">
                    <a:moveTo>
                      <a:pt x="10602" y="0"/>
                    </a:moveTo>
                    <a:lnTo>
                      <a:pt x="1" y="10601"/>
                    </a:lnTo>
                    <a:cubicBezTo>
                      <a:pt x="565" y="10704"/>
                      <a:pt x="987" y="11083"/>
                      <a:pt x="1279" y="11468"/>
                    </a:cubicBezTo>
                    <a:cubicBezTo>
                      <a:pt x="1628" y="10886"/>
                      <a:pt x="2009" y="10317"/>
                      <a:pt x="2417" y="9762"/>
                    </a:cubicBezTo>
                    <a:cubicBezTo>
                      <a:pt x="3140" y="8774"/>
                      <a:pt x="3948" y="7831"/>
                      <a:pt x="4820" y="6953"/>
                    </a:cubicBezTo>
                    <a:cubicBezTo>
                      <a:pt x="5689" y="6080"/>
                      <a:pt x="6621" y="5268"/>
                      <a:pt x="7602" y="4537"/>
                    </a:cubicBezTo>
                    <a:cubicBezTo>
                      <a:pt x="8581" y="3807"/>
                      <a:pt x="9608" y="3158"/>
                      <a:pt x="10664" y="2604"/>
                    </a:cubicBezTo>
                    <a:cubicBezTo>
                      <a:pt x="11233" y="2307"/>
                      <a:pt x="11814" y="2036"/>
                      <a:pt x="12397" y="1799"/>
                    </a:cubicBezTo>
                    <a:lnTo>
                      <a:pt x="12398" y="1797"/>
                    </a:lnTo>
                    <a:cubicBezTo>
                      <a:pt x="11246" y="1291"/>
                      <a:pt x="10602" y="0"/>
                      <a:pt x="106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275;p71">
                <a:extLst>
                  <a:ext uri="{FF2B5EF4-FFF2-40B4-BE49-F238E27FC236}">
                    <a16:creationId xmlns:a16="http://schemas.microsoft.com/office/drawing/2014/main" xmlns="" id="{7F1E666F-DD2C-727C-1607-627E2843B9A2}"/>
                  </a:ext>
                </a:extLst>
              </p:cNvPr>
              <p:cNvSpPr/>
              <p:nvPr/>
            </p:nvSpPr>
            <p:spPr>
              <a:xfrm>
                <a:off x="5726693" y="4301755"/>
                <a:ext cx="444059" cy="481881"/>
              </a:xfrm>
              <a:custGeom>
                <a:avLst/>
                <a:gdLst/>
                <a:ahLst/>
                <a:cxnLst/>
                <a:rect l="l" t="t" r="r" b="b"/>
                <a:pathLst>
                  <a:path w="11080" h="11079" extrusionOk="0">
                    <a:moveTo>
                      <a:pt x="10837" y="1"/>
                    </a:moveTo>
                    <a:lnTo>
                      <a:pt x="0" y="10835"/>
                    </a:lnTo>
                    <a:lnTo>
                      <a:pt x="245" y="11078"/>
                    </a:lnTo>
                    <a:lnTo>
                      <a:pt x="11080" y="243"/>
                    </a:lnTo>
                    <a:lnTo>
                      <a:pt x="10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276;p71">
                <a:extLst>
                  <a:ext uri="{FF2B5EF4-FFF2-40B4-BE49-F238E27FC236}">
                    <a16:creationId xmlns:a16="http://schemas.microsoft.com/office/drawing/2014/main" xmlns="" id="{F729C88D-9D56-B010-6C61-69719A8A690C}"/>
                  </a:ext>
                </a:extLst>
              </p:cNvPr>
              <p:cNvSpPr/>
              <p:nvPr/>
            </p:nvSpPr>
            <p:spPr>
              <a:xfrm>
                <a:off x="6039789" y="4297797"/>
                <a:ext cx="169247" cy="142055"/>
              </a:xfrm>
              <a:custGeom>
                <a:avLst/>
                <a:gdLst/>
                <a:ahLst/>
                <a:cxnLst/>
                <a:rect l="l" t="t" r="r" b="b"/>
                <a:pathLst>
                  <a:path w="4223" h="3266" extrusionOk="0">
                    <a:moveTo>
                      <a:pt x="1614" y="1"/>
                    </a:moveTo>
                    <a:lnTo>
                      <a:pt x="1" y="1614"/>
                    </a:lnTo>
                    <a:cubicBezTo>
                      <a:pt x="166" y="1566"/>
                      <a:pt x="325" y="1544"/>
                      <a:pt x="477" y="1544"/>
                    </a:cubicBezTo>
                    <a:cubicBezTo>
                      <a:pt x="1146" y="1544"/>
                      <a:pt x="1689" y="1962"/>
                      <a:pt x="2067" y="2388"/>
                    </a:cubicBezTo>
                    <a:cubicBezTo>
                      <a:pt x="2445" y="2809"/>
                      <a:pt x="2661" y="3237"/>
                      <a:pt x="2675" y="3266"/>
                    </a:cubicBezTo>
                    <a:cubicBezTo>
                      <a:pt x="2666" y="2680"/>
                      <a:pt x="2769" y="1629"/>
                      <a:pt x="2769" y="1629"/>
                    </a:cubicBezTo>
                    <a:cubicBezTo>
                      <a:pt x="2938" y="1567"/>
                      <a:pt x="3098" y="1542"/>
                      <a:pt x="3246" y="1542"/>
                    </a:cubicBezTo>
                    <a:cubicBezTo>
                      <a:pt x="3821" y="1542"/>
                      <a:pt x="4207" y="1921"/>
                      <a:pt x="4222" y="1937"/>
                    </a:cubicBezTo>
                    <a:cubicBezTo>
                      <a:pt x="3633" y="659"/>
                      <a:pt x="2667" y="225"/>
                      <a:pt x="2091" y="79"/>
                    </a:cubicBezTo>
                    <a:cubicBezTo>
                      <a:pt x="1805" y="3"/>
                      <a:pt x="1614" y="1"/>
                      <a:pt x="1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277;p71">
                <a:extLst>
                  <a:ext uri="{FF2B5EF4-FFF2-40B4-BE49-F238E27FC236}">
                    <a16:creationId xmlns:a16="http://schemas.microsoft.com/office/drawing/2014/main" xmlns="" id="{9447DBD4-19B1-D7FC-6D38-F0F26A7A3B81}"/>
                  </a:ext>
                </a:extLst>
              </p:cNvPr>
              <p:cNvSpPr/>
              <p:nvPr/>
            </p:nvSpPr>
            <p:spPr>
              <a:xfrm>
                <a:off x="6039789" y="4297797"/>
                <a:ext cx="83802" cy="103866"/>
              </a:xfrm>
              <a:custGeom>
                <a:avLst/>
                <a:gdLst/>
                <a:ahLst/>
                <a:cxnLst/>
                <a:rect l="l" t="t" r="r" b="b"/>
                <a:pathLst>
                  <a:path w="2091" h="2388" extrusionOk="0">
                    <a:moveTo>
                      <a:pt x="1614" y="1"/>
                    </a:moveTo>
                    <a:lnTo>
                      <a:pt x="1" y="1614"/>
                    </a:lnTo>
                    <a:cubicBezTo>
                      <a:pt x="166" y="1566"/>
                      <a:pt x="325" y="1544"/>
                      <a:pt x="477" y="1544"/>
                    </a:cubicBezTo>
                    <a:cubicBezTo>
                      <a:pt x="1146" y="1544"/>
                      <a:pt x="1689" y="1962"/>
                      <a:pt x="2067" y="2388"/>
                    </a:cubicBezTo>
                    <a:cubicBezTo>
                      <a:pt x="2036" y="2248"/>
                      <a:pt x="2010" y="2106"/>
                      <a:pt x="1991" y="1961"/>
                    </a:cubicBezTo>
                    <a:cubicBezTo>
                      <a:pt x="1913" y="1363"/>
                      <a:pt x="1945" y="725"/>
                      <a:pt x="2091" y="79"/>
                    </a:cubicBezTo>
                    <a:cubicBezTo>
                      <a:pt x="1805" y="3"/>
                      <a:pt x="1614" y="1"/>
                      <a:pt x="161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278;p71">
                <a:extLst>
                  <a:ext uri="{FF2B5EF4-FFF2-40B4-BE49-F238E27FC236}">
                    <a16:creationId xmlns:a16="http://schemas.microsoft.com/office/drawing/2014/main" xmlns="" id="{1DA9E2FD-F51F-A310-BB05-1ACFFA029A58}"/>
                  </a:ext>
                </a:extLst>
              </p:cNvPr>
              <p:cNvSpPr/>
              <p:nvPr/>
            </p:nvSpPr>
            <p:spPr>
              <a:xfrm>
                <a:off x="5003271" y="4544232"/>
                <a:ext cx="858941" cy="407896"/>
              </a:xfrm>
              <a:custGeom>
                <a:avLst/>
                <a:gdLst/>
                <a:ahLst/>
                <a:cxnLst/>
                <a:rect l="l" t="t" r="r" b="b"/>
                <a:pathLst>
                  <a:path w="21432" h="9378" extrusionOk="0">
                    <a:moveTo>
                      <a:pt x="881" y="0"/>
                    </a:moveTo>
                    <a:lnTo>
                      <a:pt x="881" y="0"/>
                    </a:lnTo>
                    <a:cubicBezTo>
                      <a:pt x="881" y="0"/>
                      <a:pt x="0" y="6345"/>
                      <a:pt x="2505" y="8506"/>
                    </a:cubicBezTo>
                    <a:cubicBezTo>
                      <a:pt x="3241" y="9142"/>
                      <a:pt x="4366" y="9378"/>
                      <a:pt x="5630" y="9378"/>
                    </a:cubicBezTo>
                    <a:cubicBezTo>
                      <a:pt x="9256" y="9378"/>
                      <a:pt x="14023" y="7437"/>
                      <a:pt x="14023" y="7437"/>
                    </a:cubicBezTo>
                    <a:cubicBezTo>
                      <a:pt x="14587" y="8045"/>
                      <a:pt x="17193" y="8546"/>
                      <a:pt x="18684" y="8546"/>
                    </a:cubicBezTo>
                    <a:cubicBezTo>
                      <a:pt x="19107" y="8546"/>
                      <a:pt x="19440" y="8506"/>
                      <a:pt x="19612" y="8417"/>
                    </a:cubicBezTo>
                    <a:cubicBezTo>
                      <a:pt x="20392" y="8011"/>
                      <a:pt x="19632" y="7367"/>
                      <a:pt x="19632" y="7367"/>
                    </a:cubicBezTo>
                    <a:cubicBezTo>
                      <a:pt x="21431" y="7257"/>
                      <a:pt x="20612" y="6048"/>
                      <a:pt x="20612" y="6048"/>
                    </a:cubicBezTo>
                    <a:cubicBezTo>
                      <a:pt x="21357" y="5683"/>
                      <a:pt x="20801" y="4688"/>
                      <a:pt x="20801" y="4688"/>
                    </a:cubicBezTo>
                    <a:cubicBezTo>
                      <a:pt x="20996" y="4307"/>
                      <a:pt x="21147" y="3612"/>
                      <a:pt x="20201" y="3477"/>
                    </a:cubicBezTo>
                    <a:cubicBezTo>
                      <a:pt x="19257" y="3342"/>
                      <a:pt x="17972" y="3217"/>
                      <a:pt x="17972" y="3217"/>
                    </a:cubicBezTo>
                    <a:cubicBezTo>
                      <a:pt x="17972" y="3217"/>
                      <a:pt x="17572" y="2507"/>
                      <a:pt x="16992" y="2320"/>
                    </a:cubicBezTo>
                    <a:cubicBezTo>
                      <a:pt x="16954" y="2308"/>
                      <a:pt x="16909" y="2302"/>
                      <a:pt x="16858" y="2302"/>
                    </a:cubicBezTo>
                    <a:cubicBezTo>
                      <a:pt x="16110" y="2302"/>
                      <a:pt x="13995" y="3485"/>
                      <a:pt x="13995" y="3485"/>
                    </a:cubicBezTo>
                    <a:lnTo>
                      <a:pt x="8265" y="3355"/>
                    </a:lnTo>
                    <a:lnTo>
                      <a:pt x="8092" y="316"/>
                    </a:lnTo>
                    <a:cubicBezTo>
                      <a:pt x="6833" y="442"/>
                      <a:pt x="5764" y="490"/>
                      <a:pt x="4866" y="490"/>
                    </a:cubicBezTo>
                    <a:cubicBezTo>
                      <a:pt x="2002" y="490"/>
                      <a:pt x="881" y="0"/>
                      <a:pt x="88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279;p71">
                <a:extLst>
                  <a:ext uri="{FF2B5EF4-FFF2-40B4-BE49-F238E27FC236}">
                    <a16:creationId xmlns:a16="http://schemas.microsoft.com/office/drawing/2014/main" xmlns="" id="{98A7E1DE-7333-6D36-93C3-7FCA9512C11A}"/>
                  </a:ext>
                </a:extLst>
              </p:cNvPr>
              <p:cNvSpPr/>
              <p:nvPr/>
            </p:nvSpPr>
            <p:spPr>
              <a:xfrm>
                <a:off x="5007239" y="4348859"/>
                <a:ext cx="362100" cy="225174"/>
              </a:xfrm>
              <a:custGeom>
                <a:avLst/>
                <a:gdLst/>
                <a:ahLst/>
                <a:cxnLst/>
                <a:rect l="l" t="t" r="r" b="b"/>
                <a:pathLst>
                  <a:path w="9035" h="5177" extrusionOk="0">
                    <a:moveTo>
                      <a:pt x="9035" y="1"/>
                    </a:moveTo>
                    <a:lnTo>
                      <a:pt x="9035" y="1"/>
                    </a:lnTo>
                    <a:cubicBezTo>
                      <a:pt x="8853" y="790"/>
                      <a:pt x="8685" y="1581"/>
                      <a:pt x="8523" y="2375"/>
                    </a:cubicBezTo>
                    <a:cubicBezTo>
                      <a:pt x="8370" y="3134"/>
                      <a:pt x="8223" y="3896"/>
                      <a:pt x="8081" y="4658"/>
                    </a:cubicBezTo>
                    <a:lnTo>
                      <a:pt x="8081" y="4658"/>
                    </a:lnTo>
                    <a:lnTo>
                      <a:pt x="7144" y="4765"/>
                    </a:lnTo>
                    <a:cubicBezTo>
                      <a:pt x="6293" y="4838"/>
                      <a:pt x="5304" y="4912"/>
                      <a:pt x="4298" y="4912"/>
                    </a:cubicBezTo>
                    <a:cubicBezTo>
                      <a:pt x="2757" y="4912"/>
                      <a:pt x="1178" y="4737"/>
                      <a:pt x="0" y="4110"/>
                    </a:cubicBezTo>
                    <a:lnTo>
                      <a:pt x="0" y="4110"/>
                    </a:lnTo>
                    <a:cubicBezTo>
                      <a:pt x="1201" y="4942"/>
                      <a:pt x="3048" y="5177"/>
                      <a:pt x="4773" y="5177"/>
                    </a:cubicBezTo>
                    <a:cubicBezTo>
                      <a:pt x="5635" y="5177"/>
                      <a:pt x="6467" y="5118"/>
                      <a:pt x="7172" y="5045"/>
                    </a:cubicBezTo>
                    <a:lnTo>
                      <a:pt x="8214" y="4914"/>
                    </a:lnTo>
                    <a:lnTo>
                      <a:pt x="8313" y="4901"/>
                    </a:lnTo>
                    <a:cubicBezTo>
                      <a:pt x="8582" y="3273"/>
                      <a:pt x="8834" y="1640"/>
                      <a:pt x="9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280;p71">
                <a:extLst>
                  <a:ext uri="{FF2B5EF4-FFF2-40B4-BE49-F238E27FC236}">
                    <a16:creationId xmlns:a16="http://schemas.microsoft.com/office/drawing/2014/main" xmlns="" id="{6872FE4E-D491-27E1-D782-EC8794E9A681}"/>
                  </a:ext>
                </a:extLst>
              </p:cNvPr>
              <p:cNvSpPr/>
              <p:nvPr/>
            </p:nvSpPr>
            <p:spPr>
              <a:xfrm>
                <a:off x="5673749" y="4682064"/>
                <a:ext cx="52021" cy="12657"/>
              </a:xfrm>
              <a:custGeom>
                <a:avLst/>
                <a:gdLst/>
                <a:ahLst/>
                <a:cxnLst/>
                <a:rect l="l" t="t" r="r" b="b"/>
                <a:pathLst>
                  <a:path w="1298" h="291" extrusionOk="0">
                    <a:moveTo>
                      <a:pt x="1208" y="0"/>
                    </a:moveTo>
                    <a:cubicBezTo>
                      <a:pt x="1206" y="0"/>
                      <a:pt x="1204" y="0"/>
                      <a:pt x="1202" y="0"/>
                    </a:cubicBezTo>
                    <a:cubicBezTo>
                      <a:pt x="827" y="26"/>
                      <a:pt x="455" y="77"/>
                      <a:pt x="86" y="151"/>
                    </a:cubicBezTo>
                    <a:cubicBezTo>
                      <a:pt x="1" y="168"/>
                      <a:pt x="33" y="290"/>
                      <a:pt x="112" y="290"/>
                    </a:cubicBezTo>
                    <a:cubicBezTo>
                      <a:pt x="117" y="290"/>
                      <a:pt x="122" y="290"/>
                      <a:pt x="128" y="289"/>
                    </a:cubicBezTo>
                    <a:cubicBezTo>
                      <a:pt x="484" y="217"/>
                      <a:pt x="845" y="169"/>
                      <a:pt x="1207" y="145"/>
                    </a:cubicBezTo>
                    <a:cubicBezTo>
                      <a:pt x="1297" y="138"/>
                      <a:pt x="1294" y="0"/>
                      <a:pt x="120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281;p71">
                <a:extLst>
                  <a:ext uri="{FF2B5EF4-FFF2-40B4-BE49-F238E27FC236}">
                    <a16:creationId xmlns:a16="http://schemas.microsoft.com/office/drawing/2014/main" xmlns="" id="{BC536B66-3C69-C853-7435-D5A3B10F2C8C}"/>
                  </a:ext>
                </a:extLst>
              </p:cNvPr>
              <p:cNvSpPr/>
              <p:nvPr/>
            </p:nvSpPr>
            <p:spPr>
              <a:xfrm>
                <a:off x="5795669" y="4742694"/>
                <a:ext cx="38034" cy="10352"/>
              </a:xfrm>
              <a:custGeom>
                <a:avLst/>
                <a:gdLst/>
                <a:ahLst/>
                <a:cxnLst/>
                <a:rect l="l" t="t" r="r" b="b"/>
                <a:pathLst>
                  <a:path w="949" h="238" extrusionOk="0">
                    <a:moveTo>
                      <a:pt x="91" y="1"/>
                    </a:moveTo>
                    <a:cubicBezTo>
                      <a:pt x="19" y="1"/>
                      <a:pt x="0" y="120"/>
                      <a:pt x="81" y="144"/>
                    </a:cubicBezTo>
                    <a:cubicBezTo>
                      <a:pt x="291" y="206"/>
                      <a:pt x="510" y="237"/>
                      <a:pt x="730" y="237"/>
                    </a:cubicBezTo>
                    <a:cubicBezTo>
                      <a:pt x="773" y="237"/>
                      <a:pt x="815" y="236"/>
                      <a:pt x="858" y="234"/>
                    </a:cubicBezTo>
                    <a:cubicBezTo>
                      <a:pt x="948" y="227"/>
                      <a:pt x="945" y="89"/>
                      <a:pt x="857" y="89"/>
                    </a:cubicBezTo>
                    <a:cubicBezTo>
                      <a:pt x="856" y="89"/>
                      <a:pt x="854" y="90"/>
                      <a:pt x="852" y="90"/>
                    </a:cubicBezTo>
                    <a:cubicBezTo>
                      <a:pt x="811" y="92"/>
                      <a:pt x="769" y="93"/>
                      <a:pt x="727" y="93"/>
                    </a:cubicBezTo>
                    <a:cubicBezTo>
                      <a:pt x="519" y="93"/>
                      <a:pt x="313" y="63"/>
                      <a:pt x="112" y="4"/>
                    </a:cubicBezTo>
                    <a:cubicBezTo>
                      <a:pt x="105" y="2"/>
                      <a:pt x="98" y="1"/>
                      <a:pt x="9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82;p71">
                <a:extLst>
                  <a:ext uri="{FF2B5EF4-FFF2-40B4-BE49-F238E27FC236}">
                    <a16:creationId xmlns:a16="http://schemas.microsoft.com/office/drawing/2014/main" xmlns="" id="{1DA9FC08-C9E8-5BB3-7ACE-11C73FFB7449}"/>
                  </a:ext>
                </a:extLst>
              </p:cNvPr>
              <p:cNvSpPr/>
              <p:nvPr/>
            </p:nvSpPr>
            <p:spPr>
              <a:xfrm>
                <a:off x="5795749" y="4801497"/>
                <a:ext cx="34106" cy="9438"/>
              </a:xfrm>
              <a:custGeom>
                <a:avLst/>
                <a:gdLst/>
                <a:ahLst/>
                <a:cxnLst/>
                <a:rect l="l" t="t" r="r" b="b"/>
                <a:pathLst>
                  <a:path w="851" h="217" extrusionOk="0">
                    <a:moveTo>
                      <a:pt x="85" y="1"/>
                    </a:moveTo>
                    <a:cubicBezTo>
                      <a:pt x="50" y="1"/>
                      <a:pt x="17" y="18"/>
                      <a:pt x="9" y="56"/>
                    </a:cubicBezTo>
                    <a:cubicBezTo>
                      <a:pt x="1" y="91"/>
                      <a:pt x="24" y="138"/>
                      <a:pt x="63" y="142"/>
                    </a:cubicBezTo>
                    <a:cubicBezTo>
                      <a:pt x="295" y="166"/>
                      <a:pt x="526" y="191"/>
                      <a:pt x="756" y="216"/>
                    </a:cubicBezTo>
                    <a:cubicBezTo>
                      <a:pt x="760" y="216"/>
                      <a:pt x="764" y="217"/>
                      <a:pt x="769" y="217"/>
                    </a:cubicBezTo>
                    <a:cubicBezTo>
                      <a:pt x="803" y="217"/>
                      <a:pt x="833" y="198"/>
                      <a:pt x="843" y="162"/>
                    </a:cubicBezTo>
                    <a:cubicBezTo>
                      <a:pt x="850" y="127"/>
                      <a:pt x="827" y="81"/>
                      <a:pt x="788" y="75"/>
                    </a:cubicBezTo>
                    <a:cubicBezTo>
                      <a:pt x="557" y="51"/>
                      <a:pt x="326" y="26"/>
                      <a:pt x="96" y="1"/>
                    </a:cubicBezTo>
                    <a:cubicBezTo>
                      <a:pt x="92" y="1"/>
                      <a:pt x="89" y="1"/>
                      <a:pt x="85"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83;p71">
                <a:extLst>
                  <a:ext uri="{FF2B5EF4-FFF2-40B4-BE49-F238E27FC236}">
                    <a16:creationId xmlns:a16="http://schemas.microsoft.com/office/drawing/2014/main" xmlns="" id="{2D42574F-27AD-C57C-361E-A82F94B6FF75}"/>
                  </a:ext>
                </a:extLst>
              </p:cNvPr>
              <p:cNvSpPr/>
              <p:nvPr/>
            </p:nvSpPr>
            <p:spPr>
              <a:xfrm>
                <a:off x="5173806" y="3404786"/>
                <a:ext cx="638114" cy="300072"/>
              </a:xfrm>
              <a:custGeom>
                <a:avLst/>
                <a:gdLst/>
                <a:ahLst/>
                <a:cxnLst/>
                <a:rect l="l" t="t" r="r" b="b"/>
                <a:pathLst>
                  <a:path w="15922" h="6899" extrusionOk="0">
                    <a:moveTo>
                      <a:pt x="4894" y="1"/>
                    </a:moveTo>
                    <a:lnTo>
                      <a:pt x="4894" y="1"/>
                    </a:lnTo>
                    <a:cubicBezTo>
                      <a:pt x="5128" y="330"/>
                      <a:pt x="5366" y="666"/>
                      <a:pt x="5489" y="1050"/>
                    </a:cubicBezTo>
                    <a:cubicBezTo>
                      <a:pt x="5615" y="1436"/>
                      <a:pt x="5609" y="1883"/>
                      <a:pt x="5379" y="2214"/>
                    </a:cubicBezTo>
                    <a:cubicBezTo>
                      <a:pt x="5091" y="2628"/>
                      <a:pt x="4547" y="2754"/>
                      <a:pt x="4033" y="2754"/>
                    </a:cubicBezTo>
                    <a:cubicBezTo>
                      <a:pt x="3980" y="2754"/>
                      <a:pt x="3926" y="2753"/>
                      <a:pt x="3874" y="2750"/>
                    </a:cubicBezTo>
                    <a:cubicBezTo>
                      <a:pt x="2634" y="2690"/>
                      <a:pt x="1425" y="2144"/>
                      <a:pt x="559" y="1255"/>
                    </a:cubicBezTo>
                    <a:lnTo>
                      <a:pt x="559" y="1255"/>
                    </a:lnTo>
                    <a:cubicBezTo>
                      <a:pt x="785" y="2175"/>
                      <a:pt x="1014" y="3137"/>
                      <a:pt x="790" y="4058"/>
                    </a:cubicBezTo>
                    <a:cubicBezTo>
                      <a:pt x="672" y="4543"/>
                      <a:pt x="384" y="5006"/>
                      <a:pt x="0" y="5321"/>
                    </a:cubicBezTo>
                    <a:cubicBezTo>
                      <a:pt x="6" y="5330"/>
                      <a:pt x="10" y="5337"/>
                      <a:pt x="16" y="5347"/>
                    </a:cubicBezTo>
                    <a:cubicBezTo>
                      <a:pt x="291" y="5826"/>
                      <a:pt x="484" y="6354"/>
                      <a:pt x="575" y="6899"/>
                    </a:cubicBezTo>
                    <a:cubicBezTo>
                      <a:pt x="1207" y="6490"/>
                      <a:pt x="1699" y="5865"/>
                      <a:pt x="1946" y="5153"/>
                    </a:cubicBezTo>
                    <a:cubicBezTo>
                      <a:pt x="2147" y="4571"/>
                      <a:pt x="2185" y="3935"/>
                      <a:pt x="2059" y="3331"/>
                    </a:cubicBezTo>
                    <a:lnTo>
                      <a:pt x="2059" y="3331"/>
                    </a:lnTo>
                    <a:cubicBezTo>
                      <a:pt x="3327" y="4371"/>
                      <a:pt x="4823" y="5132"/>
                      <a:pt x="6414" y="5535"/>
                    </a:cubicBezTo>
                    <a:cubicBezTo>
                      <a:pt x="6668" y="5600"/>
                      <a:pt x="6945" y="5649"/>
                      <a:pt x="7212" y="5649"/>
                    </a:cubicBezTo>
                    <a:cubicBezTo>
                      <a:pt x="7562" y="5649"/>
                      <a:pt x="7893" y="5564"/>
                      <a:pt x="8130" y="5315"/>
                    </a:cubicBezTo>
                    <a:cubicBezTo>
                      <a:pt x="8369" y="5065"/>
                      <a:pt x="8451" y="4698"/>
                      <a:pt x="8426" y="4353"/>
                    </a:cubicBezTo>
                    <a:cubicBezTo>
                      <a:pt x="8400" y="4007"/>
                      <a:pt x="8281" y="3678"/>
                      <a:pt x="8161" y="3353"/>
                    </a:cubicBezTo>
                    <a:lnTo>
                      <a:pt x="8161" y="3353"/>
                    </a:lnTo>
                    <a:cubicBezTo>
                      <a:pt x="9742" y="4853"/>
                      <a:pt x="11709" y="5943"/>
                      <a:pt x="13820" y="6482"/>
                    </a:cubicBezTo>
                    <a:cubicBezTo>
                      <a:pt x="14084" y="6551"/>
                      <a:pt x="14355" y="6610"/>
                      <a:pt x="14627" y="6613"/>
                    </a:cubicBezTo>
                    <a:cubicBezTo>
                      <a:pt x="14645" y="6614"/>
                      <a:pt x="14662" y="6614"/>
                      <a:pt x="14680" y="6614"/>
                    </a:cubicBezTo>
                    <a:cubicBezTo>
                      <a:pt x="14734" y="6614"/>
                      <a:pt x="14787" y="6611"/>
                      <a:pt x="14841" y="6605"/>
                    </a:cubicBezTo>
                    <a:cubicBezTo>
                      <a:pt x="15184" y="6573"/>
                      <a:pt x="15528" y="6417"/>
                      <a:pt x="15720" y="6131"/>
                    </a:cubicBezTo>
                    <a:cubicBezTo>
                      <a:pt x="15922" y="5827"/>
                      <a:pt x="15911" y="5431"/>
                      <a:pt x="15774" y="5087"/>
                    </a:cubicBezTo>
                    <a:cubicBezTo>
                      <a:pt x="15733" y="4985"/>
                      <a:pt x="15681" y="4889"/>
                      <a:pt x="15620" y="4802"/>
                    </a:cubicBezTo>
                    <a:cubicBezTo>
                      <a:pt x="15541" y="4687"/>
                      <a:pt x="15449" y="4582"/>
                      <a:pt x="15350" y="4485"/>
                    </a:cubicBezTo>
                    <a:cubicBezTo>
                      <a:pt x="15114" y="4256"/>
                      <a:pt x="14831" y="4070"/>
                      <a:pt x="14553" y="3889"/>
                    </a:cubicBezTo>
                    <a:lnTo>
                      <a:pt x="14553" y="3889"/>
                    </a:lnTo>
                    <a:cubicBezTo>
                      <a:pt x="14604" y="3899"/>
                      <a:pt x="14654" y="3903"/>
                      <a:pt x="14704" y="3903"/>
                    </a:cubicBezTo>
                    <a:cubicBezTo>
                      <a:pt x="15262" y="3903"/>
                      <a:pt x="15753" y="3351"/>
                      <a:pt x="15789" y="2777"/>
                    </a:cubicBezTo>
                    <a:cubicBezTo>
                      <a:pt x="15807" y="2484"/>
                      <a:pt x="15735" y="2199"/>
                      <a:pt x="15605" y="1936"/>
                    </a:cubicBezTo>
                    <a:cubicBezTo>
                      <a:pt x="15458" y="1640"/>
                      <a:pt x="15238" y="1370"/>
                      <a:pt x="14992" y="1147"/>
                    </a:cubicBezTo>
                    <a:cubicBezTo>
                      <a:pt x="14576" y="771"/>
                      <a:pt x="14069" y="495"/>
                      <a:pt x="13530" y="341"/>
                    </a:cubicBezTo>
                    <a:lnTo>
                      <a:pt x="13530" y="341"/>
                    </a:lnTo>
                    <a:cubicBezTo>
                      <a:pt x="13786" y="807"/>
                      <a:pt x="13546" y="1408"/>
                      <a:pt x="13034" y="1560"/>
                    </a:cubicBezTo>
                    <a:cubicBezTo>
                      <a:pt x="12722" y="1653"/>
                      <a:pt x="12395" y="1699"/>
                      <a:pt x="12068" y="1699"/>
                    </a:cubicBezTo>
                    <a:cubicBezTo>
                      <a:pt x="11375" y="1699"/>
                      <a:pt x="10681" y="1493"/>
                      <a:pt x="10121" y="1088"/>
                    </a:cubicBezTo>
                    <a:lnTo>
                      <a:pt x="10121" y="1088"/>
                    </a:lnTo>
                    <a:cubicBezTo>
                      <a:pt x="10485" y="1366"/>
                      <a:pt x="10837" y="1673"/>
                      <a:pt x="10968" y="2133"/>
                    </a:cubicBezTo>
                    <a:cubicBezTo>
                      <a:pt x="11050" y="2419"/>
                      <a:pt x="11008" y="2736"/>
                      <a:pt x="10813" y="2959"/>
                    </a:cubicBezTo>
                    <a:cubicBezTo>
                      <a:pt x="10645" y="3150"/>
                      <a:pt x="10424" y="3221"/>
                      <a:pt x="10187" y="3221"/>
                    </a:cubicBezTo>
                    <a:cubicBezTo>
                      <a:pt x="9881" y="3221"/>
                      <a:pt x="9548" y="3102"/>
                      <a:pt x="9265" y="2968"/>
                    </a:cubicBezTo>
                    <a:cubicBezTo>
                      <a:pt x="9065" y="2875"/>
                      <a:pt x="8866" y="2777"/>
                      <a:pt x="8669" y="2675"/>
                    </a:cubicBezTo>
                    <a:cubicBezTo>
                      <a:pt x="7296" y="1964"/>
                      <a:pt x="6021" y="1062"/>
                      <a:pt x="4894"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84;p71">
                <a:extLst>
                  <a:ext uri="{FF2B5EF4-FFF2-40B4-BE49-F238E27FC236}">
                    <a16:creationId xmlns:a16="http://schemas.microsoft.com/office/drawing/2014/main" xmlns="" id="{261A5D9D-A995-519E-F0DA-8C1115EB0D53}"/>
                  </a:ext>
                </a:extLst>
              </p:cNvPr>
              <p:cNvSpPr/>
              <p:nvPr/>
            </p:nvSpPr>
            <p:spPr>
              <a:xfrm>
                <a:off x="4002543" y="4790667"/>
                <a:ext cx="1134113" cy="540599"/>
              </a:xfrm>
              <a:custGeom>
                <a:avLst/>
                <a:gdLst/>
                <a:ahLst/>
                <a:cxnLst/>
                <a:rect l="l" t="t" r="r" b="b"/>
                <a:pathLst>
                  <a:path w="28298" h="12429" extrusionOk="0">
                    <a:moveTo>
                      <a:pt x="25213" y="1"/>
                    </a:moveTo>
                    <a:cubicBezTo>
                      <a:pt x="24017" y="1"/>
                      <a:pt x="22874" y="428"/>
                      <a:pt x="22874" y="428"/>
                    </a:cubicBezTo>
                    <a:cubicBezTo>
                      <a:pt x="22874" y="428"/>
                      <a:pt x="21280" y="396"/>
                      <a:pt x="18995" y="396"/>
                    </a:cubicBezTo>
                    <a:cubicBezTo>
                      <a:pt x="14336" y="396"/>
                      <a:pt x="6808" y="531"/>
                      <a:pt x="4075" y="1352"/>
                    </a:cubicBezTo>
                    <a:cubicBezTo>
                      <a:pt x="1" y="2577"/>
                      <a:pt x="684" y="9941"/>
                      <a:pt x="4075" y="11833"/>
                    </a:cubicBezTo>
                    <a:cubicBezTo>
                      <a:pt x="4843" y="12262"/>
                      <a:pt x="5734" y="12428"/>
                      <a:pt x="6653" y="12428"/>
                    </a:cubicBezTo>
                    <a:cubicBezTo>
                      <a:pt x="9792" y="12428"/>
                      <a:pt x="13257" y="10493"/>
                      <a:pt x="13257" y="10493"/>
                    </a:cubicBezTo>
                    <a:cubicBezTo>
                      <a:pt x="13257" y="10493"/>
                      <a:pt x="14556" y="11967"/>
                      <a:pt x="17828" y="11967"/>
                    </a:cubicBezTo>
                    <a:cubicBezTo>
                      <a:pt x="18712" y="11967"/>
                      <a:pt x="19739" y="11860"/>
                      <a:pt x="20924" y="11587"/>
                    </a:cubicBezTo>
                    <a:cubicBezTo>
                      <a:pt x="26494" y="10302"/>
                      <a:pt x="28297" y="5586"/>
                      <a:pt x="27876" y="2151"/>
                    </a:cubicBezTo>
                    <a:cubicBezTo>
                      <a:pt x="27666" y="430"/>
                      <a:pt x="26413" y="1"/>
                      <a:pt x="25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85;p71">
                <a:extLst>
                  <a:ext uri="{FF2B5EF4-FFF2-40B4-BE49-F238E27FC236}">
                    <a16:creationId xmlns:a16="http://schemas.microsoft.com/office/drawing/2014/main" xmlns="" id="{C73DC2A5-5FD4-2FB6-053D-40D221E4ABBB}"/>
                  </a:ext>
                </a:extLst>
              </p:cNvPr>
              <p:cNvSpPr/>
              <p:nvPr/>
            </p:nvSpPr>
            <p:spPr>
              <a:xfrm>
                <a:off x="3857618" y="4642006"/>
                <a:ext cx="847399" cy="708882"/>
              </a:xfrm>
              <a:custGeom>
                <a:avLst/>
                <a:gdLst/>
                <a:ahLst/>
                <a:cxnLst/>
                <a:rect l="l" t="t" r="r" b="b"/>
                <a:pathLst>
                  <a:path w="21144" h="16298" extrusionOk="0">
                    <a:moveTo>
                      <a:pt x="5459" y="0"/>
                    </a:moveTo>
                    <a:cubicBezTo>
                      <a:pt x="4099" y="0"/>
                      <a:pt x="2958" y="642"/>
                      <a:pt x="2214" y="2223"/>
                    </a:cubicBezTo>
                    <a:cubicBezTo>
                      <a:pt x="1" y="6918"/>
                      <a:pt x="5874" y="10737"/>
                      <a:pt x="11404" y="13171"/>
                    </a:cubicBezTo>
                    <a:lnTo>
                      <a:pt x="18917" y="16297"/>
                    </a:lnTo>
                    <a:cubicBezTo>
                      <a:pt x="18917" y="16297"/>
                      <a:pt x="21143" y="15190"/>
                      <a:pt x="21143" y="11272"/>
                    </a:cubicBezTo>
                    <a:cubicBezTo>
                      <a:pt x="17792" y="7939"/>
                      <a:pt x="8979" y="33"/>
                      <a:pt x="5500" y="0"/>
                    </a:cubicBezTo>
                    <a:cubicBezTo>
                      <a:pt x="5486" y="0"/>
                      <a:pt x="5472" y="0"/>
                      <a:pt x="5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86;p71">
                <a:extLst>
                  <a:ext uri="{FF2B5EF4-FFF2-40B4-BE49-F238E27FC236}">
                    <a16:creationId xmlns:a16="http://schemas.microsoft.com/office/drawing/2014/main" xmlns="" id="{48DE3792-8D6C-7D44-3A96-9DCC70A1A6CB}"/>
                  </a:ext>
                </a:extLst>
              </p:cNvPr>
              <p:cNvSpPr/>
              <p:nvPr/>
            </p:nvSpPr>
            <p:spPr>
              <a:xfrm>
                <a:off x="3857618" y="4642006"/>
                <a:ext cx="862067" cy="708882"/>
              </a:xfrm>
              <a:custGeom>
                <a:avLst/>
                <a:gdLst/>
                <a:ahLst/>
                <a:cxnLst/>
                <a:rect l="l" t="t" r="r" b="b"/>
                <a:pathLst>
                  <a:path w="21510" h="16298" extrusionOk="0">
                    <a:moveTo>
                      <a:pt x="5459" y="0"/>
                    </a:moveTo>
                    <a:cubicBezTo>
                      <a:pt x="4099" y="0"/>
                      <a:pt x="2958" y="641"/>
                      <a:pt x="2214" y="2223"/>
                    </a:cubicBezTo>
                    <a:cubicBezTo>
                      <a:pt x="1" y="6918"/>
                      <a:pt x="5874" y="10737"/>
                      <a:pt x="11404" y="13171"/>
                    </a:cubicBezTo>
                    <a:cubicBezTo>
                      <a:pt x="14505" y="14458"/>
                      <a:pt x="18917" y="16297"/>
                      <a:pt x="18917" y="16297"/>
                    </a:cubicBezTo>
                    <a:cubicBezTo>
                      <a:pt x="19069" y="16218"/>
                      <a:pt x="19343" y="15998"/>
                      <a:pt x="19343" y="15998"/>
                    </a:cubicBezTo>
                    <a:cubicBezTo>
                      <a:pt x="19590" y="16067"/>
                      <a:pt x="19725" y="16102"/>
                      <a:pt x="19725" y="16102"/>
                    </a:cubicBezTo>
                    <a:cubicBezTo>
                      <a:pt x="21078" y="15200"/>
                      <a:pt x="21479" y="14212"/>
                      <a:pt x="21509" y="13393"/>
                    </a:cubicBezTo>
                    <a:lnTo>
                      <a:pt x="21509" y="13393"/>
                    </a:lnTo>
                    <a:cubicBezTo>
                      <a:pt x="20547" y="13697"/>
                      <a:pt x="19537" y="13842"/>
                      <a:pt x="18526" y="13842"/>
                    </a:cubicBezTo>
                    <a:cubicBezTo>
                      <a:pt x="18278" y="13842"/>
                      <a:pt x="18030" y="13833"/>
                      <a:pt x="17783" y="13816"/>
                    </a:cubicBezTo>
                    <a:cubicBezTo>
                      <a:pt x="16149" y="13705"/>
                      <a:pt x="14559" y="13227"/>
                      <a:pt x="13119" y="12459"/>
                    </a:cubicBezTo>
                    <a:cubicBezTo>
                      <a:pt x="12976" y="12385"/>
                      <a:pt x="12838" y="12308"/>
                      <a:pt x="12701" y="12228"/>
                    </a:cubicBezTo>
                    <a:cubicBezTo>
                      <a:pt x="11219" y="11365"/>
                      <a:pt x="9916" y="10216"/>
                      <a:pt x="8808" y="8913"/>
                    </a:cubicBezTo>
                    <a:cubicBezTo>
                      <a:pt x="8246" y="8252"/>
                      <a:pt x="7733" y="7549"/>
                      <a:pt x="7265" y="6819"/>
                    </a:cubicBezTo>
                    <a:cubicBezTo>
                      <a:pt x="6769" y="6041"/>
                      <a:pt x="6306" y="5230"/>
                      <a:pt x="5947" y="4380"/>
                    </a:cubicBezTo>
                    <a:cubicBezTo>
                      <a:pt x="5369" y="3012"/>
                      <a:pt x="5067" y="1430"/>
                      <a:pt x="5500" y="0"/>
                    </a:cubicBezTo>
                    <a:cubicBezTo>
                      <a:pt x="5486" y="0"/>
                      <a:pt x="5472" y="0"/>
                      <a:pt x="5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87;p71">
                <a:extLst>
                  <a:ext uri="{FF2B5EF4-FFF2-40B4-BE49-F238E27FC236}">
                    <a16:creationId xmlns:a16="http://schemas.microsoft.com/office/drawing/2014/main" xmlns="" id="{EDDFC013-0F75-5BFF-5F93-FEE4FD3BB4C4}"/>
                  </a:ext>
                </a:extLst>
              </p:cNvPr>
              <p:cNvSpPr/>
              <p:nvPr/>
            </p:nvSpPr>
            <p:spPr>
              <a:xfrm>
                <a:off x="4458760" y="4638005"/>
                <a:ext cx="847399" cy="708838"/>
              </a:xfrm>
              <a:custGeom>
                <a:avLst/>
                <a:gdLst/>
                <a:ahLst/>
                <a:cxnLst/>
                <a:rect l="l" t="t" r="r" b="b"/>
                <a:pathLst>
                  <a:path w="21144" h="16297" extrusionOk="0">
                    <a:moveTo>
                      <a:pt x="15682" y="0"/>
                    </a:moveTo>
                    <a:cubicBezTo>
                      <a:pt x="15670" y="0"/>
                      <a:pt x="15657" y="0"/>
                      <a:pt x="15645" y="0"/>
                    </a:cubicBezTo>
                    <a:cubicBezTo>
                      <a:pt x="12166" y="33"/>
                      <a:pt x="3353" y="7939"/>
                      <a:pt x="1" y="11272"/>
                    </a:cubicBezTo>
                    <a:cubicBezTo>
                      <a:pt x="1" y="15192"/>
                      <a:pt x="2227" y="16297"/>
                      <a:pt x="2227" y="16297"/>
                    </a:cubicBezTo>
                    <a:lnTo>
                      <a:pt x="9739" y="13172"/>
                    </a:lnTo>
                    <a:cubicBezTo>
                      <a:pt x="15270" y="10736"/>
                      <a:pt x="21143" y="6918"/>
                      <a:pt x="18930" y="2223"/>
                    </a:cubicBezTo>
                    <a:cubicBezTo>
                      <a:pt x="18185" y="641"/>
                      <a:pt x="17043" y="0"/>
                      <a:pt x="156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88;p71">
                <a:extLst>
                  <a:ext uri="{FF2B5EF4-FFF2-40B4-BE49-F238E27FC236}">
                    <a16:creationId xmlns:a16="http://schemas.microsoft.com/office/drawing/2014/main" xmlns="" id="{68AA0998-27B1-DBD0-D402-CE4B2363BDF2}"/>
                  </a:ext>
                </a:extLst>
              </p:cNvPr>
              <p:cNvSpPr/>
              <p:nvPr/>
            </p:nvSpPr>
            <p:spPr>
              <a:xfrm>
                <a:off x="4444131" y="4638005"/>
                <a:ext cx="862027" cy="708838"/>
              </a:xfrm>
              <a:custGeom>
                <a:avLst/>
                <a:gdLst/>
                <a:ahLst/>
                <a:cxnLst/>
                <a:rect l="l" t="t" r="r" b="b"/>
                <a:pathLst>
                  <a:path w="21509" h="16297" extrusionOk="0">
                    <a:moveTo>
                      <a:pt x="16047" y="0"/>
                    </a:moveTo>
                    <a:cubicBezTo>
                      <a:pt x="16035" y="0"/>
                      <a:pt x="16022" y="0"/>
                      <a:pt x="16010" y="0"/>
                    </a:cubicBezTo>
                    <a:cubicBezTo>
                      <a:pt x="16441" y="1430"/>
                      <a:pt x="16141" y="3014"/>
                      <a:pt x="15563" y="4380"/>
                    </a:cubicBezTo>
                    <a:cubicBezTo>
                      <a:pt x="15202" y="5231"/>
                      <a:pt x="14740" y="6041"/>
                      <a:pt x="14244" y="6819"/>
                    </a:cubicBezTo>
                    <a:cubicBezTo>
                      <a:pt x="13777" y="7549"/>
                      <a:pt x="13263" y="8252"/>
                      <a:pt x="12701" y="8913"/>
                    </a:cubicBezTo>
                    <a:cubicBezTo>
                      <a:pt x="11593" y="10216"/>
                      <a:pt x="10291" y="11365"/>
                      <a:pt x="8808" y="12229"/>
                    </a:cubicBezTo>
                    <a:cubicBezTo>
                      <a:pt x="8672" y="12308"/>
                      <a:pt x="8533" y="12386"/>
                      <a:pt x="8391" y="12460"/>
                    </a:cubicBezTo>
                    <a:cubicBezTo>
                      <a:pt x="6951" y="13226"/>
                      <a:pt x="5360" y="13704"/>
                      <a:pt x="3727" y="13817"/>
                    </a:cubicBezTo>
                    <a:cubicBezTo>
                      <a:pt x="3482" y="13834"/>
                      <a:pt x="3237" y="13843"/>
                      <a:pt x="2991" y="13843"/>
                    </a:cubicBezTo>
                    <a:cubicBezTo>
                      <a:pt x="1977" y="13843"/>
                      <a:pt x="965" y="13698"/>
                      <a:pt x="1" y="13394"/>
                    </a:cubicBezTo>
                    <a:lnTo>
                      <a:pt x="1" y="13394"/>
                    </a:lnTo>
                    <a:cubicBezTo>
                      <a:pt x="29" y="14213"/>
                      <a:pt x="432" y="15199"/>
                      <a:pt x="1785" y="16102"/>
                    </a:cubicBezTo>
                    <a:cubicBezTo>
                      <a:pt x="1785" y="16102"/>
                      <a:pt x="1919" y="16067"/>
                      <a:pt x="2166" y="15999"/>
                    </a:cubicBezTo>
                    <a:cubicBezTo>
                      <a:pt x="2166" y="15999"/>
                      <a:pt x="2441" y="16218"/>
                      <a:pt x="2592" y="16297"/>
                    </a:cubicBezTo>
                    <a:cubicBezTo>
                      <a:pt x="2592" y="16297"/>
                      <a:pt x="7005" y="14458"/>
                      <a:pt x="10104" y="13172"/>
                    </a:cubicBezTo>
                    <a:cubicBezTo>
                      <a:pt x="15636" y="10736"/>
                      <a:pt x="21508" y="6918"/>
                      <a:pt x="19295" y="2223"/>
                    </a:cubicBezTo>
                    <a:cubicBezTo>
                      <a:pt x="18550" y="641"/>
                      <a:pt x="17408" y="0"/>
                      <a:pt x="160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89;p71">
                <a:extLst>
                  <a:ext uri="{FF2B5EF4-FFF2-40B4-BE49-F238E27FC236}">
                    <a16:creationId xmlns:a16="http://schemas.microsoft.com/office/drawing/2014/main" xmlns="" id="{BC3F25ED-8CE8-5CBE-105F-BA7FB41E962A}"/>
                  </a:ext>
                </a:extLst>
              </p:cNvPr>
              <p:cNvSpPr/>
              <p:nvPr/>
            </p:nvSpPr>
            <p:spPr>
              <a:xfrm>
                <a:off x="4065427" y="3231681"/>
                <a:ext cx="1065540" cy="940884"/>
              </a:xfrm>
              <a:custGeom>
                <a:avLst/>
                <a:gdLst/>
                <a:ahLst/>
                <a:cxnLst/>
                <a:rect l="l" t="t" r="r" b="b"/>
                <a:pathLst>
                  <a:path w="26587" h="21632" extrusionOk="0">
                    <a:moveTo>
                      <a:pt x="13342" y="1"/>
                    </a:moveTo>
                    <a:cubicBezTo>
                      <a:pt x="10580" y="1"/>
                      <a:pt x="8088" y="1226"/>
                      <a:pt x="6338" y="3187"/>
                    </a:cubicBezTo>
                    <a:cubicBezTo>
                      <a:pt x="5583" y="4031"/>
                      <a:pt x="4967" y="5011"/>
                      <a:pt x="4524" y="6090"/>
                    </a:cubicBezTo>
                    <a:cubicBezTo>
                      <a:pt x="4209" y="6857"/>
                      <a:pt x="3981" y="7674"/>
                      <a:pt x="3858" y="8526"/>
                    </a:cubicBezTo>
                    <a:cubicBezTo>
                      <a:pt x="3584" y="9164"/>
                      <a:pt x="3165" y="9745"/>
                      <a:pt x="2715" y="10280"/>
                    </a:cubicBezTo>
                    <a:cubicBezTo>
                      <a:pt x="2094" y="11023"/>
                      <a:pt x="1402" y="11710"/>
                      <a:pt x="877" y="12522"/>
                    </a:cubicBezTo>
                    <a:cubicBezTo>
                      <a:pt x="351" y="13335"/>
                      <a:pt x="1" y="14312"/>
                      <a:pt x="158" y="15265"/>
                    </a:cubicBezTo>
                    <a:cubicBezTo>
                      <a:pt x="316" y="16220"/>
                      <a:pt x="1094" y="17107"/>
                      <a:pt x="2059" y="17160"/>
                    </a:cubicBezTo>
                    <a:cubicBezTo>
                      <a:pt x="1753" y="18867"/>
                      <a:pt x="3168" y="20568"/>
                      <a:pt x="4862" y="20941"/>
                    </a:cubicBezTo>
                    <a:cubicBezTo>
                      <a:pt x="5165" y="21008"/>
                      <a:pt x="5470" y="21039"/>
                      <a:pt x="5776" y="21039"/>
                    </a:cubicBezTo>
                    <a:cubicBezTo>
                      <a:pt x="7178" y="21039"/>
                      <a:pt x="8573" y="20375"/>
                      <a:pt x="9625" y="19416"/>
                    </a:cubicBezTo>
                    <a:cubicBezTo>
                      <a:pt x="10364" y="20714"/>
                      <a:pt x="11803" y="21581"/>
                      <a:pt x="13294" y="21632"/>
                    </a:cubicBezTo>
                    <a:cubicBezTo>
                      <a:pt x="14784" y="21581"/>
                      <a:pt x="16224" y="20714"/>
                      <a:pt x="16961" y="19416"/>
                    </a:cubicBezTo>
                    <a:cubicBezTo>
                      <a:pt x="18012" y="20375"/>
                      <a:pt x="19409" y="21039"/>
                      <a:pt x="20811" y="21039"/>
                    </a:cubicBezTo>
                    <a:cubicBezTo>
                      <a:pt x="21117" y="21039"/>
                      <a:pt x="21422" y="21008"/>
                      <a:pt x="21725" y="20941"/>
                    </a:cubicBezTo>
                    <a:cubicBezTo>
                      <a:pt x="23417" y="20568"/>
                      <a:pt x="24833" y="18867"/>
                      <a:pt x="24527" y="17160"/>
                    </a:cubicBezTo>
                    <a:cubicBezTo>
                      <a:pt x="25493" y="17107"/>
                      <a:pt x="26272" y="16220"/>
                      <a:pt x="26428" y="15265"/>
                    </a:cubicBezTo>
                    <a:lnTo>
                      <a:pt x="26428" y="15266"/>
                    </a:lnTo>
                    <a:cubicBezTo>
                      <a:pt x="26586" y="14312"/>
                      <a:pt x="26235" y="13335"/>
                      <a:pt x="25710" y="12522"/>
                    </a:cubicBezTo>
                    <a:cubicBezTo>
                      <a:pt x="25184" y="11711"/>
                      <a:pt x="24493" y="11023"/>
                      <a:pt x="23871" y="10281"/>
                    </a:cubicBezTo>
                    <a:cubicBezTo>
                      <a:pt x="23493" y="9831"/>
                      <a:pt x="23135" y="9347"/>
                      <a:pt x="22869" y="8827"/>
                    </a:cubicBezTo>
                    <a:cubicBezTo>
                      <a:pt x="22765" y="7951"/>
                      <a:pt x="22557" y="7111"/>
                      <a:pt x="22254" y="6320"/>
                    </a:cubicBezTo>
                    <a:cubicBezTo>
                      <a:pt x="21915" y="5431"/>
                      <a:pt x="21456" y="4604"/>
                      <a:pt x="20901" y="3862"/>
                    </a:cubicBezTo>
                    <a:cubicBezTo>
                      <a:pt x="20023" y="2687"/>
                      <a:pt x="18901" y="1722"/>
                      <a:pt x="17614" y="1052"/>
                    </a:cubicBezTo>
                    <a:cubicBezTo>
                      <a:pt x="17319" y="896"/>
                      <a:pt x="17015" y="758"/>
                      <a:pt x="16705" y="636"/>
                    </a:cubicBezTo>
                    <a:cubicBezTo>
                      <a:pt x="16367" y="504"/>
                      <a:pt x="16020" y="389"/>
                      <a:pt x="15665" y="298"/>
                    </a:cubicBezTo>
                    <a:cubicBezTo>
                      <a:pt x="15290" y="200"/>
                      <a:pt x="14907" y="127"/>
                      <a:pt x="14518" y="76"/>
                    </a:cubicBezTo>
                    <a:cubicBezTo>
                      <a:pt x="14133" y="27"/>
                      <a:pt x="13741" y="1"/>
                      <a:pt x="1334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90;p71">
                <a:extLst>
                  <a:ext uri="{FF2B5EF4-FFF2-40B4-BE49-F238E27FC236}">
                    <a16:creationId xmlns:a16="http://schemas.microsoft.com/office/drawing/2014/main" xmlns="" id="{DD08E9CB-8DED-B039-23B8-03331F4EE34B}"/>
                  </a:ext>
                </a:extLst>
              </p:cNvPr>
              <p:cNvSpPr/>
              <p:nvPr/>
            </p:nvSpPr>
            <p:spPr>
              <a:xfrm>
                <a:off x="4191675" y="3561581"/>
                <a:ext cx="820707" cy="661776"/>
              </a:xfrm>
              <a:custGeom>
                <a:avLst/>
                <a:gdLst/>
                <a:ahLst/>
                <a:cxnLst/>
                <a:rect l="l" t="t" r="r" b="b"/>
                <a:pathLst>
                  <a:path w="20478" h="15215" extrusionOk="0">
                    <a:moveTo>
                      <a:pt x="11753" y="0"/>
                    </a:moveTo>
                    <a:cubicBezTo>
                      <a:pt x="11539" y="0"/>
                      <a:pt x="11325" y="21"/>
                      <a:pt x="11116" y="62"/>
                    </a:cubicBezTo>
                    <a:cubicBezTo>
                      <a:pt x="10420" y="199"/>
                      <a:pt x="9791" y="573"/>
                      <a:pt x="9319" y="1101"/>
                    </a:cubicBezTo>
                    <a:cubicBezTo>
                      <a:pt x="8873" y="1600"/>
                      <a:pt x="8570" y="2220"/>
                      <a:pt x="8430" y="2872"/>
                    </a:cubicBezTo>
                    <a:cubicBezTo>
                      <a:pt x="8283" y="2326"/>
                      <a:pt x="7980" y="1825"/>
                      <a:pt x="7558" y="1444"/>
                    </a:cubicBezTo>
                    <a:cubicBezTo>
                      <a:pt x="7005" y="944"/>
                      <a:pt x="6272" y="682"/>
                      <a:pt x="5529" y="682"/>
                    </a:cubicBezTo>
                    <a:cubicBezTo>
                      <a:pt x="5522" y="682"/>
                      <a:pt x="5515" y="682"/>
                      <a:pt x="5507" y="682"/>
                    </a:cubicBezTo>
                    <a:cubicBezTo>
                      <a:pt x="4112" y="691"/>
                      <a:pt x="2701" y="1708"/>
                      <a:pt x="2589" y="3168"/>
                    </a:cubicBezTo>
                    <a:cubicBezTo>
                      <a:pt x="2573" y="3382"/>
                      <a:pt x="2588" y="3599"/>
                      <a:pt x="2630" y="3812"/>
                    </a:cubicBezTo>
                    <a:cubicBezTo>
                      <a:pt x="2332" y="3872"/>
                      <a:pt x="2042" y="4000"/>
                      <a:pt x="1781" y="4161"/>
                    </a:cubicBezTo>
                    <a:cubicBezTo>
                      <a:pt x="1299" y="4457"/>
                      <a:pt x="869" y="4859"/>
                      <a:pt x="541" y="5320"/>
                    </a:cubicBezTo>
                    <a:cubicBezTo>
                      <a:pt x="229" y="5758"/>
                      <a:pt x="0" y="6277"/>
                      <a:pt x="8" y="6824"/>
                    </a:cubicBezTo>
                    <a:cubicBezTo>
                      <a:pt x="16" y="7329"/>
                      <a:pt x="242" y="7795"/>
                      <a:pt x="604" y="8142"/>
                    </a:cubicBezTo>
                    <a:cubicBezTo>
                      <a:pt x="982" y="8506"/>
                      <a:pt x="1478" y="8733"/>
                      <a:pt x="1991" y="8840"/>
                    </a:cubicBezTo>
                    <a:cubicBezTo>
                      <a:pt x="1324" y="9605"/>
                      <a:pt x="1254" y="10787"/>
                      <a:pt x="1791" y="11645"/>
                    </a:cubicBezTo>
                    <a:cubicBezTo>
                      <a:pt x="2298" y="12457"/>
                      <a:pt x="3222" y="12921"/>
                      <a:pt x="4162" y="12921"/>
                    </a:cubicBezTo>
                    <a:cubicBezTo>
                      <a:pt x="4299" y="12921"/>
                      <a:pt x="4436" y="12911"/>
                      <a:pt x="4572" y="12891"/>
                    </a:cubicBezTo>
                    <a:cubicBezTo>
                      <a:pt x="5168" y="12804"/>
                      <a:pt x="5728" y="12545"/>
                      <a:pt x="6194" y="12166"/>
                    </a:cubicBezTo>
                    <a:cubicBezTo>
                      <a:pt x="6345" y="13397"/>
                      <a:pt x="7296" y="14408"/>
                      <a:pt x="8413" y="14882"/>
                    </a:cubicBezTo>
                    <a:cubicBezTo>
                      <a:pt x="8920" y="15098"/>
                      <a:pt x="9481" y="15215"/>
                      <a:pt x="10038" y="15215"/>
                    </a:cubicBezTo>
                    <a:cubicBezTo>
                      <a:pt x="10900" y="15215"/>
                      <a:pt x="11752" y="14934"/>
                      <a:pt x="12373" y="14303"/>
                    </a:cubicBezTo>
                    <a:cubicBezTo>
                      <a:pt x="12851" y="13818"/>
                      <a:pt x="13159" y="13165"/>
                      <a:pt x="13172" y="12482"/>
                    </a:cubicBezTo>
                    <a:cubicBezTo>
                      <a:pt x="13879" y="13061"/>
                      <a:pt x="14764" y="13452"/>
                      <a:pt x="15670" y="13452"/>
                    </a:cubicBezTo>
                    <a:cubicBezTo>
                      <a:pt x="15980" y="13452"/>
                      <a:pt x="16292" y="13406"/>
                      <a:pt x="16601" y="13306"/>
                    </a:cubicBezTo>
                    <a:cubicBezTo>
                      <a:pt x="17167" y="13125"/>
                      <a:pt x="17671" y="12771"/>
                      <a:pt x="18003" y="12274"/>
                    </a:cubicBezTo>
                    <a:cubicBezTo>
                      <a:pt x="18331" y="11780"/>
                      <a:pt x="18462" y="11182"/>
                      <a:pt x="18453" y="10597"/>
                    </a:cubicBezTo>
                    <a:cubicBezTo>
                      <a:pt x="18445" y="9963"/>
                      <a:pt x="18284" y="9340"/>
                      <a:pt x="18031" y="8760"/>
                    </a:cubicBezTo>
                    <a:lnTo>
                      <a:pt x="18031" y="8760"/>
                    </a:lnTo>
                    <a:cubicBezTo>
                      <a:pt x="18155" y="8791"/>
                      <a:pt x="18281" y="8805"/>
                      <a:pt x="18406" y="8805"/>
                    </a:cubicBezTo>
                    <a:cubicBezTo>
                      <a:pt x="18927" y="8805"/>
                      <a:pt x="19441" y="8555"/>
                      <a:pt x="19796" y="8166"/>
                    </a:cubicBezTo>
                    <a:lnTo>
                      <a:pt x="19796" y="8164"/>
                    </a:lnTo>
                    <a:cubicBezTo>
                      <a:pt x="20343" y="7567"/>
                      <a:pt x="20478" y="6693"/>
                      <a:pt x="20389" y="5913"/>
                    </a:cubicBezTo>
                    <a:cubicBezTo>
                      <a:pt x="20302" y="5129"/>
                      <a:pt x="20002" y="4341"/>
                      <a:pt x="19437" y="3777"/>
                    </a:cubicBezTo>
                    <a:cubicBezTo>
                      <a:pt x="18868" y="3209"/>
                      <a:pt x="18071" y="2948"/>
                      <a:pt x="17280" y="2916"/>
                    </a:cubicBezTo>
                    <a:cubicBezTo>
                      <a:pt x="17219" y="2913"/>
                      <a:pt x="17159" y="2912"/>
                      <a:pt x="17099" y="2912"/>
                    </a:cubicBezTo>
                    <a:cubicBezTo>
                      <a:pt x="16191" y="2912"/>
                      <a:pt x="15309" y="3206"/>
                      <a:pt x="14476" y="3550"/>
                    </a:cubicBezTo>
                    <a:cubicBezTo>
                      <a:pt x="14888" y="2343"/>
                      <a:pt x="14293" y="930"/>
                      <a:pt x="13167" y="339"/>
                    </a:cubicBezTo>
                    <a:cubicBezTo>
                      <a:pt x="12732" y="110"/>
                      <a:pt x="12242" y="0"/>
                      <a:pt x="1175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91;p71">
                <a:extLst>
                  <a:ext uri="{FF2B5EF4-FFF2-40B4-BE49-F238E27FC236}">
                    <a16:creationId xmlns:a16="http://schemas.microsoft.com/office/drawing/2014/main" xmlns="" id="{3861B37E-593B-4D86-3278-0D6EF0F2696B}"/>
                  </a:ext>
                </a:extLst>
              </p:cNvPr>
              <p:cNvSpPr/>
              <p:nvPr/>
            </p:nvSpPr>
            <p:spPr>
              <a:xfrm>
                <a:off x="4154281" y="4029094"/>
                <a:ext cx="898978" cy="315991"/>
              </a:xfrm>
              <a:custGeom>
                <a:avLst/>
                <a:gdLst/>
                <a:ahLst/>
                <a:cxnLst/>
                <a:rect l="l" t="t" r="r" b="b"/>
                <a:pathLst>
                  <a:path w="22431" h="7265" extrusionOk="0">
                    <a:moveTo>
                      <a:pt x="14943" y="0"/>
                    </a:moveTo>
                    <a:cubicBezTo>
                      <a:pt x="12838" y="0"/>
                      <a:pt x="11300" y="699"/>
                      <a:pt x="11056" y="816"/>
                    </a:cubicBezTo>
                    <a:cubicBezTo>
                      <a:pt x="11049" y="813"/>
                      <a:pt x="11039" y="809"/>
                      <a:pt x="11030" y="805"/>
                    </a:cubicBezTo>
                    <a:cubicBezTo>
                      <a:pt x="10742" y="687"/>
                      <a:pt x="9422" y="189"/>
                      <a:pt x="7632" y="189"/>
                    </a:cubicBezTo>
                    <a:cubicBezTo>
                      <a:pt x="7088" y="189"/>
                      <a:pt x="6500" y="235"/>
                      <a:pt x="5884" y="352"/>
                    </a:cubicBezTo>
                    <a:cubicBezTo>
                      <a:pt x="5674" y="392"/>
                      <a:pt x="5464" y="461"/>
                      <a:pt x="5253" y="559"/>
                    </a:cubicBezTo>
                    <a:cubicBezTo>
                      <a:pt x="4562" y="874"/>
                      <a:pt x="3879" y="1469"/>
                      <a:pt x="3245" y="2181"/>
                    </a:cubicBezTo>
                    <a:cubicBezTo>
                      <a:pt x="2589" y="2917"/>
                      <a:pt x="1987" y="3778"/>
                      <a:pt x="1484" y="4580"/>
                    </a:cubicBezTo>
                    <a:cubicBezTo>
                      <a:pt x="1423" y="4677"/>
                      <a:pt x="1363" y="4775"/>
                      <a:pt x="1305" y="4869"/>
                    </a:cubicBezTo>
                    <a:cubicBezTo>
                      <a:pt x="959" y="5437"/>
                      <a:pt x="670" y="5962"/>
                      <a:pt x="450" y="6375"/>
                    </a:cubicBezTo>
                    <a:cubicBezTo>
                      <a:pt x="163" y="6915"/>
                      <a:pt x="1" y="7264"/>
                      <a:pt x="1" y="7264"/>
                    </a:cubicBezTo>
                    <a:lnTo>
                      <a:pt x="22430" y="6683"/>
                    </a:lnTo>
                    <a:cubicBezTo>
                      <a:pt x="22430" y="6683"/>
                      <a:pt x="21982" y="5838"/>
                      <a:pt x="21268" y="4752"/>
                    </a:cubicBezTo>
                    <a:cubicBezTo>
                      <a:pt x="20929" y="4238"/>
                      <a:pt x="20530" y="3668"/>
                      <a:pt x="20091" y="3108"/>
                    </a:cubicBezTo>
                    <a:cubicBezTo>
                      <a:pt x="19870" y="2826"/>
                      <a:pt x="19637" y="2546"/>
                      <a:pt x="19398" y="2277"/>
                    </a:cubicBezTo>
                    <a:cubicBezTo>
                      <a:pt x="18810" y="1618"/>
                      <a:pt x="18178" y="1025"/>
                      <a:pt x="17536" y="620"/>
                    </a:cubicBezTo>
                    <a:cubicBezTo>
                      <a:pt x="17089" y="336"/>
                      <a:pt x="16639" y="144"/>
                      <a:pt x="16196" y="84"/>
                    </a:cubicBezTo>
                    <a:cubicBezTo>
                      <a:pt x="15837" y="36"/>
                      <a:pt x="15489" y="10"/>
                      <a:pt x="15154" y="3"/>
                    </a:cubicBezTo>
                    <a:cubicBezTo>
                      <a:pt x="15083" y="1"/>
                      <a:pt x="15013" y="0"/>
                      <a:pt x="14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92;p71">
                <a:extLst>
                  <a:ext uri="{FF2B5EF4-FFF2-40B4-BE49-F238E27FC236}">
                    <a16:creationId xmlns:a16="http://schemas.microsoft.com/office/drawing/2014/main" xmlns="" id="{70A0974D-A438-9CDC-5982-0A1C8DE0F0C2}"/>
                  </a:ext>
                </a:extLst>
              </p:cNvPr>
              <p:cNvSpPr/>
              <p:nvPr/>
            </p:nvSpPr>
            <p:spPr>
              <a:xfrm>
                <a:off x="4154281" y="4029181"/>
                <a:ext cx="898978" cy="315904"/>
              </a:xfrm>
              <a:custGeom>
                <a:avLst/>
                <a:gdLst/>
                <a:ahLst/>
                <a:cxnLst/>
                <a:rect l="l" t="t" r="r" b="b"/>
                <a:pathLst>
                  <a:path w="22431" h="7263" extrusionOk="0">
                    <a:moveTo>
                      <a:pt x="15154" y="1"/>
                    </a:moveTo>
                    <a:cubicBezTo>
                      <a:pt x="14748" y="302"/>
                      <a:pt x="14329" y="592"/>
                      <a:pt x="13905" y="867"/>
                    </a:cubicBezTo>
                    <a:cubicBezTo>
                      <a:pt x="12792" y="1588"/>
                      <a:pt x="11620" y="2220"/>
                      <a:pt x="10404" y="2757"/>
                    </a:cubicBezTo>
                    <a:cubicBezTo>
                      <a:pt x="8252" y="3708"/>
                      <a:pt x="5965" y="4358"/>
                      <a:pt x="3635" y="4667"/>
                    </a:cubicBezTo>
                    <a:lnTo>
                      <a:pt x="3631" y="4667"/>
                    </a:lnTo>
                    <a:cubicBezTo>
                      <a:pt x="3540" y="4679"/>
                      <a:pt x="3449" y="4691"/>
                      <a:pt x="3358" y="4702"/>
                    </a:cubicBezTo>
                    <a:cubicBezTo>
                      <a:pt x="2678" y="4784"/>
                      <a:pt x="1992" y="4840"/>
                      <a:pt x="1305" y="4867"/>
                    </a:cubicBezTo>
                    <a:cubicBezTo>
                      <a:pt x="959" y="5435"/>
                      <a:pt x="670" y="5960"/>
                      <a:pt x="450" y="6373"/>
                    </a:cubicBezTo>
                    <a:cubicBezTo>
                      <a:pt x="163" y="6913"/>
                      <a:pt x="1" y="7262"/>
                      <a:pt x="1" y="7262"/>
                    </a:cubicBezTo>
                    <a:lnTo>
                      <a:pt x="22430" y="6681"/>
                    </a:lnTo>
                    <a:cubicBezTo>
                      <a:pt x="22430" y="6681"/>
                      <a:pt x="21982" y="5836"/>
                      <a:pt x="21268" y="4750"/>
                    </a:cubicBezTo>
                    <a:cubicBezTo>
                      <a:pt x="20929" y="4236"/>
                      <a:pt x="20530" y="3666"/>
                      <a:pt x="20091" y="3107"/>
                    </a:cubicBezTo>
                    <a:cubicBezTo>
                      <a:pt x="19870" y="2824"/>
                      <a:pt x="19637" y="2544"/>
                      <a:pt x="19398" y="2275"/>
                    </a:cubicBezTo>
                    <a:cubicBezTo>
                      <a:pt x="18810" y="1616"/>
                      <a:pt x="18178" y="1023"/>
                      <a:pt x="17536" y="618"/>
                    </a:cubicBezTo>
                    <a:cubicBezTo>
                      <a:pt x="17089" y="334"/>
                      <a:pt x="16639" y="143"/>
                      <a:pt x="16196" y="82"/>
                    </a:cubicBezTo>
                    <a:cubicBezTo>
                      <a:pt x="15837" y="34"/>
                      <a:pt x="15489" y="8"/>
                      <a:pt x="1515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93;p71">
                <a:extLst>
                  <a:ext uri="{FF2B5EF4-FFF2-40B4-BE49-F238E27FC236}">
                    <a16:creationId xmlns:a16="http://schemas.microsoft.com/office/drawing/2014/main" xmlns="" id="{0FD24B7E-6C26-98D0-6B11-562E4D564B45}"/>
                  </a:ext>
                </a:extLst>
              </p:cNvPr>
              <p:cNvSpPr/>
              <p:nvPr/>
            </p:nvSpPr>
            <p:spPr>
              <a:xfrm>
                <a:off x="4513307" y="4016437"/>
                <a:ext cx="173816" cy="88121"/>
              </a:xfrm>
              <a:custGeom>
                <a:avLst/>
                <a:gdLst/>
                <a:ahLst/>
                <a:cxnLst/>
                <a:rect l="l" t="t" r="r" b="b"/>
                <a:pathLst>
                  <a:path w="4337" h="2026" extrusionOk="0">
                    <a:moveTo>
                      <a:pt x="3936" y="0"/>
                    </a:moveTo>
                    <a:cubicBezTo>
                      <a:pt x="3357" y="100"/>
                      <a:pt x="2756" y="156"/>
                      <a:pt x="2136" y="173"/>
                    </a:cubicBezTo>
                    <a:cubicBezTo>
                      <a:pt x="2020" y="176"/>
                      <a:pt x="1905" y="177"/>
                      <a:pt x="1790" y="177"/>
                    </a:cubicBezTo>
                    <a:cubicBezTo>
                      <a:pt x="1291" y="177"/>
                      <a:pt x="804" y="150"/>
                      <a:pt x="329" y="94"/>
                    </a:cubicBezTo>
                    <a:lnTo>
                      <a:pt x="1" y="1470"/>
                    </a:lnTo>
                    <a:cubicBezTo>
                      <a:pt x="1" y="1470"/>
                      <a:pt x="455" y="2026"/>
                      <a:pt x="2007" y="2026"/>
                    </a:cubicBezTo>
                    <a:cubicBezTo>
                      <a:pt x="2065" y="2026"/>
                      <a:pt x="2124" y="2025"/>
                      <a:pt x="2184" y="2024"/>
                    </a:cubicBezTo>
                    <a:cubicBezTo>
                      <a:pt x="3878" y="1981"/>
                      <a:pt x="4336" y="1359"/>
                      <a:pt x="4336" y="1359"/>
                    </a:cubicBezTo>
                    <a:lnTo>
                      <a:pt x="3936" y="0"/>
                    </a:ln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94;p71">
                <a:extLst>
                  <a:ext uri="{FF2B5EF4-FFF2-40B4-BE49-F238E27FC236}">
                    <a16:creationId xmlns:a16="http://schemas.microsoft.com/office/drawing/2014/main" xmlns="" id="{938DE946-08DD-7C92-D4AA-40F9056F7EC3}"/>
                  </a:ext>
                </a:extLst>
              </p:cNvPr>
              <p:cNvSpPr/>
              <p:nvPr/>
            </p:nvSpPr>
            <p:spPr>
              <a:xfrm>
                <a:off x="4513307" y="4016437"/>
                <a:ext cx="157785" cy="66895"/>
              </a:xfrm>
              <a:custGeom>
                <a:avLst/>
                <a:gdLst/>
                <a:ahLst/>
                <a:cxnLst/>
                <a:rect l="l" t="t" r="r" b="b"/>
                <a:pathLst>
                  <a:path w="3937" h="1538" extrusionOk="0">
                    <a:moveTo>
                      <a:pt x="3935" y="0"/>
                    </a:moveTo>
                    <a:cubicBezTo>
                      <a:pt x="3935" y="0"/>
                      <a:pt x="3935" y="0"/>
                      <a:pt x="3935" y="0"/>
                    </a:cubicBezTo>
                    <a:lnTo>
                      <a:pt x="3935" y="0"/>
                    </a:lnTo>
                    <a:lnTo>
                      <a:pt x="3936" y="0"/>
                    </a:lnTo>
                    <a:close/>
                    <a:moveTo>
                      <a:pt x="3935" y="0"/>
                    </a:moveTo>
                    <a:lnTo>
                      <a:pt x="329" y="94"/>
                    </a:lnTo>
                    <a:lnTo>
                      <a:pt x="1" y="1470"/>
                    </a:lnTo>
                    <a:cubicBezTo>
                      <a:pt x="247" y="1517"/>
                      <a:pt x="484" y="1537"/>
                      <a:pt x="712" y="1537"/>
                    </a:cubicBezTo>
                    <a:cubicBezTo>
                      <a:pt x="2670" y="1537"/>
                      <a:pt x="3928" y="8"/>
                      <a:pt x="393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95;p71">
                <a:extLst>
                  <a:ext uri="{FF2B5EF4-FFF2-40B4-BE49-F238E27FC236}">
                    <a16:creationId xmlns:a16="http://schemas.microsoft.com/office/drawing/2014/main" xmlns="" id="{D01EEB6D-FC65-F466-5354-3967C42B1482}"/>
                  </a:ext>
                </a:extLst>
              </p:cNvPr>
              <p:cNvSpPr/>
              <p:nvPr/>
            </p:nvSpPr>
            <p:spPr>
              <a:xfrm>
                <a:off x="4134603" y="3577630"/>
                <a:ext cx="166322" cy="295157"/>
              </a:xfrm>
              <a:custGeom>
                <a:avLst/>
                <a:gdLst/>
                <a:ahLst/>
                <a:cxnLst/>
                <a:rect l="l" t="t" r="r" b="b"/>
                <a:pathLst>
                  <a:path w="4150" h="6786" extrusionOk="0">
                    <a:moveTo>
                      <a:pt x="2382" y="1"/>
                    </a:moveTo>
                    <a:cubicBezTo>
                      <a:pt x="2086" y="1"/>
                      <a:pt x="1789" y="69"/>
                      <a:pt x="1524" y="202"/>
                    </a:cubicBezTo>
                    <a:cubicBezTo>
                      <a:pt x="1466" y="231"/>
                      <a:pt x="1410" y="263"/>
                      <a:pt x="1357" y="297"/>
                    </a:cubicBezTo>
                    <a:cubicBezTo>
                      <a:pt x="675" y="734"/>
                      <a:pt x="309" y="1567"/>
                      <a:pt x="181" y="2377"/>
                    </a:cubicBezTo>
                    <a:cubicBezTo>
                      <a:pt x="1" y="3536"/>
                      <a:pt x="234" y="4794"/>
                      <a:pt x="987" y="5693"/>
                    </a:cubicBezTo>
                    <a:cubicBezTo>
                      <a:pt x="1548" y="6363"/>
                      <a:pt x="2419" y="6786"/>
                      <a:pt x="3280" y="6786"/>
                    </a:cubicBezTo>
                    <a:cubicBezTo>
                      <a:pt x="3374" y="6786"/>
                      <a:pt x="3467" y="6781"/>
                      <a:pt x="3560" y="6771"/>
                    </a:cubicBezTo>
                    <a:lnTo>
                      <a:pt x="3562" y="6771"/>
                    </a:lnTo>
                    <a:cubicBezTo>
                      <a:pt x="3761" y="6748"/>
                      <a:pt x="3958" y="6702"/>
                      <a:pt x="4149" y="6629"/>
                    </a:cubicBezTo>
                    <a:lnTo>
                      <a:pt x="4108" y="1114"/>
                    </a:lnTo>
                    <a:cubicBezTo>
                      <a:pt x="3899" y="649"/>
                      <a:pt x="3492" y="276"/>
                      <a:pt x="3010" y="107"/>
                    </a:cubicBezTo>
                    <a:cubicBezTo>
                      <a:pt x="2809" y="36"/>
                      <a:pt x="2595" y="1"/>
                      <a:pt x="2382"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96;p71">
                <a:extLst>
                  <a:ext uri="{FF2B5EF4-FFF2-40B4-BE49-F238E27FC236}">
                    <a16:creationId xmlns:a16="http://schemas.microsoft.com/office/drawing/2014/main" xmlns="" id="{9EDF78B1-AC36-1F8D-AAD2-5FD05917F691}"/>
                  </a:ext>
                </a:extLst>
              </p:cNvPr>
              <p:cNvSpPr/>
              <p:nvPr/>
            </p:nvSpPr>
            <p:spPr>
              <a:xfrm>
                <a:off x="4155644" y="3650482"/>
                <a:ext cx="83842" cy="190117"/>
              </a:xfrm>
              <a:custGeom>
                <a:avLst/>
                <a:gdLst/>
                <a:ahLst/>
                <a:cxnLst/>
                <a:rect l="l" t="t" r="r" b="b"/>
                <a:pathLst>
                  <a:path w="2092" h="4371" extrusionOk="0">
                    <a:moveTo>
                      <a:pt x="684" y="1"/>
                    </a:moveTo>
                    <a:cubicBezTo>
                      <a:pt x="664" y="1"/>
                      <a:pt x="644" y="3"/>
                      <a:pt x="624" y="7"/>
                    </a:cubicBezTo>
                    <a:cubicBezTo>
                      <a:pt x="176" y="94"/>
                      <a:pt x="0" y="1139"/>
                      <a:pt x="233" y="2343"/>
                    </a:cubicBezTo>
                    <a:cubicBezTo>
                      <a:pt x="456" y="3492"/>
                      <a:pt x="970" y="4370"/>
                      <a:pt x="1407" y="4370"/>
                    </a:cubicBezTo>
                    <a:cubicBezTo>
                      <a:pt x="1428" y="4370"/>
                      <a:pt x="1448" y="4368"/>
                      <a:pt x="1468" y="4364"/>
                    </a:cubicBezTo>
                    <a:cubicBezTo>
                      <a:pt x="1918" y="4279"/>
                      <a:pt x="2092" y="3232"/>
                      <a:pt x="1859" y="2028"/>
                    </a:cubicBezTo>
                    <a:cubicBezTo>
                      <a:pt x="1636" y="879"/>
                      <a:pt x="1122" y="1"/>
                      <a:pt x="684"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97;p71">
                <a:extLst>
                  <a:ext uri="{FF2B5EF4-FFF2-40B4-BE49-F238E27FC236}">
                    <a16:creationId xmlns:a16="http://schemas.microsoft.com/office/drawing/2014/main" xmlns="" id="{20610223-8888-CAD2-C79B-B536F7BE1A06}"/>
                  </a:ext>
                </a:extLst>
              </p:cNvPr>
              <p:cNvSpPr/>
              <p:nvPr/>
            </p:nvSpPr>
            <p:spPr>
              <a:xfrm>
                <a:off x="4182457" y="3642305"/>
                <a:ext cx="59996" cy="195858"/>
              </a:xfrm>
              <a:custGeom>
                <a:avLst/>
                <a:gdLst/>
                <a:ahLst/>
                <a:cxnLst/>
                <a:rect l="l" t="t" r="r" b="b"/>
                <a:pathLst>
                  <a:path w="1497" h="4503" extrusionOk="0">
                    <a:moveTo>
                      <a:pt x="74" y="1"/>
                    </a:moveTo>
                    <a:cubicBezTo>
                      <a:pt x="53" y="1"/>
                      <a:pt x="32" y="11"/>
                      <a:pt x="20" y="30"/>
                    </a:cubicBezTo>
                    <a:cubicBezTo>
                      <a:pt x="0" y="60"/>
                      <a:pt x="8" y="100"/>
                      <a:pt x="38" y="119"/>
                    </a:cubicBezTo>
                    <a:cubicBezTo>
                      <a:pt x="311" y="301"/>
                      <a:pt x="535" y="591"/>
                      <a:pt x="743" y="1030"/>
                    </a:cubicBezTo>
                    <a:cubicBezTo>
                      <a:pt x="1243" y="2084"/>
                      <a:pt x="1364" y="3290"/>
                      <a:pt x="1085" y="4424"/>
                    </a:cubicBezTo>
                    <a:cubicBezTo>
                      <a:pt x="1076" y="4457"/>
                      <a:pt x="1097" y="4493"/>
                      <a:pt x="1132" y="4502"/>
                    </a:cubicBezTo>
                    <a:cubicBezTo>
                      <a:pt x="1137" y="4503"/>
                      <a:pt x="1143" y="4503"/>
                      <a:pt x="1149" y="4503"/>
                    </a:cubicBezTo>
                    <a:cubicBezTo>
                      <a:pt x="1177" y="4503"/>
                      <a:pt x="1203" y="4483"/>
                      <a:pt x="1210" y="4455"/>
                    </a:cubicBezTo>
                    <a:cubicBezTo>
                      <a:pt x="1497" y="3292"/>
                      <a:pt x="1372" y="2056"/>
                      <a:pt x="860" y="974"/>
                    </a:cubicBezTo>
                    <a:cubicBezTo>
                      <a:pt x="642" y="513"/>
                      <a:pt x="403" y="208"/>
                      <a:pt x="109" y="12"/>
                    </a:cubicBezTo>
                    <a:cubicBezTo>
                      <a:pt x="98" y="4"/>
                      <a:pt x="86" y="1"/>
                      <a:pt x="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98;p71">
                <a:extLst>
                  <a:ext uri="{FF2B5EF4-FFF2-40B4-BE49-F238E27FC236}">
                    <a16:creationId xmlns:a16="http://schemas.microsoft.com/office/drawing/2014/main" xmlns="" id="{F4C6C26F-97A3-292A-4B33-82BA75E26D16}"/>
                  </a:ext>
                </a:extLst>
              </p:cNvPr>
              <p:cNvSpPr/>
              <p:nvPr/>
            </p:nvSpPr>
            <p:spPr>
              <a:xfrm>
                <a:off x="4185783" y="3740296"/>
                <a:ext cx="47612" cy="62807"/>
              </a:xfrm>
              <a:custGeom>
                <a:avLst/>
                <a:gdLst/>
                <a:ahLst/>
                <a:cxnLst/>
                <a:rect l="l" t="t" r="r" b="b"/>
                <a:pathLst>
                  <a:path w="1188" h="1444" extrusionOk="0">
                    <a:moveTo>
                      <a:pt x="1114" y="0"/>
                    </a:moveTo>
                    <a:cubicBezTo>
                      <a:pt x="1102" y="0"/>
                      <a:pt x="1090" y="4"/>
                      <a:pt x="1078" y="11"/>
                    </a:cubicBezTo>
                    <a:cubicBezTo>
                      <a:pt x="594" y="334"/>
                      <a:pt x="216" y="812"/>
                      <a:pt x="12" y="1356"/>
                    </a:cubicBezTo>
                    <a:cubicBezTo>
                      <a:pt x="0" y="1390"/>
                      <a:pt x="17" y="1426"/>
                      <a:pt x="50" y="1439"/>
                    </a:cubicBezTo>
                    <a:cubicBezTo>
                      <a:pt x="59" y="1442"/>
                      <a:pt x="67" y="1443"/>
                      <a:pt x="74" y="1443"/>
                    </a:cubicBezTo>
                    <a:cubicBezTo>
                      <a:pt x="100" y="1443"/>
                      <a:pt x="124" y="1426"/>
                      <a:pt x="133" y="1402"/>
                    </a:cubicBezTo>
                    <a:cubicBezTo>
                      <a:pt x="328" y="882"/>
                      <a:pt x="689" y="426"/>
                      <a:pt x="1150" y="119"/>
                    </a:cubicBezTo>
                    <a:cubicBezTo>
                      <a:pt x="1180" y="98"/>
                      <a:pt x="1188" y="57"/>
                      <a:pt x="1168" y="29"/>
                    </a:cubicBezTo>
                    <a:cubicBezTo>
                      <a:pt x="1155" y="10"/>
                      <a:pt x="1135" y="0"/>
                      <a:pt x="111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299;p71">
                <a:extLst>
                  <a:ext uri="{FF2B5EF4-FFF2-40B4-BE49-F238E27FC236}">
                    <a16:creationId xmlns:a16="http://schemas.microsoft.com/office/drawing/2014/main" xmlns="" id="{8CCD74D4-4957-3CEA-1E1C-A82789D39715}"/>
                  </a:ext>
                </a:extLst>
              </p:cNvPr>
              <p:cNvSpPr/>
              <p:nvPr/>
            </p:nvSpPr>
            <p:spPr>
              <a:xfrm>
                <a:off x="4188749" y="3577630"/>
                <a:ext cx="112177" cy="294505"/>
              </a:xfrm>
              <a:custGeom>
                <a:avLst/>
                <a:gdLst/>
                <a:ahLst/>
                <a:cxnLst/>
                <a:rect l="l" t="t" r="r" b="b"/>
                <a:pathLst>
                  <a:path w="2799" h="6771" extrusionOk="0">
                    <a:moveTo>
                      <a:pt x="1032" y="1"/>
                    </a:moveTo>
                    <a:cubicBezTo>
                      <a:pt x="735" y="1"/>
                      <a:pt x="438" y="69"/>
                      <a:pt x="173" y="202"/>
                    </a:cubicBezTo>
                    <a:cubicBezTo>
                      <a:pt x="115" y="231"/>
                      <a:pt x="59" y="263"/>
                      <a:pt x="6" y="297"/>
                    </a:cubicBezTo>
                    <a:lnTo>
                      <a:pt x="0" y="302"/>
                    </a:lnTo>
                    <a:cubicBezTo>
                      <a:pt x="1837" y="2049"/>
                      <a:pt x="2209" y="6771"/>
                      <a:pt x="2209" y="6771"/>
                    </a:cubicBezTo>
                    <a:lnTo>
                      <a:pt x="2211" y="6771"/>
                    </a:lnTo>
                    <a:cubicBezTo>
                      <a:pt x="2410" y="6748"/>
                      <a:pt x="2607" y="6702"/>
                      <a:pt x="2798" y="6629"/>
                    </a:cubicBezTo>
                    <a:lnTo>
                      <a:pt x="2757" y="1114"/>
                    </a:lnTo>
                    <a:cubicBezTo>
                      <a:pt x="2548" y="649"/>
                      <a:pt x="2142" y="276"/>
                      <a:pt x="1660" y="107"/>
                    </a:cubicBezTo>
                    <a:cubicBezTo>
                      <a:pt x="1459" y="36"/>
                      <a:pt x="1245" y="1"/>
                      <a:pt x="103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300;p71">
                <a:extLst>
                  <a:ext uri="{FF2B5EF4-FFF2-40B4-BE49-F238E27FC236}">
                    <a16:creationId xmlns:a16="http://schemas.microsoft.com/office/drawing/2014/main" xmlns="" id="{B04D7E82-E61E-9C0B-A112-B8EA94502900}"/>
                  </a:ext>
                </a:extLst>
              </p:cNvPr>
              <p:cNvSpPr/>
              <p:nvPr/>
            </p:nvSpPr>
            <p:spPr>
              <a:xfrm>
                <a:off x="4879588" y="3557362"/>
                <a:ext cx="169488" cy="297114"/>
              </a:xfrm>
              <a:custGeom>
                <a:avLst/>
                <a:gdLst/>
                <a:ahLst/>
                <a:cxnLst/>
                <a:rect l="l" t="t" r="r" b="b"/>
                <a:pathLst>
                  <a:path w="4229" h="6831" extrusionOk="0">
                    <a:moveTo>
                      <a:pt x="1767" y="1"/>
                    </a:moveTo>
                    <a:cubicBezTo>
                      <a:pt x="1520" y="1"/>
                      <a:pt x="1273" y="48"/>
                      <a:pt x="1045" y="142"/>
                    </a:cubicBezTo>
                    <a:cubicBezTo>
                      <a:pt x="572" y="336"/>
                      <a:pt x="186" y="729"/>
                      <a:pt x="0" y="1205"/>
                    </a:cubicBezTo>
                    <a:lnTo>
                      <a:pt x="246" y="6714"/>
                    </a:lnTo>
                    <a:cubicBezTo>
                      <a:pt x="439" y="6777"/>
                      <a:pt x="639" y="6814"/>
                      <a:pt x="839" y="6826"/>
                    </a:cubicBezTo>
                    <a:lnTo>
                      <a:pt x="842" y="6826"/>
                    </a:lnTo>
                    <a:cubicBezTo>
                      <a:pt x="889" y="6829"/>
                      <a:pt x="937" y="6830"/>
                      <a:pt x="984" y="6830"/>
                    </a:cubicBezTo>
                    <a:cubicBezTo>
                      <a:pt x="1890" y="6830"/>
                      <a:pt x="2802" y="6351"/>
                      <a:pt x="3355" y="5616"/>
                    </a:cubicBezTo>
                    <a:cubicBezTo>
                      <a:pt x="4061" y="4679"/>
                      <a:pt x="4228" y="3411"/>
                      <a:pt x="3988" y="2262"/>
                    </a:cubicBezTo>
                    <a:cubicBezTo>
                      <a:pt x="3818" y="1461"/>
                      <a:pt x="3410" y="646"/>
                      <a:pt x="2707" y="246"/>
                    </a:cubicBezTo>
                    <a:cubicBezTo>
                      <a:pt x="2651" y="215"/>
                      <a:pt x="2594" y="186"/>
                      <a:pt x="2534" y="160"/>
                    </a:cubicBezTo>
                    <a:cubicBezTo>
                      <a:pt x="2293" y="54"/>
                      <a:pt x="2030" y="1"/>
                      <a:pt x="1767"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301;p71">
                <a:extLst>
                  <a:ext uri="{FF2B5EF4-FFF2-40B4-BE49-F238E27FC236}">
                    <a16:creationId xmlns:a16="http://schemas.microsoft.com/office/drawing/2014/main" xmlns="" id="{F88269CD-B1AE-3A4A-878B-E3AD0A330584}"/>
                  </a:ext>
                </a:extLst>
              </p:cNvPr>
              <p:cNvSpPr/>
              <p:nvPr/>
            </p:nvSpPr>
            <p:spPr>
              <a:xfrm>
                <a:off x="4947681" y="3628300"/>
                <a:ext cx="79434" cy="191552"/>
              </a:xfrm>
              <a:custGeom>
                <a:avLst/>
                <a:gdLst/>
                <a:ahLst/>
                <a:cxnLst/>
                <a:rect l="l" t="t" r="r" b="b"/>
                <a:pathLst>
                  <a:path w="1982" h="4404" extrusionOk="0">
                    <a:moveTo>
                      <a:pt x="1255" y="1"/>
                    </a:moveTo>
                    <a:cubicBezTo>
                      <a:pt x="815" y="1"/>
                      <a:pt x="336" y="912"/>
                      <a:pt x="172" y="2087"/>
                    </a:cubicBezTo>
                    <a:cubicBezTo>
                      <a:pt x="0" y="3301"/>
                      <a:pt x="230" y="4337"/>
                      <a:pt x="682" y="4400"/>
                    </a:cubicBezTo>
                    <a:cubicBezTo>
                      <a:pt x="697" y="4402"/>
                      <a:pt x="712" y="4403"/>
                      <a:pt x="726" y="4403"/>
                    </a:cubicBezTo>
                    <a:cubicBezTo>
                      <a:pt x="1168" y="4403"/>
                      <a:pt x="1646" y="3492"/>
                      <a:pt x="1811" y="2317"/>
                    </a:cubicBezTo>
                    <a:cubicBezTo>
                      <a:pt x="1981" y="1102"/>
                      <a:pt x="1752" y="67"/>
                      <a:pt x="1299" y="4"/>
                    </a:cubicBezTo>
                    <a:cubicBezTo>
                      <a:pt x="1285" y="2"/>
                      <a:pt x="1270" y="1"/>
                      <a:pt x="1255"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302;p71">
                <a:extLst>
                  <a:ext uri="{FF2B5EF4-FFF2-40B4-BE49-F238E27FC236}">
                    <a16:creationId xmlns:a16="http://schemas.microsoft.com/office/drawing/2014/main" xmlns="" id="{184C4166-C03D-5F82-B4EE-6C4282469EBB}"/>
                  </a:ext>
                </a:extLst>
              </p:cNvPr>
              <p:cNvSpPr/>
              <p:nvPr/>
            </p:nvSpPr>
            <p:spPr>
              <a:xfrm>
                <a:off x="4943994" y="3619558"/>
                <a:ext cx="53183" cy="198076"/>
              </a:xfrm>
              <a:custGeom>
                <a:avLst/>
                <a:gdLst/>
                <a:ahLst/>
                <a:cxnLst/>
                <a:rect l="l" t="t" r="r" b="b"/>
                <a:pathLst>
                  <a:path w="1327" h="4554" extrusionOk="0">
                    <a:moveTo>
                      <a:pt x="1254" y="1"/>
                    </a:moveTo>
                    <a:cubicBezTo>
                      <a:pt x="1240" y="1"/>
                      <a:pt x="1227" y="5"/>
                      <a:pt x="1214" y="14"/>
                    </a:cubicBezTo>
                    <a:cubicBezTo>
                      <a:pt x="931" y="224"/>
                      <a:pt x="708" y="542"/>
                      <a:pt x="514" y="1014"/>
                    </a:cubicBezTo>
                    <a:cubicBezTo>
                      <a:pt x="60" y="2120"/>
                      <a:pt x="0" y="3361"/>
                      <a:pt x="346" y="4508"/>
                    </a:cubicBezTo>
                    <a:cubicBezTo>
                      <a:pt x="355" y="4535"/>
                      <a:pt x="381" y="4553"/>
                      <a:pt x="409" y="4553"/>
                    </a:cubicBezTo>
                    <a:cubicBezTo>
                      <a:pt x="416" y="4553"/>
                      <a:pt x="421" y="4552"/>
                      <a:pt x="426" y="4551"/>
                    </a:cubicBezTo>
                    <a:cubicBezTo>
                      <a:pt x="461" y="4540"/>
                      <a:pt x="479" y="4504"/>
                      <a:pt x="469" y="4470"/>
                    </a:cubicBezTo>
                    <a:cubicBezTo>
                      <a:pt x="131" y="3352"/>
                      <a:pt x="190" y="2143"/>
                      <a:pt x="634" y="1062"/>
                    </a:cubicBezTo>
                    <a:cubicBezTo>
                      <a:pt x="818" y="614"/>
                      <a:pt x="1027" y="314"/>
                      <a:pt x="1292" y="116"/>
                    </a:cubicBezTo>
                    <a:cubicBezTo>
                      <a:pt x="1321" y="96"/>
                      <a:pt x="1326" y="55"/>
                      <a:pt x="1305" y="27"/>
                    </a:cubicBezTo>
                    <a:cubicBezTo>
                      <a:pt x="1293" y="10"/>
                      <a:pt x="1274" y="1"/>
                      <a:pt x="125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303;p71">
                <a:extLst>
                  <a:ext uri="{FF2B5EF4-FFF2-40B4-BE49-F238E27FC236}">
                    <a16:creationId xmlns:a16="http://schemas.microsoft.com/office/drawing/2014/main" xmlns="" id="{6D0DB9C0-9E41-1979-95FE-F79404863EC4}"/>
                  </a:ext>
                </a:extLst>
              </p:cNvPr>
              <p:cNvSpPr/>
              <p:nvPr/>
            </p:nvSpPr>
            <p:spPr>
              <a:xfrm>
                <a:off x="4950968" y="3719897"/>
                <a:ext cx="50297" cy="60415"/>
              </a:xfrm>
              <a:custGeom>
                <a:avLst/>
                <a:gdLst/>
                <a:ahLst/>
                <a:cxnLst/>
                <a:rect l="l" t="t" r="r" b="b"/>
                <a:pathLst>
                  <a:path w="1255" h="1389" extrusionOk="0">
                    <a:moveTo>
                      <a:pt x="74" y="1"/>
                    </a:moveTo>
                    <a:cubicBezTo>
                      <a:pt x="52" y="1"/>
                      <a:pt x="30" y="12"/>
                      <a:pt x="18" y="32"/>
                    </a:cubicBezTo>
                    <a:cubicBezTo>
                      <a:pt x="0" y="63"/>
                      <a:pt x="10" y="103"/>
                      <a:pt x="42" y="121"/>
                    </a:cubicBezTo>
                    <a:cubicBezTo>
                      <a:pt x="518" y="404"/>
                      <a:pt x="902" y="841"/>
                      <a:pt x="1122" y="1350"/>
                    </a:cubicBezTo>
                    <a:cubicBezTo>
                      <a:pt x="1134" y="1375"/>
                      <a:pt x="1157" y="1389"/>
                      <a:pt x="1183" y="1389"/>
                    </a:cubicBezTo>
                    <a:cubicBezTo>
                      <a:pt x="1191" y="1389"/>
                      <a:pt x="1200" y="1386"/>
                      <a:pt x="1208" y="1384"/>
                    </a:cubicBezTo>
                    <a:cubicBezTo>
                      <a:pt x="1240" y="1369"/>
                      <a:pt x="1255" y="1332"/>
                      <a:pt x="1240" y="1298"/>
                    </a:cubicBezTo>
                    <a:cubicBezTo>
                      <a:pt x="1009" y="765"/>
                      <a:pt x="607" y="307"/>
                      <a:pt x="107" y="10"/>
                    </a:cubicBezTo>
                    <a:cubicBezTo>
                      <a:pt x="97" y="3"/>
                      <a:pt x="85" y="1"/>
                      <a:pt x="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304;p71">
                <a:extLst>
                  <a:ext uri="{FF2B5EF4-FFF2-40B4-BE49-F238E27FC236}">
                    <a16:creationId xmlns:a16="http://schemas.microsoft.com/office/drawing/2014/main" xmlns="" id="{56C4B324-1C95-8D0B-8EEA-34AE8B009DF5}"/>
                  </a:ext>
                </a:extLst>
              </p:cNvPr>
              <p:cNvSpPr/>
              <p:nvPr/>
            </p:nvSpPr>
            <p:spPr>
              <a:xfrm>
                <a:off x="4879588" y="3557405"/>
                <a:ext cx="108730" cy="296897"/>
              </a:xfrm>
              <a:custGeom>
                <a:avLst/>
                <a:gdLst/>
                <a:ahLst/>
                <a:cxnLst/>
                <a:rect l="l" t="t" r="r" b="b"/>
                <a:pathLst>
                  <a:path w="2713" h="6826" extrusionOk="0">
                    <a:moveTo>
                      <a:pt x="1768" y="0"/>
                    </a:moveTo>
                    <a:cubicBezTo>
                      <a:pt x="1520" y="0"/>
                      <a:pt x="1273" y="47"/>
                      <a:pt x="1045" y="141"/>
                    </a:cubicBezTo>
                    <a:cubicBezTo>
                      <a:pt x="572" y="336"/>
                      <a:pt x="186" y="728"/>
                      <a:pt x="0" y="1204"/>
                    </a:cubicBezTo>
                    <a:lnTo>
                      <a:pt x="246" y="6713"/>
                    </a:lnTo>
                    <a:cubicBezTo>
                      <a:pt x="439" y="6776"/>
                      <a:pt x="639" y="6813"/>
                      <a:pt x="839" y="6825"/>
                    </a:cubicBezTo>
                    <a:lnTo>
                      <a:pt x="842" y="6825"/>
                    </a:lnTo>
                    <a:cubicBezTo>
                      <a:pt x="842" y="6825"/>
                      <a:pt x="968" y="2091"/>
                      <a:pt x="2712" y="250"/>
                    </a:cubicBezTo>
                    <a:lnTo>
                      <a:pt x="2706" y="245"/>
                    </a:lnTo>
                    <a:cubicBezTo>
                      <a:pt x="2651" y="215"/>
                      <a:pt x="2594" y="185"/>
                      <a:pt x="2534" y="159"/>
                    </a:cubicBezTo>
                    <a:cubicBezTo>
                      <a:pt x="2294" y="53"/>
                      <a:pt x="2031" y="0"/>
                      <a:pt x="176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305;p71">
                <a:extLst>
                  <a:ext uri="{FF2B5EF4-FFF2-40B4-BE49-F238E27FC236}">
                    <a16:creationId xmlns:a16="http://schemas.microsoft.com/office/drawing/2014/main" xmlns="" id="{DB226285-705B-0DFD-3FBE-E672F9535E8A}"/>
                  </a:ext>
                </a:extLst>
              </p:cNvPr>
              <p:cNvSpPr/>
              <p:nvPr/>
            </p:nvSpPr>
            <p:spPr>
              <a:xfrm>
                <a:off x="4247825" y="3359118"/>
                <a:ext cx="686528" cy="688352"/>
              </a:xfrm>
              <a:custGeom>
                <a:avLst/>
                <a:gdLst/>
                <a:ahLst/>
                <a:cxnLst/>
                <a:rect l="l" t="t" r="r" b="b"/>
                <a:pathLst>
                  <a:path w="17130" h="15826" extrusionOk="0">
                    <a:moveTo>
                      <a:pt x="8567" y="1"/>
                    </a:moveTo>
                    <a:cubicBezTo>
                      <a:pt x="8495" y="1"/>
                      <a:pt x="8422" y="2"/>
                      <a:pt x="8350" y="4"/>
                    </a:cubicBezTo>
                    <a:cubicBezTo>
                      <a:pt x="3684" y="124"/>
                      <a:pt x="1" y="4102"/>
                      <a:pt x="125" y="8886"/>
                    </a:cubicBezTo>
                    <a:cubicBezTo>
                      <a:pt x="233" y="13038"/>
                      <a:pt x="3139" y="15295"/>
                      <a:pt x="6952" y="15743"/>
                    </a:cubicBezTo>
                    <a:cubicBezTo>
                      <a:pt x="7421" y="15798"/>
                      <a:pt x="7903" y="15826"/>
                      <a:pt x="8396" y="15826"/>
                    </a:cubicBezTo>
                    <a:cubicBezTo>
                      <a:pt x="8517" y="15826"/>
                      <a:pt x="8638" y="15824"/>
                      <a:pt x="8760" y="15821"/>
                    </a:cubicBezTo>
                    <a:cubicBezTo>
                      <a:pt x="9378" y="15805"/>
                      <a:pt x="9981" y="15748"/>
                      <a:pt x="10559" y="15650"/>
                    </a:cubicBezTo>
                    <a:cubicBezTo>
                      <a:pt x="14344" y="15005"/>
                      <a:pt x="17130" y="12599"/>
                      <a:pt x="17022" y="8449"/>
                    </a:cubicBezTo>
                    <a:cubicBezTo>
                      <a:pt x="16901" y="3738"/>
                      <a:pt x="13135" y="1"/>
                      <a:pt x="8567"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306;p71">
                <a:extLst>
                  <a:ext uri="{FF2B5EF4-FFF2-40B4-BE49-F238E27FC236}">
                    <a16:creationId xmlns:a16="http://schemas.microsoft.com/office/drawing/2014/main" xmlns="" id="{A5A6C1E8-D90C-F016-679D-12C3E1080AD7}"/>
                  </a:ext>
                </a:extLst>
              </p:cNvPr>
              <p:cNvSpPr/>
              <p:nvPr/>
            </p:nvSpPr>
            <p:spPr>
              <a:xfrm>
                <a:off x="4286181" y="3749778"/>
                <a:ext cx="166803" cy="180983"/>
              </a:xfrm>
              <a:custGeom>
                <a:avLst/>
                <a:gdLst/>
                <a:ahLst/>
                <a:cxnLst/>
                <a:rect l="l" t="t" r="r" b="b"/>
                <a:pathLst>
                  <a:path w="4162" h="4161" extrusionOk="0">
                    <a:moveTo>
                      <a:pt x="2082" y="1"/>
                    </a:moveTo>
                    <a:cubicBezTo>
                      <a:pt x="932" y="1"/>
                      <a:pt x="1" y="932"/>
                      <a:pt x="1" y="2080"/>
                    </a:cubicBezTo>
                    <a:cubicBezTo>
                      <a:pt x="1" y="3229"/>
                      <a:pt x="932" y="4161"/>
                      <a:pt x="2082" y="4161"/>
                    </a:cubicBezTo>
                    <a:cubicBezTo>
                      <a:pt x="3230" y="4161"/>
                      <a:pt x="4161" y="3229"/>
                      <a:pt x="4161" y="2080"/>
                    </a:cubicBezTo>
                    <a:cubicBezTo>
                      <a:pt x="4161" y="932"/>
                      <a:pt x="3230" y="1"/>
                      <a:pt x="208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307;p71">
                <a:extLst>
                  <a:ext uri="{FF2B5EF4-FFF2-40B4-BE49-F238E27FC236}">
                    <a16:creationId xmlns:a16="http://schemas.microsoft.com/office/drawing/2014/main" xmlns="" id="{238FA9D3-B505-D197-2303-B3FD70658CAA}"/>
                  </a:ext>
                </a:extLst>
              </p:cNvPr>
              <p:cNvSpPr/>
              <p:nvPr/>
            </p:nvSpPr>
            <p:spPr>
              <a:xfrm>
                <a:off x="4734021" y="3737164"/>
                <a:ext cx="166803" cy="181026"/>
              </a:xfrm>
              <a:custGeom>
                <a:avLst/>
                <a:gdLst/>
                <a:ahLst/>
                <a:cxnLst/>
                <a:rect l="l" t="t" r="r" b="b"/>
                <a:pathLst>
                  <a:path w="4162" h="4162" extrusionOk="0">
                    <a:moveTo>
                      <a:pt x="2082" y="1"/>
                    </a:moveTo>
                    <a:cubicBezTo>
                      <a:pt x="932" y="1"/>
                      <a:pt x="1" y="932"/>
                      <a:pt x="1" y="2080"/>
                    </a:cubicBezTo>
                    <a:cubicBezTo>
                      <a:pt x="1" y="3230"/>
                      <a:pt x="932" y="4161"/>
                      <a:pt x="2082" y="4161"/>
                    </a:cubicBezTo>
                    <a:cubicBezTo>
                      <a:pt x="3230" y="4161"/>
                      <a:pt x="4161" y="3230"/>
                      <a:pt x="4161" y="2080"/>
                    </a:cubicBezTo>
                    <a:cubicBezTo>
                      <a:pt x="4161" y="932"/>
                      <a:pt x="3230" y="1"/>
                      <a:pt x="208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308;p71">
                <a:extLst>
                  <a:ext uri="{FF2B5EF4-FFF2-40B4-BE49-F238E27FC236}">
                    <a16:creationId xmlns:a16="http://schemas.microsoft.com/office/drawing/2014/main" xmlns="" id="{84E98751-B843-EBA5-158A-3CB4C7A0569F}"/>
                  </a:ext>
                </a:extLst>
              </p:cNvPr>
              <p:cNvSpPr/>
              <p:nvPr/>
            </p:nvSpPr>
            <p:spPr>
              <a:xfrm>
                <a:off x="4336640" y="3654570"/>
                <a:ext cx="187643" cy="206732"/>
              </a:xfrm>
              <a:custGeom>
                <a:avLst/>
                <a:gdLst/>
                <a:ahLst/>
                <a:cxnLst/>
                <a:rect l="l" t="t" r="r" b="b"/>
                <a:pathLst>
                  <a:path w="4682" h="4753" extrusionOk="0">
                    <a:moveTo>
                      <a:pt x="2327" y="0"/>
                    </a:moveTo>
                    <a:cubicBezTo>
                      <a:pt x="2309" y="0"/>
                      <a:pt x="2291" y="1"/>
                      <a:pt x="2273" y="1"/>
                    </a:cubicBezTo>
                    <a:cubicBezTo>
                      <a:pt x="1002" y="35"/>
                      <a:pt x="0" y="1225"/>
                      <a:pt x="38" y="2660"/>
                    </a:cubicBezTo>
                    <a:cubicBezTo>
                      <a:pt x="74" y="4061"/>
                      <a:pt x="1076" y="4752"/>
                      <a:pt x="2308" y="4752"/>
                    </a:cubicBezTo>
                    <a:cubicBezTo>
                      <a:pt x="2338" y="4752"/>
                      <a:pt x="2367" y="4752"/>
                      <a:pt x="2397" y="4751"/>
                    </a:cubicBezTo>
                    <a:cubicBezTo>
                      <a:pt x="3668" y="4718"/>
                      <a:pt x="4682" y="3975"/>
                      <a:pt x="4644" y="2540"/>
                    </a:cubicBezTo>
                    <a:cubicBezTo>
                      <a:pt x="4607" y="1125"/>
                      <a:pt x="3574" y="0"/>
                      <a:pt x="2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309;p71">
                <a:extLst>
                  <a:ext uri="{FF2B5EF4-FFF2-40B4-BE49-F238E27FC236}">
                    <a16:creationId xmlns:a16="http://schemas.microsoft.com/office/drawing/2014/main" xmlns="" id="{B80DB405-346F-FBA2-73F3-E3C7218AFCC1}"/>
                  </a:ext>
                </a:extLst>
              </p:cNvPr>
              <p:cNvSpPr/>
              <p:nvPr/>
            </p:nvSpPr>
            <p:spPr>
              <a:xfrm>
                <a:off x="4327943" y="3646437"/>
                <a:ext cx="182393" cy="123830"/>
              </a:xfrm>
              <a:custGeom>
                <a:avLst/>
                <a:gdLst/>
                <a:ahLst/>
                <a:cxnLst/>
                <a:rect l="l" t="t" r="r" b="b"/>
                <a:pathLst>
                  <a:path w="4551" h="2847" extrusionOk="0">
                    <a:moveTo>
                      <a:pt x="2497" y="0"/>
                    </a:moveTo>
                    <a:cubicBezTo>
                      <a:pt x="1130" y="0"/>
                      <a:pt x="0" y="1377"/>
                      <a:pt x="255" y="2847"/>
                    </a:cubicBezTo>
                    <a:cubicBezTo>
                      <a:pt x="385" y="1553"/>
                      <a:pt x="1336" y="371"/>
                      <a:pt x="2582" y="371"/>
                    </a:cubicBezTo>
                    <a:cubicBezTo>
                      <a:pt x="2832" y="371"/>
                      <a:pt x="3095" y="419"/>
                      <a:pt x="3365" y="523"/>
                    </a:cubicBezTo>
                    <a:cubicBezTo>
                      <a:pt x="3845" y="717"/>
                      <a:pt x="4243" y="1071"/>
                      <a:pt x="4550" y="1496"/>
                    </a:cubicBezTo>
                    <a:cubicBezTo>
                      <a:pt x="4374" y="971"/>
                      <a:pt x="3989" y="514"/>
                      <a:pt x="3493" y="249"/>
                    </a:cubicBezTo>
                    <a:cubicBezTo>
                      <a:pt x="3158" y="77"/>
                      <a:pt x="2821" y="0"/>
                      <a:pt x="2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310;p71">
                <a:extLst>
                  <a:ext uri="{FF2B5EF4-FFF2-40B4-BE49-F238E27FC236}">
                    <a16:creationId xmlns:a16="http://schemas.microsoft.com/office/drawing/2014/main" xmlns="" id="{A67370C9-7253-0C48-D19E-941AED24D426}"/>
                  </a:ext>
                </a:extLst>
              </p:cNvPr>
              <p:cNvSpPr/>
              <p:nvPr/>
            </p:nvSpPr>
            <p:spPr>
              <a:xfrm>
                <a:off x="4340167" y="3586676"/>
                <a:ext cx="131534" cy="66025"/>
              </a:xfrm>
              <a:custGeom>
                <a:avLst/>
                <a:gdLst/>
                <a:ahLst/>
                <a:cxnLst/>
                <a:rect l="l" t="t" r="r" b="b"/>
                <a:pathLst>
                  <a:path w="3282" h="1518" extrusionOk="0">
                    <a:moveTo>
                      <a:pt x="2368" y="0"/>
                    </a:moveTo>
                    <a:cubicBezTo>
                      <a:pt x="2297" y="0"/>
                      <a:pt x="2224" y="7"/>
                      <a:pt x="2149" y="20"/>
                    </a:cubicBezTo>
                    <a:cubicBezTo>
                      <a:pt x="1446" y="149"/>
                      <a:pt x="1" y="1024"/>
                      <a:pt x="148" y="1485"/>
                    </a:cubicBezTo>
                    <a:cubicBezTo>
                      <a:pt x="155" y="1508"/>
                      <a:pt x="189" y="1518"/>
                      <a:pt x="245" y="1518"/>
                    </a:cubicBezTo>
                    <a:cubicBezTo>
                      <a:pt x="587" y="1518"/>
                      <a:pt x="1727" y="1145"/>
                      <a:pt x="2287" y="1015"/>
                    </a:cubicBezTo>
                    <a:cubicBezTo>
                      <a:pt x="2776" y="902"/>
                      <a:pt x="3282" y="865"/>
                      <a:pt x="3252" y="559"/>
                    </a:cubicBezTo>
                    <a:cubicBezTo>
                      <a:pt x="3226" y="293"/>
                      <a:pt x="2851" y="0"/>
                      <a:pt x="23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311;p71">
                <a:extLst>
                  <a:ext uri="{FF2B5EF4-FFF2-40B4-BE49-F238E27FC236}">
                    <a16:creationId xmlns:a16="http://schemas.microsoft.com/office/drawing/2014/main" xmlns="" id="{560FDD04-CDCD-84B6-7E4A-372EE5573063}"/>
                  </a:ext>
                </a:extLst>
              </p:cNvPr>
              <p:cNvSpPr/>
              <p:nvPr/>
            </p:nvSpPr>
            <p:spPr>
              <a:xfrm>
                <a:off x="4386658" y="3714156"/>
                <a:ext cx="135742" cy="160758"/>
              </a:xfrm>
              <a:custGeom>
                <a:avLst/>
                <a:gdLst/>
                <a:ahLst/>
                <a:cxnLst/>
                <a:rect l="l" t="t" r="r" b="b"/>
                <a:pathLst>
                  <a:path w="3387" h="3696" extrusionOk="0">
                    <a:moveTo>
                      <a:pt x="1675" y="1"/>
                    </a:moveTo>
                    <a:cubicBezTo>
                      <a:pt x="1662" y="1"/>
                      <a:pt x="1649" y="1"/>
                      <a:pt x="1636" y="1"/>
                    </a:cubicBezTo>
                    <a:cubicBezTo>
                      <a:pt x="1235" y="12"/>
                      <a:pt x="870" y="177"/>
                      <a:pt x="588" y="444"/>
                    </a:cubicBezTo>
                    <a:cubicBezTo>
                      <a:pt x="599" y="442"/>
                      <a:pt x="610" y="442"/>
                      <a:pt x="622" y="442"/>
                    </a:cubicBezTo>
                    <a:cubicBezTo>
                      <a:pt x="627" y="441"/>
                      <a:pt x="633" y="441"/>
                      <a:pt x="638" y="441"/>
                    </a:cubicBezTo>
                    <a:cubicBezTo>
                      <a:pt x="979" y="441"/>
                      <a:pt x="1259" y="713"/>
                      <a:pt x="1267" y="1055"/>
                    </a:cubicBezTo>
                    <a:cubicBezTo>
                      <a:pt x="1276" y="1403"/>
                      <a:pt x="1003" y="1692"/>
                      <a:pt x="655" y="1701"/>
                    </a:cubicBezTo>
                    <a:cubicBezTo>
                      <a:pt x="650" y="1702"/>
                      <a:pt x="644" y="1702"/>
                      <a:pt x="639" y="1702"/>
                    </a:cubicBezTo>
                    <a:cubicBezTo>
                      <a:pt x="387" y="1702"/>
                      <a:pt x="169" y="1554"/>
                      <a:pt x="68" y="1338"/>
                    </a:cubicBezTo>
                    <a:cubicBezTo>
                      <a:pt x="23" y="1513"/>
                      <a:pt x="1" y="1700"/>
                      <a:pt x="6" y="1892"/>
                    </a:cubicBezTo>
                    <a:cubicBezTo>
                      <a:pt x="31" y="2897"/>
                      <a:pt x="782" y="3696"/>
                      <a:pt x="1689" y="3696"/>
                    </a:cubicBezTo>
                    <a:cubicBezTo>
                      <a:pt x="1703" y="3696"/>
                      <a:pt x="1717" y="3696"/>
                      <a:pt x="1731" y="3695"/>
                    </a:cubicBezTo>
                    <a:cubicBezTo>
                      <a:pt x="2658" y="3672"/>
                      <a:pt x="3387" y="2825"/>
                      <a:pt x="3361" y="1805"/>
                    </a:cubicBezTo>
                    <a:cubicBezTo>
                      <a:pt x="3335" y="799"/>
                      <a:pt x="2584" y="1"/>
                      <a:pt x="16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312;p71">
                <a:extLst>
                  <a:ext uri="{FF2B5EF4-FFF2-40B4-BE49-F238E27FC236}">
                    <a16:creationId xmlns:a16="http://schemas.microsoft.com/office/drawing/2014/main" xmlns="" id="{F0829E99-0841-3B2D-5520-435B5EB87580}"/>
                  </a:ext>
                </a:extLst>
              </p:cNvPr>
              <p:cNvSpPr/>
              <p:nvPr/>
            </p:nvSpPr>
            <p:spPr>
              <a:xfrm>
                <a:off x="4321891" y="3669227"/>
                <a:ext cx="39556" cy="57457"/>
              </a:xfrm>
              <a:custGeom>
                <a:avLst/>
                <a:gdLst/>
                <a:ahLst/>
                <a:cxnLst/>
                <a:rect l="l" t="t" r="r" b="b"/>
                <a:pathLst>
                  <a:path w="987" h="1321" extrusionOk="0">
                    <a:moveTo>
                      <a:pt x="1" y="0"/>
                    </a:moveTo>
                    <a:cubicBezTo>
                      <a:pt x="14" y="449"/>
                      <a:pt x="204" y="934"/>
                      <a:pt x="579" y="1320"/>
                    </a:cubicBezTo>
                    <a:lnTo>
                      <a:pt x="987" y="662"/>
                    </a:lnTo>
                    <a:cubicBezTo>
                      <a:pt x="632" y="595"/>
                      <a:pt x="258" y="3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313;p71">
                <a:extLst>
                  <a:ext uri="{FF2B5EF4-FFF2-40B4-BE49-F238E27FC236}">
                    <a16:creationId xmlns:a16="http://schemas.microsoft.com/office/drawing/2014/main" xmlns="" id="{FA91D9B7-E4D1-0235-A607-8DB78A096D2D}"/>
                  </a:ext>
                </a:extLst>
              </p:cNvPr>
              <p:cNvSpPr/>
              <p:nvPr/>
            </p:nvSpPr>
            <p:spPr>
              <a:xfrm>
                <a:off x="4656830" y="3639913"/>
                <a:ext cx="187643" cy="206732"/>
              </a:xfrm>
              <a:custGeom>
                <a:avLst/>
                <a:gdLst/>
                <a:ahLst/>
                <a:cxnLst/>
                <a:rect l="l" t="t" r="r" b="b"/>
                <a:pathLst>
                  <a:path w="4682" h="4753" extrusionOk="0">
                    <a:moveTo>
                      <a:pt x="2327" y="1"/>
                    </a:moveTo>
                    <a:cubicBezTo>
                      <a:pt x="2309" y="1"/>
                      <a:pt x="2291" y="1"/>
                      <a:pt x="2274" y="2"/>
                    </a:cubicBezTo>
                    <a:cubicBezTo>
                      <a:pt x="1002" y="35"/>
                      <a:pt x="1" y="1225"/>
                      <a:pt x="38" y="2660"/>
                    </a:cubicBezTo>
                    <a:cubicBezTo>
                      <a:pt x="74" y="4062"/>
                      <a:pt x="1077" y="4753"/>
                      <a:pt x="2308" y="4753"/>
                    </a:cubicBezTo>
                    <a:cubicBezTo>
                      <a:pt x="2338" y="4753"/>
                      <a:pt x="2367" y="4752"/>
                      <a:pt x="2397" y="4751"/>
                    </a:cubicBezTo>
                    <a:cubicBezTo>
                      <a:pt x="3669" y="4719"/>
                      <a:pt x="4682" y="3976"/>
                      <a:pt x="4644" y="2541"/>
                    </a:cubicBezTo>
                    <a:cubicBezTo>
                      <a:pt x="4608" y="1126"/>
                      <a:pt x="3576" y="1"/>
                      <a:pt x="2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314;p71">
                <a:extLst>
                  <a:ext uri="{FF2B5EF4-FFF2-40B4-BE49-F238E27FC236}">
                    <a16:creationId xmlns:a16="http://schemas.microsoft.com/office/drawing/2014/main" xmlns="" id="{D1A4BD0B-8964-008A-CBB3-F223BBE42B77}"/>
                  </a:ext>
                </a:extLst>
              </p:cNvPr>
              <p:cNvSpPr/>
              <p:nvPr/>
            </p:nvSpPr>
            <p:spPr>
              <a:xfrm>
                <a:off x="4668172" y="3631692"/>
                <a:ext cx="181751" cy="118741"/>
              </a:xfrm>
              <a:custGeom>
                <a:avLst/>
                <a:gdLst/>
                <a:ahLst/>
                <a:cxnLst/>
                <a:rect l="l" t="t" r="r" b="b"/>
                <a:pathLst>
                  <a:path w="4535" h="2730" extrusionOk="0">
                    <a:moveTo>
                      <a:pt x="2081" y="1"/>
                    </a:moveTo>
                    <a:cubicBezTo>
                      <a:pt x="1724" y="1"/>
                      <a:pt x="1355" y="94"/>
                      <a:pt x="993" y="304"/>
                    </a:cubicBezTo>
                    <a:cubicBezTo>
                      <a:pt x="511" y="593"/>
                      <a:pt x="150" y="1070"/>
                      <a:pt x="1" y="1604"/>
                    </a:cubicBezTo>
                    <a:cubicBezTo>
                      <a:pt x="288" y="1163"/>
                      <a:pt x="666" y="788"/>
                      <a:pt x="1136" y="570"/>
                    </a:cubicBezTo>
                    <a:cubicBezTo>
                      <a:pt x="1436" y="436"/>
                      <a:pt x="1730" y="375"/>
                      <a:pt x="2010" y="375"/>
                    </a:cubicBezTo>
                    <a:cubicBezTo>
                      <a:pt x="3208" y="375"/>
                      <a:pt x="4170" y="1479"/>
                      <a:pt x="4361" y="2730"/>
                    </a:cubicBezTo>
                    <a:cubicBezTo>
                      <a:pt x="4535" y="1287"/>
                      <a:pt x="3401"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315;p71">
                <a:extLst>
                  <a:ext uri="{FF2B5EF4-FFF2-40B4-BE49-F238E27FC236}">
                    <a16:creationId xmlns:a16="http://schemas.microsoft.com/office/drawing/2014/main" xmlns="" id="{18BA65ED-4921-C03D-C43A-4801A7EDAB82}"/>
                  </a:ext>
                </a:extLst>
              </p:cNvPr>
              <p:cNvSpPr/>
              <p:nvPr/>
            </p:nvSpPr>
            <p:spPr>
              <a:xfrm>
                <a:off x="4702640" y="3572454"/>
                <a:ext cx="131655" cy="61328"/>
              </a:xfrm>
              <a:custGeom>
                <a:avLst/>
                <a:gdLst/>
                <a:ahLst/>
                <a:cxnLst/>
                <a:rect l="l" t="t" r="r" b="b"/>
                <a:pathLst>
                  <a:path w="3285" h="1410" extrusionOk="0">
                    <a:moveTo>
                      <a:pt x="931" y="1"/>
                    </a:moveTo>
                    <a:cubicBezTo>
                      <a:pt x="417" y="1"/>
                      <a:pt x="27" y="327"/>
                      <a:pt x="14" y="606"/>
                    </a:cubicBezTo>
                    <a:cubicBezTo>
                      <a:pt x="1" y="912"/>
                      <a:pt x="507" y="924"/>
                      <a:pt x="1002" y="1012"/>
                    </a:cubicBezTo>
                    <a:cubicBezTo>
                      <a:pt x="1551" y="1110"/>
                      <a:pt x="2662" y="1409"/>
                      <a:pt x="3037" y="1409"/>
                    </a:cubicBezTo>
                    <a:cubicBezTo>
                      <a:pt x="3111" y="1409"/>
                      <a:pt x="3156" y="1398"/>
                      <a:pt x="3163" y="1371"/>
                    </a:cubicBezTo>
                    <a:cubicBezTo>
                      <a:pt x="3284" y="903"/>
                      <a:pt x="1796" y="103"/>
                      <a:pt x="1088" y="11"/>
                    </a:cubicBezTo>
                    <a:cubicBezTo>
                      <a:pt x="1034" y="4"/>
                      <a:pt x="982" y="1"/>
                      <a:pt x="93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316;p71">
                <a:extLst>
                  <a:ext uri="{FF2B5EF4-FFF2-40B4-BE49-F238E27FC236}">
                    <a16:creationId xmlns:a16="http://schemas.microsoft.com/office/drawing/2014/main" xmlns="" id="{651C87AD-D724-8BD0-F1FC-90D400413286}"/>
                  </a:ext>
                </a:extLst>
              </p:cNvPr>
              <p:cNvSpPr/>
              <p:nvPr/>
            </p:nvSpPr>
            <p:spPr>
              <a:xfrm>
                <a:off x="4656749" y="3700934"/>
                <a:ext cx="135742" cy="160758"/>
              </a:xfrm>
              <a:custGeom>
                <a:avLst/>
                <a:gdLst/>
                <a:ahLst/>
                <a:cxnLst/>
                <a:rect l="l" t="t" r="r" b="b"/>
                <a:pathLst>
                  <a:path w="3387" h="3696" extrusionOk="0">
                    <a:moveTo>
                      <a:pt x="1673" y="1"/>
                    </a:moveTo>
                    <a:cubicBezTo>
                      <a:pt x="1660" y="1"/>
                      <a:pt x="1647" y="1"/>
                      <a:pt x="1634" y="1"/>
                    </a:cubicBezTo>
                    <a:cubicBezTo>
                      <a:pt x="1234" y="13"/>
                      <a:pt x="869" y="177"/>
                      <a:pt x="587" y="444"/>
                    </a:cubicBezTo>
                    <a:cubicBezTo>
                      <a:pt x="598" y="442"/>
                      <a:pt x="609" y="442"/>
                      <a:pt x="621" y="442"/>
                    </a:cubicBezTo>
                    <a:cubicBezTo>
                      <a:pt x="627" y="442"/>
                      <a:pt x="632" y="441"/>
                      <a:pt x="638" y="441"/>
                    </a:cubicBezTo>
                    <a:cubicBezTo>
                      <a:pt x="978" y="441"/>
                      <a:pt x="1257" y="713"/>
                      <a:pt x="1266" y="1055"/>
                    </a:cubicBezTo>
                    <a:cubicBezTo>
                      <a:pt x="1276" y="1403"/>
                      <a:pt x="1001" y="1692"/>
                      <a:pt x="653" y="1702"/>
                    </a:cubicBezTo>
                    <a:cubicBezTo>
                      <a:pt x="648" y="1702"/>
                      <a:pt x="643" y="1702"/>
                      <a:pt x="637" y="1702"/>
                    </a:cubicBezTo>
                    <a:cubicBezTo>
                      <a:pt x="387" y="1702"/>
                      <a:pt x="168" y="1554"/>
                      <a:pt x="68" y="1338"/>
                    </a:cubicBezTo>
                    <a:cubicBezTo>
                      <a:pt x="22" y="1513"/>
                      <a:pt x="0" y="1700"/>
                      <a:pt x="5" y="1892"/>
                    </a:cubicBezTo>
                    <a:cubicBezTo>
                      <a:pt x="31" y="2897"/>
                      <a:pt x="781" y="3696"/>
                      <a:pt x="1689" y="3696"/>
                    </a:cubicBezTo>
                    <a:cubicBezTo>
                      <a:pt x="1703" y="3696"/>
                      <a:pt x="1716" y="3696"/>
                      <a:pt x="1730" y="3695"/>
                    </a:cubicBezTo>
                    <a:cubicBezTo>
                      <a:pt x="2657" y="3672"/>
                      <a:pt x="3386" y="2825"/>
                      <a:pt x="3360" y="1805"/>
                    </a:cubicBezTo>
                    <a:cubicBezTo>
                      <a:pt x="3335" y="799"/>
                      <a:pt x="2583" y="1"/>
                      <a:pt x="167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317;p71">
                <a:extLst>
                  <a:ext uri="{FF2B5EF4-FFF2-40B4-BE49-F238E27FC236}">
                    <a16:creationId xmlns:a16="http://schemas.microsoft.com/office/drawing/2014/main" xmlns="" id="{1E989D79-07DD-4FDC-FCE2-2C435CCE32C3}"/>
                  </a:ext>
                </a:extLst>
              </p:cNvPr>
              <p:cNvSpPr/>
              <p:nvPr/>
            </p:nvSpPr>
            <p:spPr>
              <a:xfrm>
                <a:off x="4811694" y="3637086"/>
                <a:ext cx="38555" cy="58631"/>
              </a:xfrm>
              <a:custGeom>
                <a:avLst/>
                <a:gdLst/>
                <a:ahLst/>
                <a:cxnLst/>
                <a:rect l="l" t="t" r="r" b="b"/>
                <a:pathLst>
                  <a:path w="962" h="1348" extrusionOk="0">
                    <a:moveTo>
                      <a:pt x="951" y="0"/>
                    </a:moveTo>
                    <a:cubicBezTo>
                      <a:pt x="712" y="380"/>
                      <a:pt x="351" y="626"/>
                      <a:pt x="1" y="712"/>
                    </a:cubicBezTo>
                    <a:lnTo>
                      <a:pt x="442" y="1347"/>
                    </a:lnTo>
                    <a:cubicBezTo>
                      <a:pt x="797" y="943"/>
                      <a:pt x="962" y="448"/>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318;p71">
                <a:extLst>
                  <a:ext uri="{FF2B5EF4-FFF2-40B4-BE49-F238E27FC236}">
                    <a16:creationId xmlns:a16="http://schemas.microsoft.com/office/drawing/2014/main" xmlns="" id="{CEAE6DD1-3E5F-80FA-825C-2D4CD90D631E}"/>
                  </a:ext>
                </a:extLst>
              </p:cNvPr>
              <p:cNvSpPr/>
              <p:nvPr/>
            </p:nvSpPr>
            <p:spPr>
              <a:xfrm>
                <a:off x="4543246" y="3787791"/>
                <a:ext cx="98470" cy="82467"/>
              </a:xfrm>
              <a:custGeom>
                <a:avLst/>
                <a:gdLst/>
                <a:ahLst/>
                <a:cxnLst/>
                <a:rect l="l" t="t" r="r" b="b"/>
                <a:pathLst>
                  <a:path w="2457" h="1896" extrusionOk="0">
                    <a:moveTo>
                      <a:pt x="1241" y="0"/>
                    </a:moveTo>
                    <a:cubicBezTo>
                      <a:pt x="1231" y="0"/>
                      <a:pt x="1222" y="0"/>
                      <a:pt x="1212" y="1"/>
                    </a:cubicBezTo>
                    <a:cubicBezTo>
                      <a:pt x="440" y="20"/>
                      <a:pt x="1" y="819"/>
                      <a:pt x="12" y="1258"/>
                    </a:cubicBezTo>
                    <a:cubicBezTo>
                      <a:pt x="23" y="1679"/>
                      <a:pt x="393" y="1896"/>
                      <a:pt x="1100" y="1896"/>
                    </a:cubicBezTo>
                    <a:cubicBezTo>
                      <a:pt x="1133" y="1896"/>
                      <a:pt x="1166" y="1895"/>
                      <a:pt x="1199" y="1894"/>
                    </a:cubicBezTo>
                    <a:cubicBezTo>
                      <a:pt x="1972" y="1875"/>
                      <a:pt x="2457" y="1635"/>
                      <a:pt x="2445" y="1196"/>
                    </a:cubicBezTo>
                    <a:cubicBezTo>
                      <a:pt x="2435" y="761"/>
                      <a:pt x="1996" y="0"/>
                      <a:pt x="1241" y="0"/>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319;p71">
                <a:extLst>
                  <a:ext uri="{FF2B5EF4-FFF2-40B4-BE49-F238E27FC236}">
                    <a16:creationId xmlns:a16="http://schemas.microsoft.com/office/drawing/2014/main" xmlns="" id="{0C85FFEF-AF01-8DDF-E722-97347BCA512C}"/>
                  </a:ext>
                </a:extLst>
              </p:cNvPr>
              <p:cNvSpPr/>
              <p:nvPr/>
            </p:nvSpPr>
            <p:spPr>
              <a:xfrm>
                <a:off x="4540681" y="3784964"/>
                <a:ext cx="103240" cy="60371"/>
              </a:xfrm>
              <a:custGeom>
                <a:avLst/>
                <a:gdLst/>
                <a:ahLst/>
                <a:cxnLst/>
                <a:rect l="l" t="t" r="r" b="b"/>
                <a:pathLst>
                  <a:path w="2576" h="1388" extrusionOk="0">
                    <a:moveTo>
                      <a:pt x="1308" y="0"/>
                    </a:moveTo>
                    <a:cubicBezTo>
                      <a:pt x="1297" y="0"/>
                      <a:pt x="1286" y="0"/>
                      <a:pt x="1275" y="1"/>
                    </a:cubicBezTo>
                    <a:cubicBezTo>
                      <a:pt x="436" y="23"/>
                      <a:pt x="1" y="887"/>
                      <a:pt x="11" y="1324"/>
                    </a:cubicBezTo>
                    <a:cubicBezTo>
                      <a:pt x="13" y="1361"/>
                      <a:pt x="43" y="1388"/>
                      <a:pt x="78" y="1388"/>
                    </a:cubicBezTo>
                    <a:cubicBezTo>
                      <a:pt x="114" y="1387"/>
                      <a:pt x="141" y="1357"/>
                      <a:pt x="141" y="1322"/>
                    </a:cubicBezTo>
                    <a:cubicBezTo>
                      <a:pt x="130" y="913"/>
                      <a:pt x="554" y="149"/>
                      <a:pt x="1278" y="131"/>
                    </a:cubicBezTo>
                    <a:cubicBezTo>
                      <a:pt x="1287" y="130"/>
                      <a:pt x="1296" y="130"/>
                      <a:pt x="1306" y="130"/>
                    </a:cubicBezTo>
                    <a:cubicBezTo>
                      <a:pt x="2025" y="130"/>
                      <a:pt x="2435" y="872"/>
                      <a:pt x="2445" y="1262"/>
                    </a:cubicBezTo>
                    <a:cubicBezTo>
                      <a:pt x="2445" y="1296"/>
                      <a:pt x="2474" y="1324"/>
                      <a:pt x="2509" y="1324"/>
                    </a:cubicBezTo>
                    <a:cubicBezTo>
                      <a:pt x="2510" y="1324"/>
                      <a:pt x="2511" y="1324"/>
                      <a:pt x="2512" y="1324"/>
                    </a:cubicBezTo>
                    <a:cubicBezTo>
                      <a:pt x="2547" y="1323"/>
                      <a:pt x="2575" y="1294"/>
                      <a:pt x="2574" y="1258"/>
                    </a:cubicBezTo>
                    <a:cubicBezTo>
                      <a:pt x="2562" y="813"/>
                      <a:pt x="2117" y="0"/>
                      <a:pt x="130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320;p71">
                <a:extLst>
                  <a:ext uri="{FF2B5EF4-FFF2-40B4-BE49-F238E27FC236}">
                    <a16:creationId xmlns:a16="http://schemas.microsoft.com/office/drawing/2014/main" xmlns="" id="{8308231C-3F7B-C5DD-D36A-5E2D7FF03268}"/>
                  </a:ext>
                </a:extLst>
              </p:cNvPr>
              <p:cNvSpPr/>
              <p:nvPr/>
            </p:nvSpPr>
            <p:spPr>
              <a:xfrm>
                <a:off x="4558075" y="3800100"/>
                <a:ext cx="30539" cy="29707"/>
              </a:xfrm>
              <a:custGeom>
                <a:avLst/>
                <a:gdLst/>
                <a:ahLst/>
                <a:cxnLst/>
                <a:rect l="l" t="t" r="r" b="b"/>
                <a:pathLst>
                  <a:path w="762" h="683" extrusionOk="0">
                    <a:moveTo>
                      <a:pt x="556" y="1"/>
                    </a:moveTo>
                    <a:cubicBezTo>
                      <a:pt x="537" y="1"/>
                      <a:pt x="518" y="4"/>
                      <a:pt x="501" y="11"/>
                    </a:cubicBezTo>
                    <a:cubicBezTo>
                      <a:pt x="324" y="85"/>
                      <a:pt x="163" y="202"/>
                      <a:pt x="51" y="359"/>
                    </a:cubicBezTo>
                    <a:cubicBezTo>
                      <a:pt x="33" y="379"/>
                      <a:pt x="20" y="401"/>
                      <a:pt x="14" y="427"/>
                    </a:cubicBezTo>
                    <a:cubicBezTo>
                      <a:pt x="3" y="450"/>
                      <a:pt x="1" y="474"/>
                      <a:pt x="2" y="500"/>
                    </a:cubicBezTo>
                    <a:cubicBezTo>
                      <a:pt x="6" y="548"/>
                      <a:pt x="31" y="602"/>
                      <a:pt x="67" y="633"/>
                    </a:cubicBezTo>
                    <a:cubicBezTo>
                      <a:pt x="102" y="661"/>
                      <a:pt x="147" y="682"/>
                      <a:pt x="192" y="682"/>
                    </a:cubicBezTo>
                    <a:cubicBezTo>
                      <a:pt x="197" y="682"/>
                      <a:pt x="202" y="682"/>
                      <a:pt x="207" y="681"/>
                    </a:cubicBezTo>
                    <a:cubicBezTo>
                      <a:pt x="255" y="676"/>
                      <a:pt x="311" y="657"/>
                      <a:pt x="341" y="616"/>
                    </a:cubicBezTo>
                    <a:cubicBezTo>
                      <a:pt x="375" y="568"/>
                      <a:pt x="415" y="524"/>
                      <a:pt x="458" y="484"/>
                    </a:cubicBezTo>
                    <a:cubicBezTo>
                      <a:pt x="507" y="444"/>
                      <a:pt x="559" y="410"/>
                      <a:pt x="616" y="381"/>
                    </a:cubicBezTo>
                    <a:cubicBezTo>
                      <a:pt x="618" y="380"/>
                      <a:pt x="620" y="379"/>
                      <a:pt x="622" y="379"/>
                    </a:cubicBezTo>
                    <a:cubicBezTo>
                      <a:pt x="671" y="358"/>
                      <a:pt x="711" y="328"/>
                      <a:pt x="735" y="280"/>
                    </a:cubicBezTo>
                    <a:cubicBezTo>
                      <a:pt x="755" y="239"/>
                      <a:pt x="762" y="179"/>
                      <a:pt x="745" y="135"/>
                    </a:cubicBezTo>
                    <a:cubicBezTo>
                      <a:pt x="728" y="87"/>
                      <a:pt x="694" y="42"/>
                      <a:pt x="646" y="22"/>
                    </a:cubicBezTo>
                    <a:cubicBezTo>
                      <a:pt x="619" y="9"/>
                      <a:pt x="587"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321;p71">
                <a:extLst>
                  <a:ext uri="{FF2B5EF4-FFF2-40B4-BE49-F238E27FC236}">
                    <a16:creationId xmlns:a16="http://schemas.microsoft.com/office/drawing/2014/main" xmlns="" id="{19977A55-B703-F69F-EE73-73A3808E3272}"/>
                  </a:ext>
                </a:extLst>
              </p:cNvPr>
              <p:cNvSpPr/>
              <p:nvPr/>
            </p:nvSpPr>
            <p:spPr>
              <a:xfrm>
                <a:off x="4573506" y="3945194"/>
                <a:ext cx="43123" cy="20443"/>
              </a:xfrm>
              <a:custGeom>
                <a:avLst/>
                <a:gdLst/>
                <a:ahLst/>
                <a:cxnLst/>
                <a:rect l="l" t="t" r="r" b="b"/>
                <a:pathLst>
                  <a:path w="1076" h="470" extrusionOk="0">
                    <a:moveTo>
                      <a:pt x="74" y="0"/>
                    </a:moveTo>
                    <a:cubicBezTo>
                      <a:pt x="55" y="0"/>
                      <a:pt x="36" y="8"/>
                      <a:pt x="24" y="24"/>
                    </a:cubicBezTo>
                    <a:cubicBezTo>
                      <a:pt x="0" y="51"/>
                      <a:pt x="5" y="92"/>
                      <a:pt x="33" y="115"/>
                    </a:cubicBezTo>
                    <a:cubicBezTo>
                      <a:pt x="307" y="341"/>
                      <a:pt x="655" y="467"/>
                      <a:pt x="1011" y="469"/>
                    </a:cubicBezTo>
                    <a:lnTo>
                      <a:pt x="1012" y="469"/>
                    </a:lnTo>
                    <a:cubicBezTo>
                      <a:pt x="1047" y="469"/>
                      <a:pt x="1076" y="441"/>
                      <a:pt x="1076" y="405"/>
                    </a:cubicBezTo>
                    <a:cubicBezTo>
                      <a:pt x="1076" y="370"/>
                      <a:pt x="1047" y="341"/>
                      <a:pt x="1011" y="341"/>
                    </a:cubicBezTo>
                    <a:cubicBezTo>
                      <a:pt x="685" y="338"/>
                      <a:pt x="366" y="222"/>
                      <a:pt x="115" y="15"/>
                    </a:cubicBezTo>
                    <a:cubicBezTo>
                      <a:pt x="103" y="5"/>
                      <a:pt x="88" y="0"/>
                      <a:pt x="7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322;p71">
                <a:extLst>
                  <a:ext uri="{FF2B5EF4-FFF2-40B4-BE49-F238E27FC236}">
                    <a16:creationId xmlns:a16="http://schemas.microsoft.com/office/drawing/2014/main" xmlns="" id="{EF224152-A6D2-0C44-2DA2-465C4B4149C2}"/>
                  </a:ext>
                </a:extLst>
              </p:cNvPr>
              <p:cNvSpPr/>
              <p:nvPr/>
            </p:nvSpPr>
            <p:spPr>
              <a:xfrm>
                <a:off x="4512907" y="3876040"/>
                <a:ext cx="168726" cy="49715"/>
              </a:xfrm>
              <a:custGeom>
                <a:avLst/>
                <a:gdLst/>
                <a:ahLst/>
                <a:cxnLst/>
                <a:rect l="l" t="t" r="r" b="b"/>
                <a:pathLst>
                  <a:path w="4210" h="1143" extrusionOk="0">
                    <a:moveTo>
                      <a:pt x="4210" y="0"/>
                    </a:moveTo>
                    <a:cubicBezTo>
                      <a:pt x="3503" y="546"/>
                      <a:pt x="2677" y="824"/>
                      <a:pt x="1843" y="824"/>
                    </a:cubicBezTo>
                    <a:cubicBezTo>
                      <a:pt x="1219" y="824"/>
                      <a:pt x="589" y="669"/>
                      <a:pt x="0" y="354"/>
                    </a:cubicBezTo>
                    <a:lnTo>
                      <a:pt x="0" y="354"/>
                    </a:lnTo>
                    <a:cubicBezTo>
                      <a:pt x="503" y="885"/>
                      <a:pt x="1218" y="1143"/>
                      <a:pt x="1935" y="1143"/>
                    </a:cubicBezTo>
                    <a:cubicBezTo>
                      <a:pt x="2819" y="1143"/>
                      <a:pt x="3708" y="751"/>
                      <a:pt x="4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323;p71">
                <a:extLst>
                  <a:ext uri="{FF2B5EF4-FFF2-40B4-BE49-F238E27FC236}">
                    <a16:creationId xmlns:a16="http://schemas.microsoft.com/office/drawing/2014/main" xmlns="" id="{2089A837-B3C1-9FF2-3723-FFBE13A154AD}"/>
                  </a:ext>
                </a:extLst>
              </p:cNvPr>
              <p:cNvSpPr/>
              <p:nvPr/>
            </p:nvSpPr>
            <p:spPr>
              <a:xfrm>
                <a:off x="4277003" y="3317059"/>
                <a:ext cx="621281" cy="287371"/>
              </a:xfrm>
              <a:custGeom>
                <a:avLst/>
                <a:gdLst/>
                <a:ahLst/>
                <a:cxnLst/>
                <a:rect l="l" t="t" r="r" b="b"/>
                <a:pathLst>
                  <a:path w="15502" h="6607" extrusionOk="0">
                    <a:moveTo>
                      <a:pt x="7586" y="0"/>
                    </a:moveTo>
                    <a:cubicBezTo>
                      <a:pt x="7512" y="0"/>
                      <a:pt x="7438" y="1"/>
                      <a:pt x="7363" y="3"/>
                    </a:cubicBezTo>
                    <a:cubicBezTo>
                      <a:pt x="3358" y="107"/>
                      <a:pt x="595" y="2711"/>
                      <a:pt x="0" y="6399"/>
                    </a:cubicBezTo>
                    <a:cubicBezTo>
                      <a:pt x="685" y="6522"/>
                      <a:pt x="1321" y="6607"/>
                      <a:pt x="1940" y="6607"/>
                    </a:cubicBezTo>
                    <a:cubicBezTo>
                      <a:pt x="2723" y="6607"/>
                      <a:pt x="3482" y="6472"/>
                      <a:pt x="4286" y="6111"/>
                    </a:cubicBezTo>
                    <a:cubicBezTo>
                      <a:pt x="6445" y="5144"/>
                      <a:pt x="8589" y="3910"/>
                      <a:pt x="10237" y="2211"/>
                    </a:cubicBezTo>
                    <a:cubicBezTo>
                      <a:pt x="12197" y="5519"/>
                      <a:pt x="15209" y="5980"/>
                      <a:pt x="15502" y="6018"/>
                    </a:cubicBezTo>
                    <a:cubicBezTo>
                      <a:pt x="14645" y="2551"/>
                      <a:pt x="11411" y="0"/>
                      <a:pt x="7586"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324;p71">
                <a:extLst>
                  <a:ext uri="{FF2B5EF4-FFF2-40B4-BE49-F238E27FC236}">
                    <a16:creationId xmlns:a16="http://schemas.microsoft.com/office/drawing/2014/main" xmlns="" id="{DFFC175D-7280-E5F9-052C-D9ACD3766B4D}"/>
                  </a:ext>
                </a:extLst>
              </p:cNvPr>
              <p:cNvSpPr/>
              <p:nvPr/>
            </p:nvSpPr>
            <p:spPr>
              <a:xfrm>
                <a:off x="4263616" y="3296356"/>
                <a:ext cx="644045" cy="302986"/>
              </a:xfrm>
              <a:custGeom>
                <a:avLst/>
                <a:gdLst/>
                <a:ahLst/>
                <a:cxnLst/>
                <a:rect l="l" t="t" r="r" b="b"/>
                <a:pathLst>
                  <a:path w="16070" h="6966" extrusionOk="0">
                    <a:moveTo>
                      <a:pt x="8085" y="1"/>
                    </a:moveTo>
                    <a:cubicBezTo>
                      <a:pt x="8010" y="1"/>
                      <a:pt x="7935" y="2"/>
                      <a:pt x="7860" y="4"/>
                    </a:cubicBezTo>
                    <a:cubicBezTo>
                      <a:pt x="5545" y="63"/>
                      <a:pt x="3480" y="1047"/>
                      <a:pt x="2034" y="2577"/>
                    </a:cubicBezTo>
                    <a:cubicBezTo>
                      <a:pt x="1325" y="3327"/>
                      <a:pt x="764" y="4209"/>
                      <a:pt x="398" y="5180"/>
                    </a:cubicBezTo>
                    <a:cubicBezTo>
                      <a:pt x="217" y="5655"/>
                      <a:pt x="83" y="6150"/>
                      <a:pt x="0" y="6662"/>
                    </a:cubicBezTo>
                    <a:cubicBezTo>
                      <a:pt x="131" y="6721"/>
                      <a:pt x="334" y="6875"/>
                      <a:pt x="334" y="6875"/>
                    </a:cubicBezTo>
                    <a:cubicBezTo>
                      <a:pt x="680" y="6937"/>
                      <a:pt x="1020" y="6966"/>
                      <a:pt x="1357" y="6966"/>
                    </a:cubicBezTo>
                    <a:cubicBezTo>
                      <a:pt x="2534" y="6966"/>
                      <a:pt x="3663" y="6614"/>
                      <a:pt x="4783" y="6112"/>
                    </a:cubicBezTo>
                    <a:cubicBezTo>
                      <a:pt x="6943" y="5146"/>
                      <a:pt x="8917" y="3764"/>
                      <a:pt x="10566" y="2065"/>
                    </a:cubicBezTo>
                    <a:cubicBezTo>
                      <a:pt x="12628" y="5546"/>
                      <a:pt x="15859" y="6497"/>
                      <a:pt x="15859" y="6497"/>
                    </a:cubicBezTo>
                    <a:cubicBezTo>
                      <a:pt x="15859" y="6497"/>
                      <a:pt x="15973" y="6393"/>
                      <a:pt x="16069" y="6328"/>
                    </a:cubicBezTo>
                    <a:cubicBezTo>
                      <a:pt x="16008" y="6030"/>
                      <a:pt x="15930" y="5738"/>
                      <a:pt x="15836" y="5452"/>
                    </a:cubicBezTo>
                    <a:cubicBezTo>
                      <a:pt x="15681" y="4987"/>
                      <a:pt x="15482" y="4539"/>
                      <a:pt x="15245" y="4117"/>
                    </a:cubicBezTo>
                    <a:cubicBezTo>
                      <a:pt x="14425" y="2658"/>
                      <a:pt x="13143" y="1482"/>
                      <a:pt x="11591" y="765"/>
                    </a:cubicBezTo>
                    <a:cubicBezTo>
                      <a:pt x="11438" y="695"/>
                      <a:pt x="11281" y="628"/>
                      <a:pt x="11121" y="567"/>
                    </a:cubicBezTo>
                    <a:cubicBezTo>
                      <a:pt x="10794" y="439"/>
                      <a:pt x="10455" y="331"/>
                      <a:pt x="10108" y="247"/>
                    </a:cubicBezTo>
                    <a:cubicBezTo>
                      <a:pt x="9932" y="202"/>
                      <a:pt x="9756" y="165"/>
                      <a:pt x="9575" y="134"/>
                    </a:cubicBezTo>
                    <a:cubicBezTo>
                      <a:pt x="9092" y="46"/>
                      <a:pt x="8594" y="1"/>
                      <a:pt x="808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325;p71">
                <a:extLst>
                  <a:ext uri="{FF2B5EF4-FFF2-40B4-BE49-F238E27FC236}">
                    <a16:creationId xmlns:a16="http://schemas.microsoft.com/office/drawing/2014/main" xmlns="" id="{E6378B63-D586-EAFF-51F8-553996D5D8D6}"/>
                  </a:ext>
                </a:extLst>
              </p:cNvPr>
              <p:cNvSpPr/>
              <p:nvPr/>
            </p:nvSpPr>
            <p:spPr>
              <a:xfrm>
                <a:off x="4310829" y="3296443"/>
                <a:ext cx="340659" cy="196249"/>
              </a:xfrm>
              <a:custGeom>
                <a:avLst/>
                <a:gdLst/>
                <a:ahLst/>
                <a:cxnLst/>
                <a:rect l="l" t="t" r="r" b="b"/>
                <a:pathLst>
                  <a:path w="8500" h="4512" extrusionOk="0">
                    <a:moveTo>
                      <a:pt x="7002" y="0"/>
                    </a:moveTo>
                    <a:cubicBezTo>
                      <a:pt x="6657" y="0"/>
                      <a:pt x="6326" y="19"/>
                      <a:pt x="6009" y="56"/>
                    </a:cubicBezTo>
                    <a:cubicBezTo>
                      <a:pt x="5793" y="165"/>
                      <a:pt x="5574" y="268"/>
                      <a:pt x="5355" y="365"/>
                    </a:cubicBezTo>
                    <a:cubicBezTo>
                      <a:pt x="4571" y="713"/>
                      <a:pt x="3763" y="1002"/>
                      <a:pt x="2934" y="1221"/>
                    </a:cubicBezTo>
                    <a:cubicBezTo>
                      <a:pt x="2854" y="1243"/>
                      <a:pt x="2771" y="1264"/>
                      <a:pt x="2690" y="1285"/>
                    </a:cubicBezTo>
                    <a:cubicBezTo>
                      <a:pt x="1389" y="2189"/>
                      <a:pt x="541" y="3429"/>
                      <a:pt x="0" y="4511"/>
                    </a:cubicBezTo>
                    <a:cubicBezTo>
                      <a:pt x="1003" y="4398"/>
                      <a:pt x="1994" y="4172"/>
                      <a:pt x="2947" y="3838"/>
                    </a:cubicBezTo>
                    <a:cubicBezTo>
                      <a:pt x="3914" y="3501"/>
                      <a:pt x="4841" y="3049"/>
                      <a:pt x="5707" y="2495"/>
                    </a:cubicBezTo>
                    <a:cubicBezTo>
                      <a:pt x="6527" y="1972"/>
                      <a:pt x="7291" y="1359"/>
                      <a:pt x="7980" y="672"/>
                    </a:cubicBezTo>
                    <a:cubicBezTo>
                      <a:pt x="8152" y="500"/>
                      <a:pt x="8318" y="326"/>
                      <a:pt x="8478" y="147"/>
                    </a:cubicBezTo>
                    <a:cubicBezTo>
                      <a:pt x="8486" y="139"/>
                      <a:pt x="8493" y="130"/>
                      <a:pt x="8500" y="124"/>
                    </a:cubicBezTo>
                    <a:cubicBezTo>
                      <a:pt x="8035" y="43"/>
                      <a:pt x="7537" y="0"/>
                      <a:pt x="70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326;p71">
                <a:extLst>
                  <a:ext uri="{FF2B5EF4-FFF2-40B4-BE49-F238E27FC236}">
                    <a16:creationId xmlns:a16="http://schemas.microsoft.com/office/drawing/2014/main" xmlns="" id="{1C01F1AE-EFF5-1A09-664B-9607B0508B0C}"/>
                  </a:ext>
                </a:extLst>
              </p:cNvPr>
              <p:cNvSpPr/>
              <p:nvPr/>
            </p:nvSpPr>
            <p:spPr>
              <a:xfrm>
                <a:off x="4739713" y="3334065"/>
                <a:ext cx="131895" cy="156582"/>
              </a:xfrm>
              <a:custGeom>
                <a:avLst/>
                <a:gdLst/>
                <a:ahLst/>
                <a:cxnLst/>
                <a:rect l="l" t="t" r="r" b="b"/>
                <a:pathLst>
                  <a:path w="3291" h="3600" extrusionOk="0">
                    <a:moveTo>
                      <a:pt x="0" y="0"/>
                    </a:moveTo>
                    <a:cubicBezTo>
                      <a:pt x="2" y="8"/>
                      <a:pt x="4" y="19"/>
                      <a:pt x="7" y="28"/>
                    </a:cubicBezTo>
                    <a:lnTo>
                      <a:pt x="7" y="29"/>
                    </a:lnTo>
                    <a:cubicBezTo>
                      <a:pt x="8" y="34"/>
                      <a:pt x="10" y="41"/>
                      <a:pt x="12" y="46"/>
                    </a:cubicBezTo>
                    <a:cubicBezTo>
                      <a:pt x="194" y="754"/>
                      <a:pt x="534" y="1416"/>
                      <a:pt x="1002" y="1980"/>
                    </a:cubicBezTo>
                    <a:cubicBezTo>
                      <a:pt x="1458" y="2525"/>
                      <a:pt x="2020" y="2977"/>
                      <a:pt x="2649" y="3311"/>
                    </a:cubicBezTo>
                    <a:cubicBezTo>
                      <a:pt x="2855" y="3422"/>
                      <a:pt x="3072" y="3519"/>
                      <a:pt x="3290" y="3599"/>
                    </a:cubicBezTo>
                    <a:cubicBezTo>
                      <a:pt x="2718" y="2388"/>
                      <a:pt x="1714" y="915"/>
                      <a:pt x="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327;p71">
                <a:extLst>
                  <a:ext uri="{FF2B5EF4-FFF2-40B4-BE49-F238E27FC236}">
                    <a16:creationId xmlns:a16="http://schemas.microsoft.com/office/drawing/2014/main" xmlns="" id="{B8CF91FC-99F0-D8DA-C52F-3595D4050E23}"/>
                  </a:ext>
                </a:extLst>
              </p:cNvPr>
              <p:cNvSpPr/>
              <p:nvPr/>
            </p:nvSpPr>
            <p:spPr>
              <a:xfrm>
                <a:off x="4277003" y="3234987"/>
                <a:ext cx="622323" cy="360400"/>
              </a:xfrm>
              <a:custGeom>
                <a:avLst/>
                <a:gdLst/>
                <a:ahLst/>
                <a:cxnLst/>
                <a:rect l="l" t="t" r="r" b="b"/>
                <a:pathLst>
                  <a:path w="15528" h="8286" extrusionOk="0">
                    <a:moveTo>
                      <a:pt x="7846" y="0"/>
                    </a:moveTo>
                    <a:cubicBezTo>
                      <a:pt x="4685" y="0"/>
                      <a:pt x="2795" y="1399"/>
                      <a:pt x="1668" y="3047"/>
                    </a:cubicBezTo>
                    <a:cubicBezTo>
                      <a:pt x="1008" y="4012"/>
                      <a:pt x="609" y="5066"/>
                      <a:pt x="368" y="5971"/>
                    </a:cubicBezTo>
                    <a:cubicBezTo>
                      <a:pt x="20" y="7282"/>
                      <a:pt x="0" y="8286"/>
                      <a:pt x="0" y="8286"/>
                    </a:cubicBezTo>
                    <a:cubicBezTo>
                      <a:pt x="0" y="8286"/>
                      <a:pt x="200" y="7218"/>
                      <a:pt x="844" y="5924"/>
                    </a:cubicBezTo>
                    <a:cubicBezTo>
                      <a:pt x="1385" y="4842"/>
                      <a:pt x="2233" y="3603"/>
                      <a:pt x="3535" y="2698"/>
                    </a:cubicBezTo>
                    <a:cubicBezTo>
                      <a:pt x="4417" y="2082"/>
                      <a:pt x="5508" y="1621"/>
                      <a:pt x="6853" y="1469"/>
                    </a:cubicBezTo>
                    <a:cubicBezTo>
                      <a:pt x="7171" y="1432"/>
                      <a:pt x="7501" y="1413"/>
                      <a:pt x="7846" y="1413"/>
                    </a:cubicBezTo>
                    <a:cubicBezTo>
                      <a:pt x="8381" y="1413"/>
                      <a:pt x="8879" y="1456"/>
                      <a:pt x="9344" y="1537"/>
                    </a:cubicBezTo>
                    <a:cubicBezTo>
                      <a:pt x="10184" y="1680"/>
                      <a:pt x="10912" y="1939"/>
                      <a:pt x="11545" y="2277"/>
                    </a:cubicBezTo>
                    <a:cubicBezTo>
                      <a:pt x="13259" y="3193"/>
                      <a:pt x="14263" y="4666"/>
                      <a:pt x="14835" y="5877"/>
                    </a:cubicBezTo>
                    <a:lnTo>
                      <a:pt x="14835" y="5879"/>
                    </a:lnTo>
                    <a:cubicBezTo>
                      <a:pt x="15370" y="7007"/>
                      <a:pt x="15526" y="7908"/>
                      <a:pt x="15526" y="7908"/>
                    </a:cubicBezTo>
                    <a:cubicBezTo>
                      <a:pt x="15526" y="7908"/>
                      <a:pt x="15528" y="7126"/>
                      <a:pt x="15285" y="6024"/>
                    </a:cubicBezTo>
                    <a:cubicBezTo>
                      <a:pt x="15072" y="5072"/>
                      <a:pt x="14670" y="3899"/>
                      <a:pt x="13916" y="2842"/>
                    </a:cubicBezTo>
                    <a:cubicBezTo>
                      <a:pt x="13564" y="2349"/>
                      <a:pt x="13135" y="1880"/>
                      <a:pt x="12613" y="1470"/>
                    </a:cubicBezTo>
                    <a:lnTo>
                      <a:pt x="12612" y="1469"/>
                    </a:lnTo>
                    <a:cubicBezTo>
                      <a:pt x="12256" y="1191"/>
                      <a:pt x="11857" y="941"/>
                      <a:pt x="11410" y="728"/>
                    </a:cubicBezTo>
                    <a:cubicBezTo>
                      <a:pt x="11074" y="570"/>
                      <a:pt x="10710" y="431"/>
                      <a:pt x="10317" y="320"/>
                    </a:cubicBezTo>
                    <a:cubicBezTo>
                      <a:pt x="9948" y="216"/>
                      <a:pt x="9553" y="134"/>
                      <a:pt x="9130" y="81"/>
                    </a:cubicBezTo>
                    <a:cubicBezTo>
                      <a:pt x="8731" y="27"/>
                      <a:pt x="8302"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328;p71">
                <a:extLst>
                  <a:ext uri="{FF2B5EF4-FFF2-40B4-BE49-F238E27FC236}">
                    <a16:creationId xmlns:a16="http://schemas.microsoft.com/office/drawing/2014/main" xmlns="" id="{31518AC8-4D52-52EC-9E17-2458659ED545}"/>
                  </a:ext>
                </a:extLst>
              </p:cNvPr>
              <p:cNvSpPr/>
              <p:nvPr/>
            </p:nvSpPr>
            <p:spPr>
              <a:xfrm>
                <a:off x="4277003" y="3284091"/>
                <a:ext cx="622283" cy="311294"/>
              </a:xfrm>
              <a:custGeom>
                <a:avLst/>
                <a:gdLst/>
                <a:ahLst/>
                <a:cxnLst/>
                <a:rect l="l" t="t" r="r" b="b"/>
                <a:pathLst>
                  <a:path w="15527" h="7157" extrusionOk="0">
                    <a:moveTo>
                      <a:pt x="7868" y="1"/>
                    </a:moveTo>
                    <a:cubicBezTo>
                      <a:pt x="7434" y="1"/>
                      <a:pt x="7001" y="31"/>
                      <a:pt x="6573" y="90"/>
                    </a:cubicBezTo>
                    <a:cubicBezTo>
                      <a:pt x="2932" y="578"/>
                      <a:pt x="531" y="3664"/>
                      <a:pt x="0" y="7157"/>
                    </a:cubicBezTo>
                    <a:cubicBezTo>
                      <a:pt x="740" y="4559"/>
                      <a:pt x="2421" y="2022"/>
                      <a:pt x="5028" y="1061"/>
                    </a:cubicBezTo>
                    <a:cubicBezTo>
                      <a:pt x="5936" y="732"/>
                      <a:pt x="6919" y="563"/>
                      <a:pt x="7902" y="563"/>
                    </a:cubicBezTo>
                    <a:cubicBezTo>
                      <a:pt x="9628" y="563"/>
                      <a:pt x="11355" y="1084"/>
                      <a:pt x="12684" y="2174"/>
                    </a:cubicBezTo>
                    <a:cubicBezTo>
                      <a:pt x="13379" y="2747"/>
                      <a:pt x="13973" y="3452"/>
                      <a:pt x="14443" y="4238"/>
                    </a:cubicBezTo>
                    <a:cubicBezTo>
                      <a:pt x="14916" y="5023"/>
                      <a:pt x="15285" y="5878"/>
                      <a:pt x="15526" y="6779"/>
                    </a:cubicBezTo>
                    <a:cubicBezTo>
                      <a:pt x="15161" y="3969"/>
                      <a:pt x="13265" y="1262"/>
                      <a:pt x="10491" y="401"/>
                    </a:cubicBezTo>
                    <a:cubicBezTo>
                      <a:pt x="9648" y="128"/>
                      <a:pt x="8757" y="1"/>
                      <a:pt x="7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329;p71">
                <a:extLst>
                  <a:ext uri="{FF2B5EF4-FFF2-40B4-BE49-F238E27FC236}">
                    <a16:creationId xmlns:a16="http://schemas.microsoft.com/office/drawing/2014/main" xmlns="" id="{DF69F8CA-1796-4D70-2F11-24E904214CB1}"/>
                  </a:ext>
                </a:extLst>
              </p:cNvPr>
              <p:cNvSpPr/>
              <p:nvPr/>
            </p:nvSpPr>
            <p:spPr>
              <a:xfrm>
                <a:off x="4457237" y="4170230"/>
                <a:ext cx="246116" cy="733630"/>
              </a:xfrm>
              <a:custGeom>
                <a:avLst/>
                <a:gdLst/>
                <a:ahLst/>
                <a:cxnLst/>
                <a:rect l="l" t="t" r="r" b="b"/>
                <a:pathLst>
                  <a:path w="6141" h="16867" extrusionOk="0">
                    <a:moveTo>
                      <a:pt x="6139" y="1"/>
                    </a:moveTo>
                    <a:cubicBezTo>
                      <a:pt x="5960" y="110"/>
                      <a:pt x="5733" y="207"/>
                      <a:pt x="5482" y="293"/>
                    </a:cubicBezTo>
                    <a:cubicBezTo>
                      <a:pt x="4616" y="591"/>
                      <a:pt x="3479" y="742"/>
                      <a:pt x="3125" y="755"/>
                    </a:cubicBezTo>
                    <a:cubicBezTo>
                      <a:pt x="3110" y="757"/>
                      <a:pt x="3097" y="757"/>
                      <a:pt x="3087" y="757"/>
                    </a:cubicBezTo>
                    <a:lnTo>
                      <a:pt x="3052" y="757"/>
                    </a:lnTo>
                    <a:cubicBezTo>
                      <a:pt x="3040" y="757"/>
                      <a:pt x="3028" y="757"/>
                      <a:pt x="3015" y="757"/>
                    </a:cubicBezTo>
                    <a:cubicBezTo>
                      <a:pt x="2623" y="757"/>
                      <a:pt x="1526" y="662"/>
                      <a:pt x="672" y="418"/>
                    </a:cubicBezTo>
                    <a:cubicBezTo>
                      <a:pt x="419" y="345"/>
                      <a:pt x="187" y="259"/>
                      <a:pt x="1" y="161"/>
                    </a:cubicBezTo>
                    <a:lnTo>
                      <a:pt x="1" y="161"/>
                    </a:lnTo>
                    <a:lnTo>
                      <a:pt x="15" y="327"/>
                    </a:lnTo>
                    <a:lnTo>
                      <a:pt x="1328" y="16539"/>
                    </a:lnTo>
                    <a:cubicBezTo>
                      <a:pt x="1328" y="16539"/>
                      <a:pt x="2065" y="16867"/>
                      <a:pt x="3372" y="16867"/>
                    </a:cubicBezTo>
                    <a:cubicBezTo>
                      <a:pt x="3404" y="16867"/>
                      <a:pt x="3436" y="16867"/>
                      <a:pt x="3469" y="16866"/>
                    </a:cubicBezTo>
                    <a:cubicBezTo>
                      <a:pt x="3480" y="16866"/>
                      <a:pt x="3492" y="16866"/>
                      <a:pt x="3505" y="16865"/>
                    </a:cubicBezTo>
                    <a:lnTo>
                      <a:pt x="3506" y="16865"/>
                    </a:lnTo>
                    <a:cubicBezTo>
                      <a:pt x="3519" y="16865"/>
                      <a:pt x="3531" y="16865"/>
                      <a:pt x="3543" y="16864"/>
                    </a:cubicBezTo>
                    <a:cubicBezTo>
                      <a:pt x="4909" y="16810"/>
                      <a:pt x="5663" y="16426"/>
                      <a:pt x="5663" y="16426"/>
                    </a:cubicBezTo>
                    <a:lnTo>
                      <a:pt x="6135" y="168"/>
                    </a:lnTo>
                    <a:lnTo>
                      <a:pt x="61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30;p71">
                <a:extLst>
                  <a:ext uri="{FF2B5EF4-FFF2-40B4-BE49-F238E27FC236}">
                    <a16:creationId xmlns:a16="http://schemas.microsoft.com/office/drawing/2014/main" xmlns="" id="{C3259694-340D-FF65-E0C4-D728220B599A}"/>
                  </a:ext>
                </a:extLst>
              </p:cNvPr>
              <p:cNvSpPr/>
              <p:nvPr/>
            </p:nvSpPr>
            <p:spPr>
              <a:xfrm>
                <a:off x="3939299" y="4034791"/>
                <a:ext cx="642082" cy="132573"/>
              </a:xfrm>
              <a:custGeom>
                <a:avLst/>
                <a:gdLst/>
                <a:ahLst/>
                <a:cxnLst/>
                <a:rect l="l" t="t" r="r" b="b"/>
                <a:pathLst>
                  <a:path w="16021" h="3048" extrusionOk="0">
                    <a:moveTo>
                      <a:pt x="3475" y="0"/>
                    </a:moveTo>
                    <a:cubicBezTo>
                      <a:pt x="2686" y="0"/>
                      <a:pt x="1885" y="39"/>
                      <a:pt x="1081" y="126"/>
                    </a:cubicBezTo>
                    <a:lnTo>
                      <a:pt x="2699" y="537"/>
                    </a:lnTo>
                    <a:cubicBezTo>
                      <a:pt x="2699" y="537"/>
                      <a:pt x="2604" y="526"/>
                      <a:pt x="2442" y="526"/>
                    </a:cubicBezTo>
                    <a:cubicBezTo>
                      <a:pt x="1961" y="526"/>
                      <a:pt x="890" y="619"/>
                      <a:pt x="0" y="1361"/>
                    </a:cubicBezTo>
                    <a:lnTo>
                      <a:pt x="12989" y="3047"/>
                    </a:lnTo>
                    <a:lnTo>
                      <a:pt x="16020" y="2799"/>
                    </a:lnTo>
                    <a:cubicBezTo>
                      <a:pt x="16020" y="2799"/>
                      <a:pt x="10167" y="0"/>
                      <a:pt x="3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31;p71">
                <a:extLst>
                  <a:ext uri="{FF2B5EF4-FFF2-40B4-BE49-F238E27FC236}">
                    <a16:creationId xmlns:a16="http://schemas.microsoft.com/office/drawing/2014/main" xmlns="" id="{D080ED0C-4866-AF92-C33D-8BB6D3A385CE}"/>
                  </a:ext>
                </a:extLst>
              </p:cNvPr>
              <p:cNvSpPr/>
              <p:nvPr/>
            </p:nvSpPr>
            <p:spPr>
              <a:xfrm>
                <a:off x="3903228" y="4101598"/>
                <a:ext cx="607254" cy="787999"/>
              </a:xfrm>
              <a:custGeom>
                <a:avLst/>
                <a:gdLst/>
                <a:ahLst/>
                <a:cxnLst/>
                <a:rect l="l" t="t" r="r" b="b"/>
                <a:pathLst>
                  <a:path w="15152" h="18117" extrusionOk="0">
                    <a:moveTo>
                      <a:pt x="0" y="1"/>
                    </a:moveTo>
                    <a:lnTo>
                      <a:pt x="2294" y="15748"/>
                    </a:lnTo>
                    <a:lnTo>
                      <a:pt x="15151" y="18117"/>
                    </a:lnTo>
                    <a:lnTo>
                      <a:pt x="13838" y="1905"/>
                    </a:lnTo>
                    <a:lnTo>
                      <a:pt x="13824" y="1739"/>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332;p71">
                <a:extLst>
                  <a:ext uri="{FF2B5EF4-FFF2-40B4-BE49-F238E27FC236}">
                    <a16:creationId xmlns:a16="http://schemas.microsoft.com/office/drawing/2014/main" xmlns="" id="{E9C3DF5E-429A-D5D0-A307-D2797671209E}"/>
                  </a:ext>
                </a:extLst>
              </p:cNvPr>
              <p:cNvSpPr/>
              <p:nvPr/>
            </p:nvSpPr>
            <p:spPr>
              <a:xfrm>
                <a:off x="4457237" y="4177189"/>
                <a:ext cx="53263" cy="712405"/>
              </a:xfrm>
              <a:custGeom>
                <a:avLst/>
                <a:gdLst/>
                <a:ahLst/>
                <a:cxnLst/>
                <a:rect l="l" t="t" r="r" b="b"/>
                <a:pathLst>
                  <a:path w="1329" h="16379" extrusionOk="0">
                    <a:moveTo>
                      <a:pt x="1" y="1"/>
                    </a:moveTo>
                    <a:lnTo>
                      <a:pt x="422" y="16211"/>
                    </a:lnTo>
                    <a:lnTo>
                      <a:pt x="1328" y="1637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333;p71">
                <a:extLst>
                  <a:ext uri="{FF2B5EF4-FFF2-40B4-BE49-F238E27FC236}">
                    <a16:creationId xmlns:a16="http://schemas.microsoft.com/office/drawing/2014/main" xmlns="" id="{4F083EF7-1BB5-5D38-7271-99189A4B8BF8}"/>
                  </a:ext>
                </a:extLst>
              </p:cNvPr>
              <p:cNvSpPr/>
              <p:nvPr/>
            </p:nvSpPr>
            <p:spPr>
              <a:xfrm>
                <a:off x="4054766" y="4054972"/>
                <a:ext cx="470029" cy="103170"/>
              </a:xfrm>
              <a:custGeom>
                <a:avLst/>
                <a:gdLst/>
                <a:ahLst/>
                <a:cxnLst/>
                <a:rect l="l" t="t" r="r" b="b"/>
                <a:pathLst>
                  <a:path w="11728" h="2372" extrusionOk="0">
                    <a:moveTo>
                      <a:pt x="922" y="1"/>
                    </a:moveTo>
                    <a:cubicBezTo>
                      <a:pt x="168" y="1"/>
                      <a:pt x="0" y="87"/>
                      <a:pt x="0" y="87"/>
                    </a:cubicBezTo>
                    <a:cubicBezTo>
                      <a:pt x="0" y="87"/>
                      <a:pt x="7241" y="649"/>
                      <a:pt x="11728" y="2372"/>
                    </a:cubicBezTo>
                    <a:cubicBezTo>
                      <a:pt x="11728" y="2372"/>
                      <a:pt x="10488" y="1201"/>
                      <a:pt x="5592" y="466"/>
                    </a:cubicBezTo>
                    <a:cubicBezTo>
                      <a:pt x="3104" y="93"/>
                      <a:pt x="1701" y="1"/>
                      <a:pt x="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334;p71">
                <a:extLst>
                  <a:ext uri="{FF2B5EF4-FFF2-40B4-BE49-F238E27FC236}">
                    <a16:creationId xmlns:a16="http://schemas.microsoft.com/office/drawing/2014/main" xmlns="" id="{118A2CA3-3DE8-AD3F-2081-2D76936DB684}"/>
                  </a:ext>
                </a:extLst>
              </p:cNvPr>
              <p:cNvSpPr/>
              <p:nvPr/>
            </p:nvSpPr>
            <p:spPr>
              <a:xfrm>
                <a:off x="3939299" y="4061627"/>
                <a:ext cx="571385" cy="105736"/>
              </a:xfrm>
              <a:custGeom>
                <a:avLst/>
                <a:gdLst/>
                <a:ahLst/>
                <a:cxnLst/>
                <a:rect l="l" t="t" r="r" b="b"/>
                <a:pathLst>
                  <a:path w="14257" h="2431" extrusionOk="0">
                    <a:moveTo>
                      <a:pt x="1577" y="0"/>
                    </a:moveTo>
                    <a:lnTo>
                      <a:pt x="1577" y="0"/>
                    </a:lnTo>
                    <a:cubicBezTo>
                      <a:pt x="1578" y="0"/>
                      <a:pt x="6331" y="496"/>
                      <a:pt x="10417" y="1732"/>
                    </a:cubicBezTo>
                    <a:cubicBezTo>
                      <a:pt x="10417" y="1732"/>
                      <a:pt x="5160" y="640"/>
                      <a:pt x="1618" y="640"/>
                    </a:cubicBezTo>
                    <a:cubicBezTo>
                      <a:pt x="1018" y="640"/>
                      <a:pt x="468" y="671"/>
                      <a:pt x="0" y="744"/>
                    </a:cubicBezTo>
                    <a:lnTo>
                      <a:pt x="12989" y="2430"/>
                    </a:lnTo>
                    <a:cubicBezTo>
                      <a:pt x="12989" y="2430"/>
                      <a:pt x="13649" y="2312"/>
                      <a:pt x="14257" y="2271"/>
                    </a:cubicBezTo>
                    <a:cubicBezTo>
                      <a:pt x="14257" y="2271"/>
                      <a:pt x="8105" y="521"/>
                      <a:pt x="1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335;p71">
                <a:extLst>
                  <a:ext uri="{FF2B5EF4-FFF2-40B4-BE49-F238E27FC236}">
                    <a16:creationId xmlns:a16="http://schemas.microsoft.com/office/drawing/2014/main" xmlns="" id="{4576FEA1-54B4-ABD8-D03D-2E62A85EC27D}"/>
                  </a:ext>
                </a:extLst>
              </p:cNvPr>
              <p:cNvSpPr/>
              <p:nvPr/>
            </p:nvSpPr>
            <p:spPr>
              <a:xfrm>
                <a:off x="3902115" y="4100023"/>
                <a:ext cx="607254" cy="787999"/>
              </a:xfrm>
              <a:custGeom>
                <a:avLst/>
                <a:gdLst/>
                <a:ahLst/>
                <a:cxnLst/>
                <a:rect l="l" t="t" r="r" b="b"/>
                <a:pathLst>
                  <a:path w="15152" h="18117" extrusionOk="0">
                    <a:moveTo>
                      <a:pt x="0" y="1"/>
                    </a:moveTo>
                    <a:lnTo>
                      <a:pt x="0" y="1"/>
                    </a:lnTo>
                    <a:cubicBezTo>
                      <a:pt x="0" y="1"/>
                      <a:pt x="9" y="61"/>
                      <a:pt x="26" y="173"/>
                    </a:cubicBezTo>
                    <a:lnTo>
                      <a:pt x="26" y="173"/>
                    </a:lnTo>
                    <a:lnTo>
                      <a:pt x="0" y="1"/>
                    </a:lnTo>
                    <a:close/>
                    <a:moveTo>
                      <a:pt x="26" y="173"/>
                    </a:moveTo>
                    <a:lnTo>
                      <a:pt x="2294" y="15748"/>
                    </a:lnTo>
                    <a:lnTo>
                      <a:pt x="15151" y="18117"/>
                    </a:lnTo>
                    <a:lnTo>
                      <a:pt x="13824" y="1739"/>
                    </a:lnTo>
                    <a:cubicBezTo>
                      <a:pt x="13824" y="1739"/>
                      <a:pt x="13212" y="14809"/>
                      <a:pt x="8118" y="14809"/>
                    </a:cubicBezTo>
                    <a:cubicBezTo>
                      <a:pt x="7924" y="14809"/>
                      <a:pt x="7723" y="14790"/>
                      <a:pt x="7515" y="14750"/>
                    </a:cubicBezTo>
                    <a:cubicBezTo>
                      <a:pt x="2240" y="13749"/>
                      <a:pt x="264" y="1759"/>
                      <a:pt x="26" y="173"/>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336;p71">
                <a:extLst>
                  <a:ext uri="{FF2B5EF4-FFF2-40B4-BE49-F238E27FC236}">
                    <a16:creationId xmlns:a16="http://schemas.microsoft.com/office/drawing/2014/main" xmlns="" id="{9F0B6A6C-1363-E6ED-3BC7-159307E4770F}"/>
                  </a:ext>
                </a:extLst>
              </p:cNvPr>
              <p:cNvSpPr/>
              <p:nvPr/>
            </p:nvSpPr>
            <p:spPr>
              <a:xfrm>
                <a:off x="4578395" y="4005390"/>
                <a:ext cx="638234" cy="155234"/>
              </a:xfrm>
              <a:custGeom>
                <a:avLst/>
                <a:gdLst/>
                <a:ahLst/>
                <a:cxnLst/>
                <a:rect l="l" t="t" r="r" b="b"/>
                <a:pathLst>
                  <a:path w="15925" h="3569" extrusionOk="0">
                    <a:moveTo>
                      <a:pt x="13582" y="0"/>
                    </a:moveTo>
                    <a:cubicBezTo>
                      <a:pt x="6398" y="0"/>
                      <a:pt x="0" y="3477"/>
                      <a:pt x="0" y="3477"/>
                    </a:cubicBezTo>
                    <a:lnTo>
                      <a:pt x="3041" y="3569"/>
                    </a:lnTo>
                    <a:lnTo>
                      <a:pt x="15924" y="1211"/>
                    </a:lnTo>
                    <a:cubicBezTo>
                      <a:pt x="15112" y="603"/>
                      <a:pt x="14186" y="498"/>
                      <a:pt x="13646" y="498"/>
                    </a:cubicBezTo>
                    <a:cubicBezTo>
                      <a:pt x="13363" y="498"/>
                      <a:pt x="13186" y="527"/>
                      <a:pt x="13186" y="527"/>
                    </a:cubicBezTo>
                    <a:lnTo>
                      <a:pt x="14781" y="33"/>
                    </a:lnTo>
                    <a:cubicBezTo>
                      <a:pt x="14380" y="11"/>
                      <a:pt x="13980" y="0"/>
                      <a:pt x="135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337;p71">
                <a:extLst>
                  <a:ext uri="{FF2B5EF4-FFF2-40B4-BE49-F238E27FC236}">
                    <a16:creationId xmlns:a16="http://schemas.microsoft.com/office/drawing/2014/main" xmlns="" id="{F0C6F87C-394A-C12B-D2E8-1C9CF4622014}"/>
                  </a:ext>
                </a:extLst>
              </p:cNvPr>
              <p:cNvSpPr/>
              <p:nvPr/>
            </p:nvSpPr>
            <p:spPr>
              <a:xfrm>
                <a:off x="4459842" y="4156008"/>
                <a:ext cx="240425" cy="42277"/>
              </a:xfrm>
              <a:custGeom>
                <a:avLst/>
                <a:gdLst/>
                <a:ahLst/>
                <a:cxnLst/>
                <a:rect l="l" t="t" r="r" b="b"/>
                <a:pathLst>
                  <a:path w="5999" h="972" extrusionOk="0">
                    <a:moveTo>
                      <a:pt x="3948" y="1"/>
                    </a:moveTo>
                    <a:cubicBezTo>
                      <a:pt x="3675" y="1"/>
                      <a:pt x="3371" y="4"/>
                      <a:pt x="3032" y="12"/>
                    </a:cubicBezTo>
                    <a:lnTo>
                      <a:pt x="2958" y="14"/>
                    </a:lnTo>
                    <a:cubicBezTo>
                      <a:pt x="755" y="75"/>
                      <a:pt x="1" y="260"/>
                      <a:pt x="1" y="260"/>
                    </a:cubicBezTo>
                    <a:cubicBezTo>
                      <a:pt x="949" y="856"/>
                      <a:pt x="1881" y="972"/>
                      <a:pt x="2461" y="972"/>
                    </a:cubicBezTo>
                    <a:cubicBezTo>
                      <a:pt x="2742" y="972"/>
                      <a:pt x="2941" y="945"/>
                      <a:pt x="3019" y="932"/>
                    </a:cubicBezTo>
                    <a:cubicBezTo>
                      <a:pt x="3076" y="938"/>
                      <a:pt x="3195" y="949"/>
                      <a:pt x="3361" y="949"/>
                    </a:cubicBezTo>
                    <a:cubicBezTo>
                      <a:pt x="3905" y="949"/>
                      <a:pt x="4956" y="837"/>
                      <a:pt x="5999" y="106"/>
                    </a:cubicBezTo>
                    <a:cubicBezTo>
                      <a:pt x="5999" y="106"/>
                      <a:pt x="5452" y="1"/>
                      <a:pt x="3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338;p71">
                <a:extLst>
                  <a:ext uri="{FF2B5EF4-FFF2-40B4-BE49-F238E27FC236}">
                    <a16:creationId xmlns:a16="http://schemas.microsoft.com/office/drawing/2014/main" xmlns="" id="{E990B964-59D2-01AD-79D5-A5FE621BC20F}"/>
                  </a:ext>
                </a:extLst>
              </p:cNvPr>
              <p:cNvSpPr/>
              <p:nvPr/>
            </p:nvSpPr>
            <p:spPr>
              <a:xfrm>
                <a:off x="4684203" y="4063628"/>
                <a:ext cx="568780" cy="821055"/>
              </a:xfrm>
              <a:custGeom>
                <a:avLst/>
                <a:gdLst/>
                <a:ahLst/>
                <a:cxnLst/>
                <a:rect l="l" t="t" r="r" b="b"/>
                <a:pathLst>
                  <a:path w="14192" h="18877" extrusionOk="0">
                    <a:moveTo>
                      <a:pt x="14192" y="1"/>
                    </a:moveTo>
                    <a:lnTo>
                      <a:pt x="478" y="2452"/>
                    </a:lnTo>
                    <a:lnTo>
                      <a:pt x="472" y="2619"/>
                    </a:lnTo>
                    <a:lnTo>
                      <a:pt x="1" y="18877"/>
                    </a:lnTo>
                    <a:lnTo>
                      <a:pt x="12718" y="15845"/>
                    </a:lnTo>
                    <a:lnTo>
                      <a:pt x="141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339;p71">
                <a:extLst>
                  <a:ext uri="{FF2B5EF4-FFF2-40B4-BE49-F238E27FC236}">
                    <a16:creationId xmlns:a16="http://schemas.microsoft.com/office/drawing/2014/main" xmlns="" id="{7CABF1AB-430F-2C43-A441-8E953EFD3070}"/>
                  </a:ext>
                </a:extLst>
              </p:cNvPr>
              <p:cNvSpPr/>
              <p:nvPr/>
            </p:nvSpPr>
            <p:spPr>
              <a:xfrm>
                <a:off x="3903228" y="4055799"/>
                <a:ext cx="1349730" cy="147405"/>
              </a:xfrm>
              <a:custGeom>
                <a:avLst/>
                <a:gdLst/>
                <a:ahLst/>
                <a:cxnLst/>
                <a:rect l="l" t="t" r="r" b="b"/>
                <a:pathLst>
                  <a:path w="33678" h="3389" extrusionOk="0">
                    <a:moveTo>
                      <a:pt x="33052" y="0"/>
                    </a:moveTo>
                    <a:lnTo>
                      <a:pt x="19887" y="2410"/>
                    </a:lnTo>
                    <a:cubicBezTo>
                      <a:pt x="19887" y="2410"/>
                      <a:pt x="18796" y="3171"/>
                      <a:pt x="16910" y="3229"/>
                    </a:cubicBezTo>
                    <a:lnTo>
                      <a:pt x="16905" y="3229"/>
                    </a:lnTo>
                    <a:cubicBezTo>
                      <a:pt x="16854" y="3230"/>
                      <a:pt x="16804" y="3231"/>
                      <a:pt x="16754" y="3231"/>
                    </a:cubicBezTo>
                    <a:cubicBezTo>
                      <a:pt x="14958" y="3231"/>
                      <a:pt x="13889" y="2564"/>
                      <a:pt x="13889" y="2564"/>
                    </a:cubicBezTo>
                    <a:lnTo>
                      <a:pt x="617" y="841"/>
                    </a:lnTo>
                    <a:lnTo>
                      <a:pt x="0" y="1054"/>
                    </a:lnTo>
                    <a:lnTo>
                      <a:pt x="13825" y="2792"/>
                    </a:lnTo>
                    <a:cubicBezTo>
                      <a:pt x="14010" y="2892"/>
                      <a:pt x="14242" y="2976"/>
                      <a:pt x="14497" y="3049"/>
                    </a:cubicBezTo>
                    <a:cubicBezTo>
                      <a:pt x="15348" y="3291"/>
                      <a:pt x="16445" y="3388"/>
                      <a:pt x="16837" y="3388"/>
                    </a:cubicBezTo>
                    <a:cubicBezTo>
                      <a:pt x="16850" y="3388"/>
                      <a:pt x="16862" y="3388"/>
                      <a:pt x="16874" y="3388"/>
                    </a:cubicBezTo>
                    <a:lnTo>
                      <a:pt x="16910" y="3388"/>
                    </a:lnTo>
                    <a:cubicBezTo>
                      <a:pt x="16922" y="3388"/>
                      <a:pt x="16935" y="3388"/>
                      <a:pt x="16949" y="3386"/>
                    </a:cubicBezTo>
                    <a:cubicBezTo>
                      <a:pt x="17305" y="3373"/>
                      <a:pt x="18440" y="3220"/>
                      <a:pt x="19305" y="2924"/>
                    </a:cubicBezTo>
                    <a:cubicBezTo>
                      <a:pt x="19556" y="2838"/>
                      <a:pt x="19783" y="2741"/>
                      <a:pt x="19964" y="2632"/>
                    </a:cubicBezTo>
                    <a:lnTo>
                      <a:pt x="33678" y="181"/>
                    </a:lnTo>
                    <a:lnTo>
                      <a:pt x="330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340;p71">
                <a:extLst>
                  <a:ext uri="{FF2B5EF4-FFF2-40B4-BE49-F238E27FC236}">
                    <a16:creationId xmlns:a16="http://schemas.microsoft.com/office/drawing/2014/main" xmlns="" id="{A2D2684F-5BE8-135D-8249-CFC17F6ADFF9}"/>
                  </a:ext>
                </a:extLst>
              </p:cNvPr>
              <p:cNvSpPr/>
              <p:nvPr/>
            </p:nvSpPr>
            <p:spPr>
              <a:xfrm>
                <a:off x="4684203" y="4170230"/>
                <a:ext cx="35990" cy="714449"/>
              </a:xfrm>
              <a:custGeom>
                <a:avLst/>
                <a:gdLst/>
                <a:ahLst/>
                <a:cxnLst/>
                <a:rect l="l" t="t" r="r" b="b"/>
                <a:pathLst>
                  <a:path w="898" h="16426" extrusionOk="0">
                    <a:moveTo>
                      <a:pt x="478" y="1"/>
                    </a:moveTo>
                    <a:lnTo>
                      <a:pt x="1" y="16426"/>
                    </a:lnTo>
                    <a:lnTo>
                      <a:pt x="897" y="16212"/>
                    </a:lnTo>
                    <a:lnTo>
                      <a:pt x="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341;p71">
                <a:extLst>
                  <a:ext uri="{FF2B5EF4-FFF2-40B4-BE49-F238E27FC236}">
                    <a16:creationId xmlns:a16="http://schemas.microsoft.com/office/drawing/2014/main" xmlns="" id="{AC61E00D-65AD-7385-9EF0-D6172729B4EC}"/>
                  </a:ext>
                </a:extLst>
              </p:cNvPr>
              <p:cNvSpPr/>
              <p:nvPr/>
            </p:nvSpPr>
            <p:spPr>
              <a:xfrm>
                <a:off x="4634987" y="4027223"/>
                <a:ext cx="464659" cy="127832"/>
              </a:xfrm>
              <a:custGeom>
                <a:avLst/>
                <a:gdLst/>
                <a:ahLst/>
                <a:cxnLst/>
                <a:rect l="l" t="t" r="r" b="b"/>
                <a:pathLst>
                  <a:path w="11594" h="2939" extrusionOk="0">
                    <a:moveTo>
                      <a:pt x="11055" y="0"/>
                    </a:moveTo>
                    <a:cubicBezTo>
                      <a:pt x="10394" y="0"/>
                      <a:pt x="8974" y="118"/>
                      <a:pt x="6029" y="717"/>
                    </a:cubicBezTo>
                    <a:cubicBezTo>
                      <a:pt x="1177" y="1706"/>
                      <a:pt x="0" y="2938"/>
                      <a:pt x="0" y="2938"/>
                    </a:cubicBezTo>
                    <a:cubicBezTo>
                      <a:pt x="4392" y="986"/>
                      <a:pt x="11594" y="50"/>
                      <a:pt x="11594" y="50"/>
                    </a:cubicBezTo>
                    <a:cubicBezTo>
                      <a:pt x="11594" y="50"/>
                      <a:pt x="11483" y="0"/>
                      <a:pt x="1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342;p71">
                <a:extLst>
                  <a:ext uri="{FF2B5EF4-FFF2-40B4-BE49-F238E27FC236}">
                    <a16:creationId xmlns:a16="http://schemas.microsoft.com/office/drawing/2014/main" xmlns="" id="{6EA1432B-2F6E-3FD5-E355-408006B0090C}"/>
                  </a:ext>
                </a:extLst>
              </p:cNvPr>
              <p:cNvSpPr/>
              <p:nvPr/>
            </p:nvSpPr>
            <p:spPr>
              <a:xfrm>
                <a:off x="4649175" y="4029311"/>
                <a:ext cx="567457" cy="131311"/>
              </a:xfrm>
              <a:custGeom>
                <a:avLst/>
                <a:gdLst/>
                <a:ahLst/>
                <a:cxnLst/>
                <a:rect l="l" t="t" r="r" b="b"/>
                <a:pathLst>
                  <a:path w="14159" h="3019" extrusionOk="0">
                    <a:moveTo>
                      <a:pt x="12545" y="0"/>
                    </a:moveTo>
                    <a:lnTo>
                      <a:pt x="12545" y="0"/>
                    </a:lnTo>
                    <a:cubicBezTo>
                      <a:pt x="6053" y="859"/>
                      <a:pt x="1" y="2924"/>
                      <a:pt x="1" y="2924"/>
                    </a:cubicBezTo>
                    <a:cubicBezTo>
                      <a:pt x="610" y="2933"/>
                      <a:pt x="1275" y="3019"/>
                      <a:pt x="1275" y="3019"/>
                    </a:cubicBezTo>
                    <a:lnTo>
                      <a:pt x="14158" y="661"/>
                    </a:lnTo>
                    <a:cubicBezTo>
                      <a:pt x="13888" y="633"/>
                      <a:pt x="13591" y="620"/>
                      <a:pt x="13274" y="620"/>
                    </a:cubicBezTo>
                    <a:cubicBezTo>
                      <a:pt x="9777" y="620"/>
                      <a:pt x="3806" y="2186"/>
                      <a:pt x="3806" y="2186"/>
                    </a:cubicBezTo>
                    <a:cubicBezTo>
                      <a:pt x="7823" y="742"/>
                      <a:pt x="12544" y="0"/>
                      <a:pt x="1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343;p71">
                <a:extLst>
                  <a:ext uri="{FF2B5EF4-FFF2-40B4-BE49-F238E27FC236}">
                    <a16:creationId xmlns:a16="http://schemas.microsoft.com/office/drawing/2014/main" xmlns="" id="{E518B346-DA1A-0420-D944-231FB233D2EC}"/>
                  </a:ext>
                </a:extLst>
              </p:cNvPr>
              <p:cNvSpPr/>
              <p:nvPr/>
            </p:nvSpPr>
            <p:spPr>
              <a:xfrm>
                <a:off x="4684141" y="4063615"/>
                <a:ext cx="568780" cy="821055"/>
              </a:xfrm>
              <a:custGeom>
                <a:avLst/>
                <a:gdLst/>
                <a:ahLst/>
                <a:cxnLst/>
                <a:rect l="l" t="t" r="r" b="b"/>
                <a:pathLst>
                  <a:path w="14192" h="18877" extrusionOk="0">
                    <a:moveTo>
                      <a:pt x="14192" y="1"/>
                    </a:moveTo>
                    <a:lnTo>
                      <a:pt x="14176" y="175"/>
                    </a:lnTo>
                    <a:lnTo>
                      <a:pt x="14176" y="175"/>
                    </a:lnTo>
                    <a:cubicBezTo>
                      <a:pt x="14187" y="62"/>
                      <a:pt x="14192" y="1"/>
                      <a:pt x="14192" y="1"/>
                    </a:cubicBezTo>
                    <a:close/>
                    <a:moveTo>
                      <a:pt x="14176" y="175"/>
                    </a:moveTo>
                    <a:cubicBezTo>
                      <a:pt x="14019" y="1772"/>
                      <a:pt x="12668" y="13846"/>
                      <a:pt x="7452" y="15119"/>
                    </a:cubicBezTo>
                    <a:cubicBezTo>
                      <a:pt x="7193" y="15183"/>
                      <a:pt x="6943" y="15213"/>
                      <a:pt x="6702" y="15213"/>
                    </a:cubicBezTo>
                    <a:cubicBezTo>
                      <a:pt x="1740" y="15213"/>
                      <a:pt x="478" y="2452"/>
                      <a:pt x="478" y="2452"/>
                    </a:cubicBezTo>
                    <a:lnTo>
                      <a:pt x="1" y="18877"/>
                    </a:lnTo>
                    <a:lnTo>
                      <a:pt x="12718" y="15845"/>
                    </a:lnTo>
                    <a:lnTo>
                      <a:pt x="14176" y="175"/>
                    </a:ln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344;p71">
                <a:extLst>
                  <a:ext uri="{FF2B5EF4-FFF2-40B4-BE49-F238E27FC236}">
                    <a16:creationId xmlns:a16="http://schemas.microsoft.com/office/drawing/2014/main" xmlns="" id="{CE12E84A-7BC2-0101-B07E-EBB7E894EE26}"/>
                  </a:ext>
                </a:extLst>
              </p:cNvPr>
              <p:cNvSpPr/>
              <p:nvPr/>
            </p:nvSpPr>
            <p:spPr>
              <a:xfrm>
                <a:off x="4951930" y="4134261"/>
                <a:ext cx="244393" cy="264015"/>
              </a:xfrm>
              <a:custGeom>
                <a:avLst/>
                <a:gdLst/>
                <a:ahLst/>
                <a:cxnLst/>
                <a:rect l="l" t="t" r="r" b="b"/>
                <a:pathLst>
                  <a:path w="6098" h="6070" extrusionOk="0">
                    <a:moveTo>
                      <a:pt x="6098" y="0"/>
                    </a:moveTo>
                    <a:lnTo>
                      <a:pt x="5794" y="55"/>
                    </a:lnTo>
                    <a:lnTo>
                      <a:pt x="5565" y="98"/>
                    </a:lnTo>
                    <a:cubicBezTo>
                      <a:pt x="3695" y="442"/>
                      <a:pt x="1832" y="825"/>
                      <a:pt x="1" y="1343"/>
                    </a:cubicBezTo>
                    <a:cubicBezTo>
                      <a:pt x="1481" y="1227"/>
                      <a:pt x="2952" y="1014"/>
                      <a:pt x="4418" y="778"/>
                    </a:cubicBezTo>
                    <a:cubicBezTo>
                      <a:pt x="4805" y="715"/>
                      <a:pt x="5191" y="649"/>
                      <a:pt x="5578" y="581"/>
                    </a:cubicBezTo>
                    <a:lnTo>
                      <a:pt x="5578" y="581"/>
                    </a:lnTo>
                    <a:cubicBezTo>
                      <a:pt x="5460" y="2409"/>
                      <a:pt x="5379" y="4239"/>
                      <a:pt x="5431" y="6070"/>
                    </a:cubicBezTo>
                    <a:cubicBezTo>
                      <a:pt x="5755" y="4163"/>
                      <a:pt x="5933" y="2236"/>
                      <a:pt x="6075" y="308"/>
                    </a:cubicBezTo>
                    <a:lnTo>
                      <a:pt x="6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345;p71">
                <a:extLst>
                  <a:ext uri="{FF2B5EF4-FFF2-40B4-BE49-F238E27FC236}">
                    <a16:creationId xmlns:a16="http://schemas.microsoft.com/office/drawing/2014/main" xmlns="" id="{69F544C2-BF31-4D36-3D87-216B244EDD42}"/>
                  </a:ext>
                </a:extLst>
              </p:cNvPr>
              <p:cNvSpPr/>
              <p:nvPr/>
            </p:nvSpPr>
            <p:spPr>
              <a:xfrm>
                <a:off x="3976772" y="4190629"/>
                <a:ext cx="43204" cy="312164"/>
              </a:xfrm>
              <a:custGeom>
                <a:avLst/>
                <a:gdLst/>
                <a:ahLst/>
                <a:cxnLst/>
                <a:rect l="l" t="t" r="r" b="b"/>
                <a:pathLst>
                  <a:path w="1078" h="7177" extrusionOk="0">
                    <a:moveTo>
                      <a:pt x="15" y="1"/>
                    </a:moveTo>
                    <a:cubicBezTo>
                      <a:pt x="1" y="1220"/>
                      <a:pt x="132" y="2423"/>
                      <a:pt x="302" y="3623"/>
                    </a:cubicBezTo>
                    <a:cubicBezTo>
                      <a:pt x="482" y="4823"/>
                      <a:pt x="699" y="6013"/>
                      <a:pt x="1063" y="7177"/>
                    </a:cubicBezTo>
                    <a:cubicBezTo>
                      <a:pt x="1077" y="5957"/>
                      <a:pt x="946" y="4756"/>
                      <a:pt x="776" y="3554"/>
                    </a:cubicBezTo>
                    <a:cubicBezTo>
                      <a:pt x="594" y="2354"/>
                      <a:pt x="376" y="1166"/>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346;p71">
                <a:extLst>
                  <a:ext uri="{FF2B5EF4-FFF2-40B4-BE49-F238E27FC236}">
                    <a16:creationId xmlns:a16="http://schemas.microsoft.com/office/drawing/2014/main" xmlns="" id="{F2BC51C6-D796-A626-446F-22A61700AF39}"/>
                  </a:ext>
                </a:extLst>
              </p:cNvPr>
              <p:cNvSpPr/>
              <p:nvPr/>
            </p:nvSpPr>
            <p:spPr>
              <a:xfrm>
                <a:off x="5078819" y="4104120"/>
                <a:ext cx="240144" cy="342001"/>
              </a:xfrm>
              <a:custGeom>
                <a:avLst/>
                <a:gdLst/>
                <a:ahLst/>
                <a:cxnLst/>
                <a:rect l="l" t="t" r="r" b="b"/>
                <a:pathLst>
                  <a:path w="5992" h="7863" extrusionOk="0">
                    <a:moveTo>
                      <a:pt x="4379" y="1"/>
                    </a:moveTo>
                    <a:cubicBezTo>
                      <a:pt x="4235" y="1"/>
                      <a:pt x="4092" y="49"/>
                      <a:pt x="3969" y="138"/>
                    </a:cubicBezTo>
                    <a:cubicBezTo>
                      <a:pt x="3752" y="295"/>
                      <a:pt x="3654" y="547"/>
                      <a:pt x="3604" y="801"/>
                    </a:cubicBezTo>
                    <a:cubicBezTo>
                      <a:pt x="3523" y="1229"/>
                      <a:pt x="3530" y="1684"/>
                      <a:pt x="3604" y="2121"/>
                    </a:cubicBezTo>
                    <a:cubicBezTo>
                      <a:pt x="3289" y="2041"/>
                      <a:pt x="2958" y="1972"/>
                      <a:pt x="2636" y="1972"/>
                    </a:cubicBezTo>
                    <a:cubicBezTo>
                      <a:pt x="2611" y="1972"/>
                      <a:pt x="2587" y="1972"/>
                      <a:pt x="2563" y="1973"/>
                    </a:cubicBezTo>
                    <a:cubicBezTo>
                      <a:pt x="2247" y="1983"/>
                      <a:pt x="1922" y="2087"/>
                      <a:pt x="1695" y="2338"/>
                    </a:cubicBezTo>
                    <a:cubicBezTo>
                      <a:pt x="1508" y="2546"/>
                      <a:pt x="1416" y="2859"/>
                      <a:pt x="1479" y="3152"/>
                    </a:cubicBezTo>
                    <a:cubicBezTo>
                      <a:pt x="1393" y="3139"/>
                      <a:pt x="1306" y="3131"/>
                      <a:pt x="1219" y="3131"/>
                    </a:cubicBezTo>
                    <a:cubicBezTo>
                      <a:pt x="1191" y="3131"/>
                      <a:pt x="1162" y="3132"/>
                      <a:pt x="1134" y="3134"/>
                    </a:cubicBezTo>
                    <a:cubicBezTo>
                      <a:pt x="805" y="3153"/>
                      <a:pt x="466" y="3309"/>
                      <a:pt x="322" y="3655"/>
                    </a:cubicBezTo>
                    <a:cubicBezTo>
                      <a:pt x="220" y="3900"/>
                      <a:pt x="264" y="4216"/>
                      <a:pt x="442" y="4400"/>
                    </a:cubicBezTo>
                    <a:cubicBezTo>
                      <a:pt x="339" y="4439"/>
                      <a:pt x="248" y="4509"/>
                      <a:pt x="183" y="4608"/>
                    </a:cubicBezTo>
                    <a:cubicBezTo>
                      <a:pt x="0" y="4884"/>
                      <a:pt x="78" y="5260"/>
                      <a:pt x="313" y="5477"/>
                    </a:cubicBezTo>
                    <a:cubicBezTo>
                      <a:pt x="443" y="5595"/>
                      <a:pt x="596" y="5672"/>
                      <a:pt x="744" y="5751"/>
                    </a:cubicBezTo>
                    <a:cubicBezTo>
                      <a:pt x="840" y="5803"/>
                      <a:pt x="934" y="5855"/>
                      <a:pt x="1027" y="5906"/>
                    </a:cubicBezTo>
                    <a:cubicBezTo>
                      <a:pt x="977" y="5936"/>
                      <a:pt x="929" y="5976"/>
                      <a:pt x="891" y="6028"/>
                    </a:cubicBezTo>
                    <a:cubicBezTo>
                      <a:pt x="611" y="6407"/>
                      <a:pt x="873" y="6968"/>
                      <a:pt x="1198" y="7134"/>
                    </a:cubicBezTo>
                    <a:cubicBezTo>
                      <a:pt x="2247" y="7669"/>
                      <a:pt x="3068" y="7862"/>
                      <a:pt x="3706" y="7862"/>
                    </a:cubicBezTo>
                    <a:cubicBezTo>
                      <a:pt x="5240" y="7862"/>
                      <a:pt x="5720" y="6749"/>
                      <a:pt x="5770" y="6577"/>
                    </a:cubicBezTo>
                    <a:cubicBezTo>
                      <a:pt x="5885" y="6186"/>
                      <a:pt x="5936" y="5776"/>
                      <a:pt x="5949" y="5362"/>
                    </a:cubicBezTo>
                    <a:cubicBezTo>
                      <a:pt x="5955" y="5189"/>
                      <a:pt x="5954" y="5013"/>
                      <a:pt x="5942" y="4839"/>
                    </a:cubicBezTo>
                    <a:cubicBezTo>
                      <a:pt x="5992" y="4764"/>
                      <a:pt x="5330" y="2190"/>
                      <a:pt x="5236" y="1409"/>
                    </a:cubicBezTo>
                    <a:cubicBezTo>
                      <a:pt x="5175" y="921"/>
                      <a:pt x="5176" y="321"/>
                      <a:pt x="4667" y="69"/>
                    </a:cubicBezTo>
                    <a:cubicBezTo>
                      <a:pt x="4574" y="23"/>
                      <a:pt x="4476" y="1"/>
                      <a:pt x="4379"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347;p71">
                <a:extLst>
                  <a:ext uri="{FF2B5EF4-FFF2-40B4-BE49-F238E27FC236}">
                    <a16:creationId xmlns:a16="http://schemas.microsoft.com/office/drawing/2014/main" xmlns="" id="{B271CCFC-F96B-A6B3-037A-9AF9B5E7BE4E}"/>
                  </a:ext>
                </a:extLst>
              </p:cNvPr>
              <p:cNvSpPr/>
              <p:nvPr/>
            </p:nvSpPr>
            <p:spPr>
              <a:xfrm>
                <a:off x="5095733" y="4291839"/>
                <a:ext cx="148848" cy="37362"/>
              </a:xfrm>
              <a:custGeom>
                <a:avLst/>
                <a:gdLst/>
                <a:ahLst/>
                <a:cxnLst/>
                <a:rect l="l" t="t" r="r" b="b"/>
                <a:pathLst>
                  <a:path w="3714" h="859" extrusionOk="0">
                    <a:moveTo>
                      <a:pt x="882" y="1"/>
                    </a:moveTo>
                    <a:cubicBezTo>
                      <a:pt x="601" y="1"/>
                      <a:pt x="321" y="23"/>
                      <a:pt x="44" y="67"/>
                    </a:cubicBezTo>
                    <a:cubicBezTo>
                      <a:pt x="18" y="71"/>
                      <a:pt x="0" y="99"/>
                      <a:pt x="5" y="129"/>
                    </a:cubicBezTo>
                    <a:cubicBezTo>
                      <a:pt x="9" y="151"/>
                      <a:pt x="25" y="169"/>
                      <a:pt x="44" y="173"/>
                    </a:cubicBezTo>
                    <a:cubicBezTo>
                      <a:pt x="50" y="174"/>
                      <a:pt x="55" y="174"/>
                      <a:pt x="61" y="174"/>
                    </a:cubicBezTo>
                    <a:cubicBezTo>
                      <a:pt x="334" y="130"/>
                      <a:pt x="610" y="108"/>
                      <a:pt x="886" y="108"/>
                    </a:cubicBezTo>
                    <a:cubicBezTo>
                      <a:pt x="1833" y="108"/>
                      <a:pt x="2787" y="364"/>
                      <a:pt x="3638" y="853"/>
                    </a:cubicBezTo>
                    <a:cubicBezTo>
                      <a:pt x="3645" y="857"/>
                      <a:pt x="3652" y="859"/>
                      <a:pt x="3659" y="859"/>
                    </a:cubicBezTo>
                    <a:cubicBezTo>
                      <a:pt x="3677" y="859"/>
                      <a:pt x="3694" y="848"/>
                      <a:pt x="3702" y="830"/>
                    </a:cubicBezTo>
                    <a:cubicBezTo>
                      <a:pt x="3714" y="804"/>
                      <a:pt x="3704" y="771"/>
                      <a:pt x="3680" y="758"/>
                    </a:cubicBezTo>
                    <a:cubicBezTo>
                      <a:pt x="2816" y="261"/>
                      <a:pt x="1846" y="1"/>
                      <a:pt x="88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348;p71">
                <a:extLst>
                  <a:ext uri="{FF2B5EF4-FFF2-40B4-BE49-F238E27FC236}">
                    <a16:creationId xmlns:a16="http://schemas.microsoft.com/office/drawing/2014/main" xmlns="" id="{6AD58B62-6FE7-DFD7-BFB7-CE04D2130FA8}"/>
                  </a:ext>
                </a:extLst>
              </p:cNvPr>
              <p:cNvSpPr/>
              <p:nvPr/>
            </p:nvSpPr>
            <p:spPr>
              <a:xfrm>
                <a:off x="5119419" y="4358036"/>
                <a:ext cx="114221" cy="36666"/>
              </a:xfrm>
              <a:custGeom>
                <a:avLst/>
                <a:gdLst/>
                <a:ahLst/>
                <a:cxnLst/>
                <a:rect l="l" t="t" r="r" b="b"/>
                <a:pathLst>
                  <a:path w="2850" h="843" extrusionOk="0">
                    <a:moveTo>
                      <a:pt x="452" y="1"/>
                    </a:moveTo>
                    <a:cubicBezTo>
                      <a:pt x="317" y="1"/>
                      <a:pt x="181" y="10"/>
                      <a:pt x="44" y="30"/>
                    </a:cubicBezTo>
                    <a:cubicBezTo>
                      <a:pt x="18" y="34"/>
                      <a:pt x="0" y="61"/>
                      <a:pt x="4" y="90"/>
                    </a:cubicBezTo>
                    <a:cubicBezTo>
                      <a:pt x="8" y="118"/>
                      <a:pt x="30" y="137"/>
                      <a:pt x="55" y="137"/>
                    </a:cubicBezTo>
                    <a:cubicBezTo>
                      <a:pt x="57" y="137"/>
                      <a:pt x="58" y="137"/>
                      <a:pt x="60" y="137"/>
                    </a:cubicBezTo>
                    <a:cubicBezTo>
                      <a:pt x="192" y="117"/>
                      <a:pt x="324" y="108"/>
                      <a:pt x="455" y="108"/>
                    </a:cubicBezTo>
                    <a:cubicBezTo>
                      <a:pt x="1286" y="108"/>
                      <a:pt x="2087" y="469"/>
                      <a:pt x="2774" y="837"/>
                    </a:cubicBezTo>
                    <a:cubicBezTo>
                      <a:pt x="2778" y="839"/>
                      <a:pt x="2782" y="841"/>
                      <a:pt x="2786" y="842"/>
                    </a:cubicBezTo>
                    <a:cubicBezTo>
                      <a:pt x="2789" y="842"/>
                      <a:pt x="2792" y="843"/>
                      <a:pt x="2795" y="843"/>
                    </a:cubicBezTo>
                    <a:cubicBezTo>
                      <a:pt x="2814" y="843"/>
                      <a:pt x="2830" y="832"/>
                      <a:pt x="2838" y="812"/>
                    </a:cubicBezTo>
                    <a:cubicBezTo>
                      <a:pt x="2850" y="786"/>
                      <a:pt x="2839" y="754"/>
                      <a:pt x="2815" y="741"/>
                    </a:cubicBezTo>
                    <a:cubicBezTo>
                      <a:pt x="2115" y="367"/>
                      <a:pt x="1303" y="1"/>
                      <a:pt x="45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349;p71">
                <a:extLst>
                  <a:ext uri="{FF2B5EF4-FFF2-40B4-BE49-F238E27FC236}">
                    <a16:creationId xmlns:a16="http://schemas.microsoft.com/office/drawing/2014/main" xmlns="" id="{AEBE6EDD-A717-A457-CD98-F9D707F58E6B}"/>
                  </a:ext>
                </a:extLst>
              </p:cNvPr>
              <p:cNvSpPr/>
              <p:nvPr/>
            </p:nvSpPr>
            <p:spPr>
              <a:xfrm>
                <a:off x="5222943" y="4192717"/>
                <a:ext cx="32783" cy="28185"/>
              </a:xfrm>
              <a:custGeom>
                <a:avLst/>
                <a:gdLst/>
                <a:ahLst/>
                <a:cxnLst/>
                <a:rect l="l" t="t" r="r" b="b"/>
                <a:pathLst>
                  <a:path w="818" h="648" extrusionOk="0">
                    <a:moveTo>
                      <a:pt x="60" y="0"/>
                    </a:moveTo>
                    <a:cubicBezTo>
                      <a:pt x="44" y="0"/>
                      <a:pt x="28" y="7"/>
                      <a:pt x="16" y="22"/>
                    </a:cubicBezTo>
                    <a:cubicBezTo>
                      <a:pt x="1" y="44"/>
                      <a:pt x="3" y="83"/>
                      <a:pt x="28" y="98"/>
                    </a:cubicBezTo>
                    <a:cubicBezTo>
                      <a:pt x="275" y="248"/>
                      <a:pt x="506" y="424"/>
                      <a:pt x="711" y="627"/>
                    </a:cubicBezTo>
                    <a:cubicBezTo>
                      <a:pt x="724" y="639"/>
                      <a:pt x="739" y="647"/>
                      <a:pt x="756" y="647"/>
                    </a:cubicBezTo>
                    <a:cubicBezTo>
                      <a:pt x="766" y="647"/>
                      <a:pt x="777" y="644"/>
                      <a:pt x="788" y="636"/>
                    </a:cubicBezTo>
                    <a:cubicBezTo>
                      <a:pt x="808" y="619"/>
                      <a:pt x="818" y="580"/>
                      <a:pt x="797" y="559"/>
                    </a:cubicBezTo>
                    <a:cubicBezTo>
                      <a:pt x="584" y="349"/>
                      <a:pt x="349" y="164"/>
                      <a:pt x="93" y="10"/>
                    </a:cubicBezTo>
                    <a:cubicBezTo>
                      <a:pt x="83" y="3"/>
                      <a:pt x="71" y="0"/>
                      <a:pt x="6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350;p71">
                <a:extLst>
                  <a:ext uri="{FF2B5EF4-FFF2-40B4-BE49-F238E27FC236}">
                    <a16:creationId xmlns:a16="http://schemas.microsoft.com/office/drawing/2014/main" xmlns="" id="{048C3F64-C5EB-850A-BDF8-C79ADBE80B63}"/>
                  </a:ext>
                </a:extLst>
              </p:cNvPr>
              <p:cNvSpPr/>
              <p:nvPr/>
            </p:nvSpPr>
            <p:spPr>
              <a:xfrm>
                <a:off x="5141102" y="4234819"/>
                <a:ext cx="98510" cy="35448"/>
              </a:xfrm>
              <a:custGeom>
                <a:avLst/>
                <a:gdLst/>
                <a:ahLst/>
                <a:cxnLst/>
                <a:rect l="l" t="t" r="r" b="b"/>
                <a:pathLst>
                  <a:path w="2458" h="815" extrusionOk="0">
                    <a:moveTo>
                      <a:pt x="79" y="0"/>
                    </a:moveTo>
                    <a:cubicBezTo>
                      <a:pt x="12" y="0"/>
                      <a:pt x="1" y="106"/>
                      <a:pt x="71" y="110"/>
                    </a:cubicBezTo>
                    <a:cubicBezTo>
                      <a:pt x="872" y="150"/>
                      <a:pt x="1657" y="389"/>
                      <a:pt x="2343" y="806"/>
                    </a:cubicBezTo>
                    <a:cubicBezTo>
                      <a:pt x="2352" y="812"/>
                      <a:pt x="2362" y="814"/>
                      <a:pt x="2372" y="814"/>
                    </a:cubicBezTo>
                    <a:cubicBezTo>
                      <a:pt x="2420" y="814"/>
                      <a:pt x="2457" y="748"/>
                      <a:pt x="2408" y="717"/>
                    </a:cubicBezTo>
                    <a:cubicBezTo>
                      <a:pt x="1705" y="290"/>
                      <a:pt x="903" y="41"/>
                      <a:pt x="83" y="0"/>
                    </a:cubicBezTo>
                    <a:cubicBezTo>
                      <a:pt x="81" y="0"/>
                      <a:pt x="80" y="0"/>
                      <a:pt x="7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351;p71">
                <a:extLst>
                  <a:ext uri="{FF2B5EF4-FFF2-40B4-BE49-F238E27FC236}">
                    <a16:creationId xmlns:a16="http://schemas.microsoft.com/office/drawing/2014/main" xmlns="" id="{5F62F550-4EBE-5AC3-B4C4-AAB9B02762AE}"/>
                  </a:ext>
                </a:extLst>
              </p:cNvPr>
              <p:cNvSpPr/>
              <p:nvPr/>
            </p:nvSpPr>
            <p:spPr>
              <a:xfrm>
                <a:off x="3877497" y="4302843"/>
                <a:ext cx="244713" cy="330040"/>
              </a:xfrm>
              <a:custGeom>
                <a:avLst/>
                <a:gdLst/>
                <a:ahLst/>
                <a:cxnLst/>
                <a:rect l="l" t="t" r="r" b="b"/>
                <a:pathLst>
                  <a:path w="6106" h="7588" extrusionOk="0">
                    <a:moveTo>
                      <a:pt x="856" y="0"/>
                    </a:moveTo>
                    <a:cubicBezTo>
                      <a:pt x="706" y="0"/>
                      <a:pt x="558" y="50"/>
                      <a:pt x="437" y="151"/>
                    </a:cubicBezTo>
                    <a:cubicBezTo>
                      <a:pt x="1" y="515"/>
                      <a:pt x="141" y="1098"/>
                      <a:pt x="196" y="1587"/>
                    </a:cubicBezTo>
                    <a:cubicBezTo>
                      <a:pt x="284" y="2368"/>
                      <a:pt x="238" y="5025"/>
                      <a:pt x="303" y="5088"/>
                    </a:cubicBezTo>
                    <a:cubicBezTo>
                      <a:pt x="333" y="5259"/>
                      <a:pt x="371" y="5431"/>
                      <a:pt x="418" y="5597"/>
                    </a:cubicBezTo>
                    <a:cubicBezTo>
                      <a:pt x="528" y="5997"/>
                      <a:pt x="671" y="6385"/>
                      <a:pt x="875" y="6739"/>
                    </a:cubicBezTo>
                    <a:cubicBezTo>
                      <a:pt x="949" y="6870"/>
                      <a:pt x="1481" y="7587"/>
                      <a:pt x="2548" y="7587"/>
                    </a:cubicBezTo>
                    <a:cubicBezTo>
                      <a:pt x="3266" y="7587"/>
                      <a:pt x="4225" y="7263"/>
                      <a:pt x="5451" y="6219"/>
                    </a:cubicBezTo>
                    <a:cubicBezTo>
                      <a:pt x="5729" y="5983"/>
                      <a:pt x="5853" y="5376"/>
                      <a:pt x="5492" y="5072"/>
                    </a:cubicBezTo>
                    <a:cubicBezTo>
                      <a:pt x="5444" y="5031"/>
                      <a:pt x="5388" y="5002"/>
                      <a:pt x="5331" y="4985"/>
                    </a:cubicBezTo>
                    <a:cubicBezTo>
                      <a:pt x="5412" y="4914"/>
                      <a:pt x="5490" y="4842"/>
                      <a:pt x="5571" y="4770"/>
                    </a:cubicBezTo>
                    <a:cubicBezTo>
                      <a:pt x="5697" y="4658"/>
                      <a:pt x="5829" y="4547"/>
                      <a:pt x="5927" y="4402"/>
                    </a:cubicBezTo>
                    <a:cubicBezTo>
                      <a:pt x="6105" y="4137"/>
                      <a:pt x="6094" y="3753"/>
                      <a:pt x="5852" y="3527"/>
                    </a:cubicBezTo>
                    <a:cubicBezTo>
                      <a:pt x="5766" y="3446"/>
                      <a:pt x="5661" y="3399"/>
                      <a:pt x="5552" y="3384"/>
                    </a:cubicBezTo>
                    <a:cubicBezTo>
                      <a:pt x="5682" y="3163"/>
                      <a:pt x="5653" y="2847"/>
                      <a:pt x="5496" y="2632"/>
                    </a:cubicBezTo>
                    <a:cubicBezTo>
                      <a:pt x="5321" y="2391"/>
                      <a:pt x="5054" y="2295"/>
                      <a:pt x="4789" y="2295"/>
                    </a:cubicBezTo>
                    <a:cubicBezTo>
                      <a:pt x="4721" y="2295"/>
                      <a:pt x="4652" y="2301"/>
                      <a:pt x="4586" y="2313"/>
                    </a:cubicBezTo>
                    <a:cubicBezTo>
                      <a:pt x="4471" y="2332"/>
                      <a:pt x="4360" y="2368"/>
                      <a:pt x="4253" y="2411"/>
                    </a:cubicBezTo>
                    <a:cubicBezTo>
                      <a:pt x="4248" y="2111"/>
                      <a:pt x="4084" y="1828"/>
                      <a:pt x="3854" y="1669"/>
                    </a:cubicBezTo>
                    <a:cubicBezTo>
                      <a:pt x="3663" y="1537"/>
                      <a:pt x="3442" y="1484"/>
                      <a:pt x="3223" y="1484"/>
                    </a:cubicBezTo>
                    <a:cubicBezTo>
                      <a:pt x="3123" y="1484"/>
                      <a:pt x="3023" y="1495"/>
                      <a:pt x="2926" y="1515"/>
                    </a:cubicBezTo>
                    <a:cubicBezTo>
                      <a:pt x="2587" y="1585"/>
                      <a:pt x="2258" y="1739"/>
                      <a:pt x="1946" y="1900"/>
                    </a:cubicBezTo>
                    <a:cubicBezTo>
                      <a:pt x="1918" y="1459"/>
                      <a:pt x="1820" y="1013"/>
                      <a:pt x="1641" y="617"/>
                    </a:cubicBezTo>
                    <a:cubicBezTo>
                      <a:pt x="1533" y="381"/>
                      <a:pt x="1380" y="160"/>
                      <a:pt x="1131" y="56"/>
                    </a:cubicBezTo>
                    <a:cubicBezTo>
                      <a:pt x="1042" y="19"/>
                      <a:pt x="949" y="0"/>
                      <a:pt x="856" y="0"/>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352;p71">
                <a:extLst>
                  <a:ext uri="{FF2B5EF4-FFF2-40B4-BE49-F238E27FC236}">
                    <a16:creationId xmlns:a16="http://schemas.microsoft.com/office/drawing/2014/main" xmlns="" id="{9BDF2B21-A009-52ED-F59D-2001B2E7F079}"/>
                  </a:ext>
                </a:extLst>
              </p:cNvPr>
              <p:cNvSpPr/>
              <p:nvPr/>
            </p:nvSpPr>
            <p:spPr>
              <a:xfrm>
                <a:off x="3962665" y="4449547"/>
                <a:ext cx="138468" cy="70027"/>
              </a:xfrm>
              <a:custGeom>
                <a:avLst/>
                <a:gdLst/>
                <a:ahLst/>
                <a:cxnLst/>
                <a:rect l="l" t="t" r="r" b="b"/>
                <a:pathLst>
                  <a:path w="3455" h="1610" extrusionOk="0">
                    <a:moveTo>
                      <a:pt x="3402" y="0"/>
                    </a:moveTo>
                    <a:cubicBezTo>
                      <a:pt x="3401" y="0"/>
                      <a:pt x="3400" y="0"/>
                      <a:pt x="3400" y="0"/>
                    </a:cubicBezTo>
                    <a:cubicBezTo>
                      <a:pt x="2159" y="94"/>
                      <a:pt x="960" y="632"/>
                      <a:pt x="23" y="1516"/>
                    </a:cubicBezTo>
                    <a:cubicBezTo>
                      <a:pt x="3" y="1534"/>
                      <a:pt x="1" y="1568"/>
                      <a:pt x="18" y="1591"/>
                    </a:cubicBezTo>
                    <a:cubicBezTo>
                      <a:pt x="28" y="1604"/>
                      <a:pt x="41" y="1610"/>
                      <a:pt x="55" y="1610"/>
                    </a:cubicBezTo>
                    <a:cubicBezTo>
                      <a:pt x="66" y="1610"/>
                      <a:pt x="77" y="1606"/>
                      <a:pt x="86" y="1598"/>
                    </a:cubicBezTo>
                    <a:cubicBezTo>
                      <a:pt x="1009" y="728"/>
                      <a:pt x="2188" y="199"/>
                      <a:pt x="3407" y="108"/>
                    </a:cubicBezTo>
                    <a:cubicBezTo>
                      <a:pt x="3414" y="107"/>
                      <a:pt x="3419" y="106"/>
                      <a:pt x="3423" y="103"/>
                    </a:cubicBezTo>
                    <a:lnTo>
                      <a:pt x="3424" y="103"/>
                    </a:lnTo>
                    <a:cubicBezTo>
                      <a:pt x="3441" y="95"/>
                      <a:pt x="3454" y="74"/>
                      <a:pt x="3452" y="51"/>
                    </a:cubicBezTo>
                    <a:cubicBezTo>
                      <a:pt x="3449" y="22"/>
                      <a:pt x="3427" y="0"/>
                      <a:pt x="34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353;p71">
                <a:extLst>
                  <a:ext uri="{FF2B5EF4-FFF2-40B4-BE49-F238E27FC236}">
                    <a16:creationId xmlns:a16="http://schemas.microsoft.com/office/drawing/2014/main" xmlns="" id="{65C8E794-8A62-8797-B0C6-A0BE2BC4F271}"/>
                  </a:ext>
                </a:extLst>
              </p:cNvPr>
              <p:cNvSpPr/>
              <p:nvPr/>
            </p:nvSpPr>
            <p:spPr>
              <a:xfrm>
                <a:off x="3987273" y="4518354"/>
                <a:ext cx="104642" cy="62241"/>
              </a:xfrm>
              <a:custGeom>
                <a:avLst/>
                <a:gdLst/>
                <a:ahLst/>
                <a:cxnLst/>
                <a:rect l="l" t="t" r="r" b="b"/>
                <a:pathLst>
                  <a:path w="2611" h="1431" extrusionOk="0">
                    <a:moveTo>
                      <a:pt x="2559" y="0"/>
                    </a:moveTo>
                    <a:cubicBezTo>
                      <a:pt x="2557" y="0"/>
                      <a:pt x="2556" y="0"/>
                      <a:pt x="2554" y="0"/>
                    </a:cubicBezTo>
                    <a:cubicBezTo>
                      <a:pt x="1550" y="90"/>
                      <a:pt x="713" y="725"/>
                      <a:pt x="24" y="1334"/>
                    </a:cubicBezTo>
                    <a:cubicBezTo>
                      <a:pt x="5" y="1352"/>
                      <a:pt x="1" y="1386"/>
                      <a:pt x="18" y="1410"/>
                    </a:cubicBezTo>
                    <a:cubicBezTo>
                      <a:pt x="28" y="1423"/>
                      <a:pt x="42" y="1430"/>
                      <a:pt x="57" y="1430"/>
                    </a:cubicBezTo>
                    <a:cubicBezTo>
                      <a:pt x="63" y="1430"/>
                      <a:pt x="70" y="1428"/>
                      <a:pt x="76" y="1425"/>
                    </a:cubicBezTo>
                    <a:cubicBezTo>
                      <a:pt x="80" y="1424"/>
                      <a:pt x="83" y="1421"/>
                      <a:pt x="87" y="1419"/>
                    </a:cubicBezTo>
                    <a:cubicBezTo>
                      <a:pt x="762" y="820"/>
                      <a:pt x="1586" y="195"/>
                      <a:pt x="2565" y="107"/>
                    </a:cubicBezTo>
                    <a:cubicBezTo>
                      <a:pt x="2592" y="104"/>
                      <a:pt x="2610" y="78"/>
                      <a:pt x="2608" y="50"/>
                    </a:cubicBezTo>
                    <a:cubicBezTo>
                      <a:pt x="2605" y="21"/>
                      <a:pt x="2584" y="0"/>
                      <a:pt x="255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354;p71">
                <a:extLst>
                  <a:ext uri="{FF2B5EF4-FFF2-40B4-BE49-F238E27FC236}">
                    <a16:creationId xmlns:a16="http://schemas.microsoft.com/office/drawing/2014/main" xmlns="" id="{7E4C2506-7EC5-BE93-8BB1-8077ED95DC76}"/>
                  </a:ext>
                </a:extLst>
              </p:cNvPr>
              <p:cNvSpPr/>
              <p:nvPr/>
            </p:nvSpPr>
            <p:spPr>
              <a:xfrm>
                <a:off x="3928558" y="4382392"/>
                <a:ext cx="27213" cy="34579"/>
              </a:xfrm>
              <a:custGeom>
                <a:avLst/>
                <a:gdLst/>
                <a:ahLst/>
                <a:cxnLst/>
                <a:rect l="l" t="t" r="r" b="b"/>
                <a:pathLst>
                  <a:path w="679" h="795" extrusionOk="0">
                    <a:moveTo>
                      <a:pt x="617" y="1"/>
                    </a:moveTo>
                    <a:cubicBezTo>
                      <a:pt x="601" y="1"/>
                      <a:pt x="586" y="8"/>
                      <a:pt x="574" y="19"/>
                    </a:cubicBezTo>
                    <a:cubicBezTo>
                      <a:pt x="361" y="230"/>
                      <a:pt x="175" y="464"/>
                      <a:pt x="16" y="717"/>
                    </a:cubicBezTo>
                    <a:cubicBezTo>
                      <a:pt x="1" y="742"/>
                      <a:pt x="19" y="778"/>
                      <a:pt x="44" y="790"/>
                    </a:cubicBezTo>
                    <a:cubicBezTo>
                      <a:pt x="51" y="793"/>
                      <a:pt x="58" y="795"/>
                      <a:pt x="66" y="795"/>
                    </a:cubicBezTo>
                    <a:cubicBezTo>
                      <a:pt x="86" y="795"/>
                      <a:pt x="105" y="782"/>
                      <a:pt x="116" y="762"/>
                    </a:cubicBezTo>
                    <a:cubicBezTo>
                      <a:pt x="268" y="518"/>
                      <a:pt x="452" y="292"/>
                      <a:pt x="657" y="91"/>
                    </a:cubicBezTo>
                    <a:cubicBezTo>
                      <a:pt x="679" y="70"/>
                      <a:pt x="672" y="31"/>
                      <a:pt x="650" y="13"/>
                    </a:cubicBezTo>
                    <a:cubicBezTo>
                      <a:pt x="640" y="5"/>
                      <a:pt x="629" y="1"/>
                      <a:pt x="617"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355;p71">
                <a:extLst>
                  <a:ext uri="{FF2B5EF4-FFF2-40B4-BE49-F238E27FC236}">
                    <a16:creationId xmlns:a16="http://schemas.microsoft.com/office/drawing/2014/main" xmlns="" id="{A39331FB-7221-B577-CED5-03C28E51515B}"/>
                  </a:ext>
                </a:extLst>
              </p:cNvPr>
              <p:cNvSpPr/>
              <p:nvPr/>
            </p:nvSpPr>
            <p:spPr>
              <a:xfrm>
                <a:off x="3954970" y="4402921"/>
                <a:ext cx="89493" cy="57761"/>
              </a:xfrm>
              <a:custGeom>
                <a:avLst/>
                <a:gdLst/>
                <a:ahLst/>
                <a:cxnLst/>
                <a:rect l="l" t="t" r="r" b="b"/>
                <a:pathLst>
                  <a:path w="2233" h="1328" extrusionOk="0">
                    <a:moveTo>
                      <a:pt x="2151" y="1"/>
                    </a:moveTo>
                    <a:cubicBezTo>
                      <a:pt x="2146" y="1"/>
                      <a:pt x="2140" y="2"/>
                      <a:pt x="2134" y="3"/>
                    </a:cubicBezTo>
                    <a:cubicBezTo>
                      <a:pt x="1345" y="233"/>
                      <a:pt x="623" y="662"/>
                      <a:pt x="38" y="1240"/>
                    </a:cubicBezTo>
                    <a:cubicBezTo>
                      <a:pt x="0" y="1278"/>
                      <a:pt x="40" y="1327"/>
                      <a:pt x="83" y="1327"/>
                    </a:cubicBezTo>
                    <a:cubicBezTo>
                      <a:pt x="97" y="1327"/>
                      <a:pt x="111" y="1323"/>
                      <a:pt x="122" y="1311"/>
                    </a:cubicBezTo>
                    <a:cubicBezTo>
                      <a:pt x="693" y="746"/>
                      <a:pt x="1401" y="332"/>
                      <a:pt x="2171" y="107"/>
                    </a:cubicBezTo>
                    <a:cubicBezTo>
                      <a:pt x="2232" y="88"/>
                      <a:pt x="2207" y="1"/>
                      <a:pt x="215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356;p71">
                <a:extLst>
                  <a:ext uri="{FF2B5EF4-FFF2-40B4-BE49-F238E27FC236}">
                    <a16:creationId xmlns:a16="http://schemas.microsoft.com/office/drawing/2014/main" xmlns="" id="{3AE446CA-9B96-A06B-294E-9B64C3EC6214}"/>
                  </a:ext>
                </a:extLst>
              </p:cNvPr>
              <p:cNvSpPr/>
              <p:nvPr/>
            </p:nvSpPr>
            <p:spPr>
              <a:xfrm rot="3966041" flipH="1">
                <a:off x="2375338" y="3813864"/>
                <a:ext cx="264666" cy="271825"/>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357;p71">
                <a:extLst>
                  <a:ext uri="{FF2B5EF4-FFF2-40B4-BE49-F238E27FC236}">
                    <a16:creationId xmlns:a16="http://schemas.microsoft.com/office/drawing/2014/main" xmlns="" id="{F4558B03-4020-6A85-2675-D8BD5BD2AB67}"/>
                  </a:ext>
                </a:extLst>
              </p:cNvPr>
              <p:cNvSpPr/>
              <p:nvPr/>
            </p:nvSpPr>
            <p:spPr>
              <a:xfrm rot="8100000" flipH="1">
                <a:off x="3135113" y="34600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358;p71">
                <a:extLst>
                  <a:ext uri="{FF2B5EF4-FFF2-40B4-BE49-F238E27FC236}">
                    <a16:creationId xmlns:a16="http://schemas.microsoft.com/office/drawing/2014/main" xmlns="" id="{5FFF28E5-1C65-524B-6F41-DC2A8232EFD4}"/>
                  </a:ext>
                </a:extLst>
              </p:cNvPr>
              <p:cNvSpPr/>
              <p:nvPr/>
            </p:nvSpPr>
            <p:spPr>
              <a:xfrm rot="8100000" flipH="1">
                <a:off x="2610038" y="4425420"/>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359;p71">
                <a:extLst>
                  <a:ext uri="{FF2B5EF4-FFF2-40B4-BE49-F238E27FC236}">
                    <a16:creationId xmlns:a16="http://schemas.microsoft.com/office/drawing/2014/main" xmlns="" id="{5931600A-A8DF-FD21-F99D-BA685D30870F}"/>
                  </a:ext>
                </a:extLst>
              </p:cNvPr>
              <p:cNvSpPr/>
              <p:nvPr/>
            </p:nvSpPr>
            <p:spPr>
              <a:xfrm rot="2700000">
                <a:off x="6528388" y="4373349"/>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360;p71">
                <a:extLst>
                  <a:ext uri="{FF2B5EF4-FFF2-40B4-BE49-F238E27FC236}">
                    <a16:creationId xmlns:a16="http://schemas.microsoft.com/office/drawing/2014/main" xmlns="" id="{88497414-D53E-1C77-F879-44EBCECA7BFC}"/>
                  </a:ext>
                </a:extLst>
              </p:cNvPr>
              <p:cNvSpPr/>
              <p:nvPr/>
            </p:nvSpPr>
            <p:spPr>
              <a:xfrm rot="8100000" flipH="1">
                <a:off x="5997063"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61;p71">
                <a:extLst>
                  <a:ext uri="{FF2B5EF4-FFF2-40B4-BE49-F238E27FC236}">
                    <a16:creationId xmlns:a16="http://schemas.microsoft.com/office/drawing/2014/main" xmlns="" id="{B6A6F46B-459B-7D5A-0648-ACC255932C77}"/>
                  </a:ext>
                </a:extLst>
              </p:cNvPr>
              <p:cNvSpPr/>
              <p:nvPr/>
            </p:nvSpPr>
            <p:spPr>
              <a:xfrm rot="2700000">
                <a:off x="4962063" y="3162724"/>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62;p71">
                <a:extLst>
                  <a:ext uri="{FF2B5EF4-FFF2-40B4-BE49-F238E27FC236}">
                    <a16:creationId xmlns:a16="http://schemas.microsoft.com/office/drawing/2014/main" xmlns="" id="{47F92637-A223-BB3B-BCC9-3B125A47D1FE}"/>
                  </a:ext>
                </a:extLst>
              </p:cNvPr>
              <p:cNvSpPr/>
              <p:nvPr/>
            </p:nvSpPr>
            <p:spPr>
              <a:xfrm rot="8100000" flipH="1">
                <a:off x="4149488"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63;p71">
                <a:extLst>
                  <a:ext uri="{FF2B5EF4-FFF2-40B4-BE49-F238E27FC236}">
                    <a16:creationId xmlns:a16="http://schemas.microsoft.com/office/drawing/2014/main" xmlns="" id="{579A7A73-000D-A2E7-49CF-C8E71410A05D}"/>
                  </a:ext>
                </a:extLst>
              </p:cNvPr>
              <p:cNvSpPr/>
              <p:nvPr/>
            </p:nvSpPr>
            <p:spPr>
              <a:xfrm rot="8100000" flipH="1">
                <a:off x="6265013" y="37846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3364;p71">
              <a:extLst>
                <a:ext uri="{FF2B5EF4-FFF2-40B4-BE49-F238E27FC236}">
                  <a16:creationId xmlns:a16="http://schemas.microsoft.com/office/drawing/2014/main" xmlns="" id="{BC09D25B-82B3-727C-4B03-5722EB112C83}"/>
                </a:ext>
              </a:extLst>
            </p:cNvPr>
            <p:cNvSpPr/>
            <p:nvPr/>
          </p:nvSpPr>
          <p:spPr>
            <a:xfrm>
              <a:off x="2780460" y="5077290"/>
              <a:ext cx="287195" cy="151145"/>
            </a:xfrm>
            <a:custGeom>
              <a:avLst/>
              <a:gdLst/>
              <a:ahLst/>
              <a:cxnLst/>
              <a:rect l="l" t="t" r="r" b="b"/>
              <a:pathLst>
                <a:path w="7166" h="3475" extrusionOk="0">
                  <a:moveTo>
                    <a:pt x="832" y="0"/>
                  </a:moveTo>
                  <a:lnTo>
                    <a:pt x="1" y="1083"/>
                  </a:lnTo>
                  <a:cubicBezTo>
                    <a:pt x="1" y="1083"/>
                    <a:pt x="1618" y="3403"/>
                    <a:pt x="7165" y="3474"/>
                  </a:cubicBezTo>
                  <a:lnTo>
                    <a:pt x="832" y="0"/>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65;p71">
              <a:extLst>
                <a:ext uri="{FF2B5EF4-FFF2-40B4-BE49-F238E27FC236}">
                  <a16:creationId xmlns:a16="http://schemas.microsoft.com/office/drawing/2014/main" xmlns="" id="{514ED3B8-6513-3F79-3DAD-DDFD4770A7D5}"/>
                </a:ext>
              </a:extLst>
            </p:cNvPr>
            <p:cNvSpPr/>
            <p:nvPr/>
          </p:nvSpPr>
          <p:spPr>
            <a:xfrm>
              <a:off x="2780100" y="5053325"/>
              <a:ext cx="140031" cy="213430"/>
            </a:xfrm>
            <a:custGeom>
              <a:avLst/>
              <a:gdLst/>
              <a:ahLst/>
              <a:cxnLst/>
              <a:rect l="l" t="t" r="r" b="b"/>
              <a:pathLst>
                <a:path w="3494" h="4907" extrusionOk="0">
                  <a:moveTo>
                    <a:pt x="476" y="140"/>
                  </a:moveTo>
                  <a:cubicBezTo>
                    <a:pt x="586" y="140"/>
                    <a:pt x="687" y="232"/>
                    <a:pt x="719" y="356"/>
                  </a:cubicBezTo>
                  <a:cubicBezTo>
                    <a:pt x="746" y="461"/>
                    <a:pt x="737" y="576"/>
                    <a:pt x="733" y="684"/>
                  </a:cubicBezTo>
                  <a:cubicBezTo>
                    <a:pt x="730" y="794"/>
                    <a:pt x="724" y="904"/>
                    <a:pt x="717" y="1015"/>
                  </a:cubicBezTo>
                  <a:cubicBezTo>
                    <a:pt x="704" y="1236"/>
                    <a:pt x="684" y="1456"/>
                    <a:pt x="662" y="1676"/>
                  </a:cubicBezTo>
                  <a:cubicBezTo>
                    <a:pt x="619" y="2089"/>
                    <a:pt x="563" y="2499"/>
                    <a:pt x="506" y="2911"/>
                  </a:cubicBezTo>
                  <a:cubicBezTo>
                    <a:pt x="226" y="2237"/>
                    <a:pt x="106" y="1510"/>
                    <a:pt x="165" y="787"/>
                  </a:cubicBezTo>
                  <a:cubicBezTo>
                    <a:pt x="179" y="611"/>
                    <a:pt x="178" y="369"/>
                    <a:pt x="305" y="225"/>
                  </a:cubicBezTo>
                  <a:cubicBezTo>
                    <a:pt x="359" y="165"/>
                    <a:pt x="419" y="140"/>
                    <a:pt x="476" y="140"/>
                  </a:cubicBezTo>
                  <a:close/>
                  <a:moveTo>
                    <a:pt x="2748" y="2235"/>
                  </a:moveTo>
                  <a:cubicBezTo>
                    <a:pt x="2892" y="2235"/>
                    <a:pt x="3041" y="2252"/>
                    <a:pt x="3156" y="2327"/>
                  </a:cubicBezTo>
                  <a:cubicBezTo>
                    <a:pt x="3234" y="2377"/>
                    <a:pt x="3300" y="2462"/>
                    <a:pt x="3301" y="2553"/>
                  </a:cubicBezTo>
                  <a:cubicBezTo>
                    <a:pt x="3303" y="2642"/>
                    <a:pt x="3240" y="2714"/>
                    <a:pt x="3170" y="2767"/>
                  </a:cubicBezTo>
                  <a:cubicBezTo>
                    <a:pt x="3017" y="2881"/>
                    <a:pt x="2814" y="2949"/>
                    <a:pt x="2634" y="3011"/>
                  </a:cubicBezTo>
                  <a:cubicBezTo>
                    <a:pt x="2436" y="3079"/>
                    <a:pt x="2232" y="3132"/>
                    <a:pt x="2026" y="3168"/>
                  </a:cubicBezTo>
                  <a:cubicBezTo>
                    <a:pt x="1799" y="3209"/>
                    <a:pt x="1568" y="3228"/>
                    <a:pt x="1337" y="3228"/>
                  </a:cubicBezTo>
                  <a:cubicBezTo>
                    <a:pt x="1101" y="3228"/>
                    <a:pt x="865" y="3208"/>
                    <a:pt x="632" y="3167"/>
                  </a:cubicBezTo>
                  <a:cubicBezTo>
                    <a:pt x="1109" y="2625"/>
                    <a:pt x="1821" y="2280"/>
                    <a:pt x="2569" y="2241"/>
                  </a:cubicBezTo>
                  <a:cubicBezTo>
                    <a:pt x="2626" y="2238"/>
                    <a:pt x="2686" y="2235"/>
                    <a:pt x="2748" y="2235"/>
                  </a:cubicBezTo>
                  <a:close/>
                  <a:moveTo>
                    <a:pt x="487" y="1"/>
                  </a:moveTo>
                  <a:cubicBezTo>
                    <a:pt x="471" y="1"/>
                    <a:pt x="454" y="2"/>
                    <a:pt x="437" y="4"/>
                  </a:cubicBezTo>
                  <a:cubicBezTo>
                    <a:pt x="229" y="35"/>
                    <a:pt x="114" y="219"/>
                    <a:pt x="72" y="395"/>
                  </a:cubicBezTo>
                  <a:cubicBezTo>
                    <a:pt x="23" y="602"/>
                    <a:pt x="13" y="823"/>
                    <a:pt x="7" y="1034"/>
                  </a:cubicBezTo>
                  <a:cubicBezTo>
                    <a:pt x="1" y="1255"/>
                    <a:pt x="11" y="1477"/>
                    <a:pt x="39" y="1698"/>
                  </a:cubicBezTo>
                  <a:cubicBezTo>
                    <a:pt x="98" y="2206"/>
                    <a:pt x="241" y="2702"/>
                    <a:pt x="463" y="3168"/>
                  </a:cubicBezTo>
                  <a:cubicBezTo>
                    <a:pt x="467" y="3176"/>
                    <a:pt x="474" y="3182"/>
                    <a:pt x="479" y="3189"/>
                  </a:cubicBezTo>
                  <a:cubicBezTo>
                    <a:pt x="466" y="3208"/>
                    <a:pt x="462" y="3233"/>
                    <a:pt x="480" y="3255"/>
                  </a:cubicBezTo>
                  <a:cubicBezTo>
                    <a:pt x="870" y="3738"/>
                    <a:pt x="1310" y="4196"/>
                    <a:pt x="1801" y="4590"/>
                  </a:cubicBezTo>
                  <a:cubicBezTo>
                    <a:pt x="2000" y="4751"/>
                    <a:pt x="2238" y="4906"/>
                    <a:pt x="2511" y="4906"/>
                  </a:cubicBezTo>
                  <a:cubicBezTo>
                    <a:pt x="2516" y="4906"/>
                    <a:pt x="2522" y="4906"/>
                    <a:pt x="2527" y="4906"/>
                  </a:cubicBezTo>
                  <a:cubicBezTo>
                    <a:pt x="2765" y="4901"/>
                    <a:pt x="2987" y="4783"/>
                    <a:pt x="3070" y="4570"/>
                  </a:cubicBezTo>
                  <a:cubicBezTo>
                    <a:pt x="3088" y="4522"/>
                    <a:pt x="3047" y="4492"/>
                    <a:pt x="3004" y="4492"/>
                  </a:cubicBezTo>
                  <a:cubicBezTo>
                    <a:pt x="2974" y="4492"/>
                    <a:pt x="2943" y="4507"/>
                    <a:pt x="2930" y="4540"/>
                  </a:cubicBezTo>
                  <a:cubicBezTo>
                    <a:pt x="2868" y="4698"/>
                    <a:pt x="2683" y="4770"/>
                    <a:pt x="2509" y="4770"/>
                  </a:cubicBezTo>
                  <a:cubicBezTo>
                    <a:pt x="2465" y="4770"/>
                    <a:pt x="2422" y="4766"/>
                    <a:pt x="2382" y="4757"/>
                  </a:cubicBezTo>
                  <a:cubicBezTo>
                    <a:pt x="2126" y="4698"/>
                    <a:pt x="1924" y="4518"/>
                    <a:pt x="1736" y="4355"/>
                  </a:cubicBezTo>
                  <a:cubicBezTo>
                    <a:pt x="1367" y="4036"/>
                    <a:pt x="1027" y="3688"/>
                    <a:pt x="715" y="3318"/>
                  </a:cubicBezTo>
                  <a:lnTo>
                    <a:pt x="715" y="3318"/>
                  </a:lnTo>
                  <a:cubicBezTo>
                    <a:pt x="918" y="3347"/>
                    <a:pt x="1123" y="3362"/>
                    <a:pt x="1328" y="3362"/>
                  </a:cubicBezTo>
                  <a:cubicBezTo>
                    <a:pt x="1544" y="3362"/>
                    <a:pt x="1760" y="3346"/>
                    <a:pt x="1974" y="3312"/>
                  </a:cubicBezTo>
                  <a:cubicBezTo>
                    <a:pt x="2213" y="3276"/>
                    <a:pt x="2448" y="3219"/>
                    <a:pt x="2675" y="3141"/>
                  </a:cubicBezTo>
                  <a:cubicBezTo>
                    <a:pt x="2875" y="3072"/>
                    <a:pt x="3097" y="2994"/>
                    <a:pt x="3265" y="2867"/>
                  </a:cubicBezTo>
                  <a:cubicBezTo>
                    <a:pt x="3418" y="2750"/>
                    <a:pt x="3493" y="2575"/>
                    <a:pt x="3405" y="2398"/>
                  </a:cubicBezTo>
                  <a:cubicBezTo>
                    <a:pt x="3312" y="2215"/>
                    <a:pt x="3105" y="2132"/>
                    <a:pt x="2900" y="2111"/>
                  </a:cubicBezTo>
                  <a:cubicBezTo>
                    <a:pt x="2826" y="2103"/>
                    <a:pt x="2752" y="2100"/>
                    <a:pt x="2677" y="2100"/>
                  </a:cubicBezTo>
                  <a:cubicBezTo>
                    <a:pt x="2328" y="2100"/>
                    <a:pt x="1970" y="2179"/>
                    <a:pt x="1652" y="2301"/>
                  </a:cubicBezTo>
                  <a:cubicBezTo>
                    <a:pt x="1271" y="2447"/>
                    <a:pt x="927" y="2667"/>
                    <a:pt x="645" y="2947"/>
                  </a:cubicBezTo>
                  <a:cubicBezTo>
                    <a:pt x="704" y="2528"/>
                    <a:pt x="761" y="2110"/>
                    <a:pt x="804" y="1689"/>
                  </a:cubicBezTo>
                  <a:cubicBezTo>
                    <a:pt x="830" y="1446"/>
                    <a:pt x="850" y="1203"/>
                    <a:pt x="863" y="960"/>
                  </a:cubicBezTo>
                  <a:cubicBezTo>
                    <a:pt x="871" y="845"/>
                    <a:pt x="876" y="728"/>
                    <a:pt x="879" y="612"/>
                  </a:cubicBezTo>
                  <a:cubicBezTo>
                    <a:pt x="883" y="494"/>
                    <a:pt x="883" y="371"/>
                    <a:pt x="839" y="259"/>
                  </a:cubicBezTo>
                  <a:cubicBezTo>
                    <a:pt x="782" y="119"/>
                    <a:pt x="649"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66;p71">
              <a:extLst>
                <a:ext uri="{FF2B5EF4-FFF2-40B4-BE49-F238E27FC236}">
                  <a16:creationId xmlns:a16="http://schemas.microsoft.com/office/drawing/2014/main" xmlns="" id="{E861FF0E-5B87-30A4-9A23-F469C7136D16}"/>
                </a:ext>
              </a:extLst>
            </p:cNvPr>
            <p:cNvSpPr/>
            <p:nvPr/>
          </p:nvSpPr>
          <p:spPr>
            <a:xfrm>
              <a:off x="2947148" y="5090817"/>
              <a:ext cx="287195" cy="151189"/>
            </a:xfrm>
            <a:custGeom>
              <a:avLst/>
              <a:gdLst/>
              <a:ahLst/>
              <a:cxnLst/>
              <a:rect l="l" t="t" r="r" b="b"/>
              <a:pathLst>
                <a:path w="7166" h="3476" extrusionOk="0">
                  <a:moveTo>
                    <a:pt x="832" y="1"/>
                  </a:moveTo>
                  <a:lnTo>
                    <a:pt x="1" y="1084"/>
                  </a:lnTo>
                  <a:cubicBezTo>
                    <a:pt x="1" y="1084"/>
                    <a:pt x="1618" y="3404"/>
                    <a:pt x="7165" y="3475"/>
                  </a:cubicBezTo>
                  <a:lnTo>
                    <a:pt x="832" y="1"/>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67;p71">
              <a:extLst>
                <a:ext uri="{FF2B5EF4-FFF2-40B4-BE49-F238E27FC236}">
                  <a16:creationId xmlns:a16="http://schemas.microsoft.com/office/drawing/2014/main" xmlns="" id="{B478A2D4-4D7D-3111-5073-80B92E046B06}"/>
                </a:ext>
              </a:extLst>
            </p:cNvPr>
            <p:cNvSpPr/>
            <p:nvPr/>
          </p:nvSpPr>
          <p:spPr>
            <a:xfrm>
              <a:off x="2946867" y="5066808"/>
              <a:ext cx="139951" cy="213430"/>
            </a:xfrm>
            <a:custGeom>
              <a:avLst/>
              <a:gdLst/>
              <a:ahLst/>
              <a:cxnLst/>
              <a:rect l="l" t="t" r="r" b="b"/>
              <a:pathLst>
                <a:path w="3492" h="4907" extrusionOk="0">
                  <a:moveTo>
                    <a:pt x="475" y="141"/>
                  </a:moveTo>
                  <a:cubicBezTo>
                    <a:pt x="584" y="141"/>
                    <a:pt x="685" y="233"/>
                    <a:pt x="717" y="357"/>
                  </a:cubicBezTo>
                  <a:cubicBezTo>
                    <a:pt x="744" y="463"/>
                    <a:pt x="735" y="576"/>
                    <a:pt x="731" y="684"/>
                  </a:cubicBezTo>
                  <a:cubicBezTo>
                    <a:pt x="727" y="794"/>
                    <a:pt x="722" y="905"/>
                    <a:pt x="714" y="1015"/>
                  </a:cubicBezTo>
                  <a:cubicBezTo>
                    <a:pt x="701" y="1236"/>
                    <a:pt x="682" y="1457"/>
                    <a:pt x="660" y="1678"/>
                  </a:cubicBezTo>
                  <a:cubicBezTo>
                    <a:pt x="617" y="2089"/>
                    <a:pt x="561" y="2501"/>
                    <a:pt x="504" y="2911"/>
                  </a:cubicBezTo>
                  <a:cubicBezTo>
                    <a:pt x="225" y="2237"/>
                    <a:pt x="104" y="1510"/>
                    <a:pt x="162" y="788"/>
                  </a:cubicBezTo>
                  <a:cubicBezTo>
                    <a:pt x="177" y="611"/>
                    <a:pt x="175" y="370"/>
                    <a:pt x="304" y="227"/>
                  </a:cubicBezTo>
                  <a:cubicBezTo>
                    <a:pt x="357" y="167"/>
                    <a:pt x="417" y="141"/>
                    <a:pt x="475" y="141"/>
                  </a:cubicBezTo>
                  <a:close/>
                  <a:moveTo>
                    <a:pt x="2740" y="2236"/>
                  </a:moveTo>
                  <a:cubicBezTo>
                    <a:pt x="2886" y="2236"/>
                    <a:pt x="3038" y="2253"/>
                    <a:pt x="3155" y="2328"/>
                  </a:cubicBezTo>
                  <a:cubicBezTo>
                    <a:pt x="3233" y="2378"/>
                    <a:pt x="3298" y="2462"/>
                    <a:pt x="3299" y="2554"/>
                  </a:cubicBezTo>
                  <a:cubicBezTo>
                    <a:pt x="3300" y="2643"/>
                    <a:pt x="3238" y="2715"/>
                    <a:pt x="3168" y="2767"/>
                  </a:cubicBezTo>
                  <a:cubicBezTo>
                    <a:pt x="3015" y="2882"/>
                    <a:pt x="2813" y="2950"/>
                    <a:pt x="2632" y="3013"/>
                  </a:cubicBezTo>
                  <a:cubicBezTo>
                    <a:pt x="2434" y="3080"/>
                    <a:pt x="2230" y="3132"/>
                    <a:pt x="2024" y="3170"/>
                  </a:cubicBezTo>
                  <a:cubicBezTo>
                    <a:pt x="1797" y="3210"/>
                    <a:pt x="1568" y="3229"/>
                    <a:pt x="1338" y="3229"/>
                  </a:cubicBezTo>
                  <a:cubicBezTo>
                    <a:pt x="1101" y="3229"/>
                    <a:pt x="864" y="3208"/>
                    <a:pt x="630" y="3167"/>
                  </a:cubicBezTo>
                  <a:cubicBezTo>
                    <a:pt x="1107" y="2627"/>
                    <a:pt x="1818" y="2280"/>
                    <a:pt x="2568" y="2241"/>
                  </a:cubicBezTo>
                  <a:cubicBezTo>
                    <a:pt x="2623" y="2239"/>
                    <a:pt x="2681" y="2236"/>
                    <a:pt x="2740" y="2236"/>
                  </a:cubicBezTo>
                  <a:close/>
                  <a:moveTo>
                    <a:pt x="485" y="1"/>
                  </a:moveTo>
                  <a:cubicBezTo>
                    <a:pt x="468" y="1"/>
                    <a:pt x="452" y="2"/>
                    <a:pt x="435" y="5"/>
                  </a:cubicBezTo>
                  <a:cubicBezTo>
                    <a:pt x="227" y="36"/>
                    <a:pt x="112" y="219"/>
                    <a:pt x="70" y="397"/>
                  </a:cubicBezTo>
                  <a:cubicBezTo>
                    <a:pt x="21" y="603"/>
                    <a:pt x="10" y="824"/>
                    <a:pt x="5" y="1035"/>
                  </a:cubicBezTo>
                  <a:cubicBezTo>
                    <a:pt x="0" y="1257"/>
                    <a:pt x="10" y="1479"/>
                    <a:pt x="36" y="1700"/>
                  </a:cubicBezTo>
                  <a:cubicBezTo>
                    <a:pt x="96" y="2206"/>
                    <a:pt x="240" y="2702"/>
                    <a:pt x="461" y="3169"/>
                  </a:cubicBezTo>
                  <a:cubicBezTo>
                    <a:pt x="465" y="3178"/>
                    <a:pt x="472" y="3184"/>
                    <a:pt x="477" y="3189"/>
                  </a:cubicBezTo>
                  <a:cubicBezTo>
                    <a:pt x="464" y="3209"/>
                    <a:pt x="460" y="3234"/>
                    <a:pt x="478" y="3256"/>
                  </a:cubicBezTo>
                  <a:cubicBezTo>
                    <a:pt x="869" y="3739"/>
                    <a:pt x="1308" y="4196"/>
                    <a:pt x="1799" y="4592"/>
                  </a:cubicBezTo>
                  <a:cubicBezTo>
                    <a:pt x="1998" y="4751"/>
                    <a:pt x="2236" y="4907"/>
                    <a:pt x="2510" y="4907"/>
                  </a:cubicBezTo>
                  <a:cubicBezTo>
                    <a:pt x="2515" y="4907"/>
                    <a:pt x="2521" y="4907"/>
                    <a:pt x="2526" y="4906"/>
                  </a:cubicBezTo>
                  <a:cubicBezTo>
                    <a:pt x="2763" y="4901"/>
                    <a:pt x="2985" y="4784"/>
                    <a:pt x="3068" y="4570"/>
                  </a:cubicBezTo>
                  <a:cubicBezTo>
                    <a:pt x="3086" y="4522"/>
                    <a:pt x="3045" y="4492"/>
                    <a:pt x="3002" y="4492"/>
                  </a:cubicBezTo>
                  <a:cubicBezTo>
                    <a:pt x="2972" y="4492"/>
                    <a:pt x="2941" y="4507"/>
                    <a:pt x="2928" y="4540"/>
                  </a:cubicBezTo>
                  <a:cubicBezTo>
                    <a:pt x="2866" y="4699"/>
                    <a:pt x="2682" y="4771"/>
                    <a:pt x="2509" y="4771"/>
                  </a:cubicBezTo>
                  <a:cubicBezTo>
                    <a:pt x="2464" y="4771"/>
                    <a:pt x="2421" y="4766"/>
                    <a:pt x="2380" y="4757"/>
                  </a:cubicBezTo>
                  <a:cubicBezTo>
                    <a:pt x="2124" y="4700"/>
                    <a:pt x="1922" y="4518"/>
                    <a:pt x="1734" y="4357"/>
                  </a:cubicBezTo>
                  <a:cubicBezTo>
                    <a:pt x="1365" y="4038"/>
                    <a:pt x="1025" y="3689"/>
                    <a:pt x="713" y="3319"/>
                  </a:cubicBezTo>
                  <a:lnTo>
                    <a:pt x="713" y="3319"/>
                  </a:lnTo>
                  <a:cubicBezTo>
                    <a:pt x="916" y="3349"/>
                    <a:pt x="1121" y="3364"/>
                    <a:pt x="1326" y="3364"/>
                  </a:cubicBezTo>
                  <a:cubicBezTo>
                    <a:pt x="1542" y="3364"/>
                    <a:pt x="1758" y="3347"/>
                    <a:pt x="1972" y="3314"/>
                  </a:cubicBezTo>
                  <a:cubicBezTo>
                    <a:pt x="2211" y="3276"/>
                    <a:pt x="2446" y="3219"/>
                    <a:pt x="2673" y="3141"/>
                  </a:cubicBezTo>
                  <a:cubicBezTo>
                    <a:pt x="2873" y="3073"/>
                    <a:pt x="3095" y="2995"/>
                    <a:pt x="3263" y="2867"/>
                  </a:cubicBezTo>
                  <a:cubicBezTo>
                    <a:pt x="3416" y="2752"/>
                    <a:pt x="3491" y="2575"/>
                    <a:pt x="3403" y="2400"/>
                  </a:cubicBezTo>
                  <a:cubicBezTo>
                    <a:pt x="3311" y="2215"/>
                    <a:pt x="3103" y="2133"/>
                    <a:pt x="2898" y="2111"/>
                  </a:cubicBezTo>
                  <a:cubicBezTo>
                    <a:pt x="2824" y="2104"/>
                    <a:pt x="2750" y="2100"/>
                    <a:pt x="2675" y="2100"/>
                  </a:cubicBezTo>
                  <a:cubicBezTo>
                    <a:pt x="2326" y="2100"/>
                    <a:pt x="1967" y="2179"/>
                    <a:pt x="1650" y="2301"/>
                  </a:cubicBezTo>
                  <a:cubicBezTo>
                    <a:pt x="1269" y="2448"/>
                    <a:pt x="925" y="2669"/>
                    <a:pt x="643" y="2948"/>
                  </a:cubicBezTo>
                  <a:cubicBezTo>
                    <a:pt x="701" y="2530"/>
                    <a:pt x="759" y="2110"/>
                    <a:pt x="803" y="1691"/>
                  </a:cubicBezTo>
                  <a:cubicBezTo>
                    <a:pt x="827" y="1448"/>
                    <a:pt x="848" y="1205"/>
                    <a:pt x="862" y="961"/>
                  </a:cubicBezTo>
                  <a:cubicBezTo>
                    <a:pt x="869" y="845"/>
                    <a:pt x="874" y="729"/>
                    <a:pt x="877" y="613"/>
                  </a:cubicBezTo>
                  <a:cubicBezTo>
                    <a:pt x="881" y="496"/>
                    <a:pt x="881" y="372"/>
                    <a:pt x="837" y="259"/>
                  </a:cubicBezTo>
                  <a:cubicBezTo>
                    <a:pt x="780" y="120"/>
                    <a:pt x="647" y="1"/>
                    <a:pt x="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68;p71">
              <a:extLst>
                <a:ext uri="{FF2B5EF4-FFF2-40B4-BE49-F238E27FC236}">
                  <a16:creationId xmlns:a16="http://schemas.microsoft.com/office/drawing/2014/main" xmlns="" id="{1CBB6762-71E1-6D04-FF55-5CDBB8681AF3}"/>
                </a:ext>
              </a:extLst>
            </p:cNvPr>
            <p:cNvSpPr/>
            <p:nvPr/>
          </p:nvSpPr>
          <p:spPr>
            <a:xfrm>
              <a:off x="6368034" y="4981256"/>
              <a:ext cx="287115" cy="151145"/>
            </a:xfrm>
            <a:custGeom>
              <a:avLst/>
              <a:gdLst/>
              <a:ahLst/>
              <a:cxnLst/>
              <a:rect l="l" t="t" r="r" b="b"/>
              <a:pathLst>
                <a:path w="7164" h="3475" extrusionOk="0">
                  <a:moveTo>
                    <a:pt x="6333" y="0"/>
                  </a:moveTo>
                  <a:lnTo>
                    <a:pt x="0" y="3474"/>
                  </a:lnTo>
                  <a:cubicBezTo>
                    <a:pt x="5546" y="3403"/>
                    <a:pt x="7163" y="1083"/>
                    <a:pt x="7163" y="1083"/>
                  </a:cubicBezTo>
                  <a:lnTo>
                    <a:pt x="6333" y="0"/>
                  </a:ln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69;p71">
              <a:extLst>
                <a:ext uri="{FF2B5EF4-FFF2-40B4-BE49-F238E27FC236}">
                  <a16:creationId xmlns:a16="http://schemas.microsoft.com/office/drawing/2014/main" xmlns="" id="{182E125F-F135-F9AD-14C1-F88D2BB5FE65}"/>
                </a:ext>
              </a:extLst>
            </p:cNvPr>
            <p:cNvSpPr/>
            <p:nvPr/>
          </p:nvSpPr>
          <p:spPr>
            <a:xfrm>
              <a:off x="6221586" y="5028360"/>
              <a:ext cx="523773" cy="220563"/>
            </a:xfrm>
            <a:custGeom>
              <a:avLst/>
              <a:gdLst/>
              <a:ahLst/>
              <a:cxnLst/>
              <a:rect l="l" t="t" r="r" b="b"/>
              <a:pathLst>
                <a:path w="13069" h="5071" extrusionOk="0">
                  <a:moveTo>
                    <a:pt x="1" y="3538"/>
                  </a:moveTo>
                  <a:lnTo>
                    <a:pt x="1" y="3540"/>
                  </a:lnTo>
                  <a:cubicBezTo>
                    <a:pt x="1" y="3539"/>
                    <a:pt x="1" y="3539"/>
                    <a:pt x="1" y="3538"/>
                  </a:cubicBezTo>
                  <a:lnTo>
                    <a:pt x="1" y="3538"/>
                  </a:lnTo>
                  <a:cubicBezTo>
                    <a:pt x="1" y="3538"/>
                    <a:pt x="1" y="3538"/>
                    <a:pt x="1" y="3538"/>
                  </a:cubicBezTo>
                  <a:close/>
                  <a:moveTo>
                    <a:pt x="7588" y="0"/>
                  </a:moveTo>
                  <a:cubicBezTo>
                    <a:pt x="6861" y="552"/>
                    <a:pt x="5993" y="983"/>
                    <a:pt x="5113" y="1316"/>
                  </a:cubicBezTo>
                  <a:cubicBezTo>
                    <a:pt x="4574" y="1520"/>
                    <a:pt x="4032" y="1687"/>
                    <a:pt x="3515" y="1824"/>
                  </a:cubicBezTo>
                  <a:cubicBezTo>
                    <a:pt x="2096" y="2200"/>
                    <a:pt x="863" y="2349"/>
                    <a:pt x="427" y="2391"/>
                  </a:cubicBezTo>
                  <a:lnTo>
                    <a:pt x="425" y="2391"/>
                  </a:lnTo>
                  <a:cubicBezTo>
                    <a:pt x="240" y="2761"/>
                    <a:pt x="97" y="3145"/>
                    <a:pt x="1" y="3538"/>
                  </a:cubicBezTo>
                  <a:lnTo>
                    <a:pt x="1" y="3538"/>
                  </a:lnTo>
                  <a:cubicBezTo>
                    <a:pt x="842" y="3871"/>
                    <a:pt x="1566" y="4411"/>
                    <a:pt x="2050" y="5071"/>
                  </a:cubicBezTo>
                  <a:lnTo>
                    <a:pt x="9700" y="5071"/>
                  </a:lnTo>
                  <a:cubicBezTo>
                    <a:pt x="9872" y="4536"/>
                    <a:pt x="10164" y="4029"/>
                    <a:pt x="10554" y="3581"/>
                  </a:cubicBezTo>
                  <a:cubicBezTo>
                    <a:pt x="10798" y="3303"/>
                    <a:pt x="11077" y="3046"/>
                    <a:pt x="11389" y="2821"/>
                  </a:cubicBezTo>
                  <a:cubicBezTo>
                    <a:pt x="11882" y="2464"/>
                    <a:pt x="12454" y="2184"/>
                    <a:pt x="13068" y="1995"/>
                  </a:cubicBezTo>
                  <a:cubicBezTo>
                    <a:pt x="11785" y="1538"/>
                    <a:pt x="10450" y="1491"/>
                    <a:pt x="9760" y="1195"/>
                  </a:cubicBezTo>
                  <a:cubicBezTo>
                    <a:pt x="8987" y="861"/>
                    <a:pt x="8220" y="494"/>
                    <a:pt x="758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0;p71">
              <a:extLst>
                <a:ext uri="{FF2B5EF4-FFF2-40B4-BE49-F238E27FC236}">
                  <a16:creationId xmlns:a16="http://schemas.microsoft.com/office/drawing/2014/main" xmlns="" id="{03E261ED-0DC3-03B4-A824-7B80230587EC}"/>
                </a:ext>
              </a:extLst>
            </p:cNvPr>
            <p:cNvSpPr/>
            <p:nvPr/>
          </p:nvSpPr>
          <p:spPr>
            <a:xfrm>
              <a:off x="6221586" y="5085554"/>
              <a:ext cx="422978" cy="163367"/>
            </a:xfrm>
            <a:custGeom>
              <a:avLst/>
              <a:gdLst/>
              <a:ahLst/>
              <a:cxnLst/>
              <a:rect l="l" t="t" r="r" b="b"/>
              <a:pathLst>
                <a:path w="10554" h="3756" extrusionOk="0">
                  <a:moveTo>
                    <a:pt x="1" y="2223"/>
                  </a:moveTo>
                  <a:lnTo>
                    <a:pt x="1" y="2225"/>
                  </a:lnTo>
                  <a:cubicBezTo>
                    <a:pt x="1" y="2224"/>
                    <a:pt x="1" y="2224"/>
                    <a:pt x="1" y="2223"/>
                  </a:cubicBezTo>
                  <a:lnTo>
                    <a:pt x="1" y="2223"/>
                  </a:lnTo>
                  <a:cubicBezTo>
                    <a:pt x="1" y="2223"/>
                    <a:pt x="1" y="2223"/>
                    <a:pt x="1" y="2223"/>
                  </a:cubicBezTo>
                  <a:close/>
                  <a:moveTo>
                    <a:pt x="5113" y="1"/>
                  </a:moveTo>
                  <a:cubicBezTo>
                    <a:pt x="4574" y="205"/>
                    <a:pt x="4031" y="372"/>
                    <a:pt x="3515" y="509"/>
                  </a:cubicBezTo>
                  <a:cubicBezTo>
                    <a:pt x="2096" y="885"/>
                    <a:pt x="863" y="1034"/>
                    <a:pt x="427" y="1076"/>
                  </a:cubicBezTo>
                  <a:lnTo>
                    <a:pt x="424" y="1076"/>
                  </a:lnTo>
                  <a:cubicBezTo>
                    <a:pt x="240" y="1446"/>
                    <a:pt x="97" y="1830"/>
                    <a:pt x="1" y="2223"/>
                  </a:cubicBezTo>
                  <a:lnTo>
                    <a:pt x="1" y="2223"/>
                  </a:lnTo>
                  <a:cubicBezTo>
                    <a:pt x="842" y="2556"/>
                    <a:pt x="1566" y="3096"/>
                    <a:pt x="2050" y="3756"/>
                  </a:cubicBezTo>
                  <a:lnTo>
                    <a:pt x="9700" y="3756"/>
                  </a:lnTo>
                  <a:cubicBezTo>
                    <a:pt x="9872" y="3221"/>
                    <a:pt x="10164" y="2714"/>
                    <a:pt x="10554" y="2266"/>
                  </a:cubicBezTo>
                  <a:cubicBezTo>
                    <a:pt x="8518" y="2005"/>
                    <a:pt x="6595" y="1191"/>
                    <a:pt x="5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71;p71">
              <a:extLst>
                <a:ext uri="{FF2B5EF4-FFF2-40B4-BE49-F238E27FC236}">
                  <a16:creationId xmlns:a16="http://schemas.microsoft.com/office/drawing/2014/main" xmlns="" id="{9D376C6A-DB6F-E71F-8024-A8323C17245A}"/>
                </a:ext>
              </a:extLst>
            </p:cNvPr>
            <p:cNvSpPr/>
            <p:nvPr/>
          </p:nvSpPr>
          <p:spPr>
            <a:xfrm>
              <a:off x="6481377" y="5035449"/>
              <a:ext cx="94823" cy="118393"/>
            </a:xfrm>
            <a:custGeom>
              <a:avLst/>
              <a:gdLst/>
              <a:ahLst/>
              <a:cxnLst/>
              <a:rect l="l" t="t" r="r" b="b"/>
              <a:pathLst>
                <a:path w="2366" h="2722" extrusionOk="0">
                  <a:moveTo>
                    <a:pt x="1526" y="1"/>
                  </a:moveTo>
                  <a:cubicBezTo>
                    <a:pt x="1506" y="1"/>
                    <a:pt x="1486" y="11"/>
                    <a:pt x="1474" y="35"/>
                  </a:cubicBezTo>
                  <a:cubicBezTo>
                    <a:pt x="1254" y="463"/>
                    <a:pt x="1086" y="910"/>
                    <a:pt x="965" y="1369"/>
                  </a:cubicBezTo>
                  <a:cubicBezTo>
                    <a:pt x="631" y="1649"/>
                    <a:pt x="322" y="1954"/>
                    <a:pt x="41" y="2284"/>
                  </a:cubicBezTo>
                  <a:lnTo>
                    <a:pt x="41" y="2283"/>
                  </a:lnTo>
                  <a:lnTo>
                    <a:pt x="41" y="2283"/>
                  </a:lnTo>
                  <a:cubicBezTo>
                    <a:pt x="1" y="2332"/>
                    <a:pt x="51" y="2382"/>
                    <a:pt x="104" y="2382"/>
                  </a:cubicBezTo>
                  <a:cubicBezTo>
                    <a:pt x="125" y="2382"/>
                    <a:pt x="147" y="2374"/>
                    <a:pt x="163" y="2354"/>
                  </a:cubicBezTo>
                  <a:cubicBezTo>
                    <a:pt x="393" y="2086"/>
                    <a:pt x="643" y="1834"/>
                    <a:pt x="908" y="1597"/>
                  </a:cubicBezTo>
                  <a:lnTo>
                    <a:pt x="908" y="1597"/>
                  </a:lnTo>
                  <a:cubicBezTo>
                    <a:pt x="830" y="1945"/>
                    <a:pt x="779" y="2299"/>
                    <a:pt x="758" y="2654"/>
                  </a:cubicBezTo>
                  <a:cubicBezTo>
                    <a:pt x="756" y="2699"/>
                    <a:pt x="792" y="2722"/>
                    <a:pt x="829" y="2722"/>
                  </a:cubicBezTo>
                  <a:cubicBezTo>
                    <a:pt x="864" y="2722"/>
                    <a:pt x="900" y="2701"/>
                    <a:pt x="902" y="2660"/>
                  </a:cubicBezTo>
                  <a:cubicBezTo>
                    <a:pt x="926" y="2248"/>
                    <a:pt x="991" y="1839"/>
                    <a:pt x="1093" y="1439"/>
                  </a:cubicBezTo>
                  <a:cubicBezTo>
                    <a:pt x="1466"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3" y="1"/>
                    <a:pt x="1526" y="1"/>
                  </a:cubicBezTo>
                  <a:close/>
                </a:path>
              </a:pathLst>
            </a:custGeom>
            <a:solidFill>
              <a:srgbClr val="FBE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72;p71">
              <a:extLst>
                <a:ext uri="{FF2B5EF4-FFF2-40B4-BE49-F238E27FC236}">
                  <a16:creationId xmlns:a16="http://schemas.microsoft.com/office/drawing/2014/main" xmlns="" id="{9DD29193-6FC0-B490-CCA6-917D05F00B93}"/>
                </a:ext>
              </a:extLst>
            </p:cNvPr>
            <p:cNvSpPr/>
            <p:nvPr/>
          </p:nvSpPr>
          <p:spPr>
            <a:xfrm>
              <a:off x="6386030" y="4957291"/>
              <a:ext cx="140031" cy="213430"/>
            </a:xfrm>
            <a:custGeom>
              <a:avLst/>
              <a:gdLst/>
              <a:ahLst/>
              <a:cxnLst/>
              <a:rect l="l" t="t" r="r" b="b"/>
              <a:pathLst>
                <a:path w="3494" h="4907" extrusionOk="0">
                  <a:moveTo>
                    <a:pt x="3019" y="139"/>
                  </a:moveTo>
                  <a:cubicBezTo>
                    <a:pt x="3077" y="139"/>
                    <a:pt x="3137" y="165"/>
                    <a:pt x="3190" y="225"/>
                  </a:cubicBezTo>
                  <a:cubicBezTo>
                    <a:pt x="3318" y="369"/>
                    <a:pt x="3318" y="609"/>
                    <a:pt x="3332" y="787"/>
                  </a:cubicBezTo>
                  <a:cubicBezTo>
                    <a:pt x="3389" y="1510"/>
                    <a:pt x="3270" y="2237"/>
                    <a:pt x="2989" y="2910"/>
                  </a:cubicBezTo>
                  <a:lnTo>
                    <a:pt x="2989" y="2911"/>
                  </a:lnTo>
                  <a:cubicBezTo>
                    <a:pt x="2932" y="2499"/>
                    <a:pt x="2876" y="2089"/>
                    <a:pt x="2833" y="1676"/>
                  </a:cubicBezTo>
                  <a:cubicBezTo>
                    <a:pt x="2811" y="1456"/>
                    <a:pt x="2792" y="1236"/>
                    <a:pt x="2779" y="1015"/>
                  </a:cubicBezTo>
                  <a:cubicBezTo>
                    <a:pt x="2772" y="904"/>
                    <a:pt x="2766" y="794"/>
                    <a:pt x="2762" y="682"/>
                  </a:cubicBezTo>
                  <a:cubicBezTo>
                    <a:pt x="2758" y="576"/>
                    <a:pt x="2749" y="461"/>
                    <a:pt x="2776" y="356"/>
                  </a:cubicBezTo>
                  <a:cubicBezTo>
                    <a:pt x="2809" y="232"/>
                    <a:pt x="2909" y="139"/>
                    <a:pt x="3019" y="139"/>
                  </a:cubicBezTo>
                  <a:close/>
                  <a:moveTo>
                    <a:pt x="752" y="2235"/>
                  </a:moveTo>
                  <a:cubicBezTo>
                    <a:pt x="812" y="2235"/>
                    <a:pt x="871" y="2238"/>
                    <a:pt x="927" y="2241"/>
                  </a:cubicBezTo>
                  <a:cubicBezTo>
                    <a:pt x="1675" y="2280"/>
                    <a:pt x="2387" y="2627"/>
                    <a:pt x="2863" y="3167"/>
                  </a:cubicBezTo>
                  <a:cubicBezTo>
                    <a:pt x="2631" y="3208"/>
                    <a:pt x="2394" y="3228"/>
                    <a:pt x="2158" y="3228"/>
                  </a:cubicBezTo>
                  <a:cubicBezTo>
                    <a:pt x="1927" y="3228"/>
                    <a:pt x="1697" y="3209"/>
                    <a:pt x="1470" y="3168"/>
                  </a:cubicBezTo>
                  <a:cubicBezTo>
                    <a:pt x="1263" y="3132"/>
                    <a:pt x="1059" y="3080"/>
                    <a:pt x="862" y="3011"/>
                  </a:cubicBezTo>
                  <a:cubicBezTo>
                    <a:pt x="681" y="2949"/>
                    <a:pt x="479" y="2881"/>
                    <a:pt x="325" y="2767"/>
                  </a:cubicBezTo>
                  <a:cubicBezTo>
                    <a:pt x="255" y="2714"/>
                    <a:pt x="193" y="2642"/>
                    <a:pt x="194" y="2554"/>
                  </a:cubicBezTo>
                  <a:cubicBezTo>
                    <a:pt x="195" y="2462"/>
                    <a:pt x="262" y="2377"/>
                    <a:pt x="340" y="2327"/>
                  </a:cubicBezTo>
                  <a:cubicBezTo>
                    <a:pt x="456" y="2252"/>
                    <a:pt x="606" y="2235"/>
                    <a:pt x="752" y="2235"/>
                  </a:cubicBezTo>
                  <a:close/>
                  <a:moveTo>
                    <a:pt x="3008" y="1"/>
                  </a:moveTo>
                  <a:cubicBezTo>
                    <a:pt x="2846" y="1"/>
                    <a:pt x="2713" y="119"/>
                    <a:pt x="2657" y="259"/>
                  </a:cubicBezTo>
                  <a:cubicBezTo>
                    <a:pt x="2611" y="370"/>
                    <a:pt x="2613" y="494"/>
                    <a:pt x="2616" y="612"/>
                  </a:cubicBezTo>
                  <a:cubicBezTo>
                    <a:pt x="2619" y="728"/>
                    <a:pt x="2624" y="845"/>
                    <a:pt x="2631" y="960"/>
                  </a:cubicBezTo>
                  <a:cubicBezTo>
                    <a:pt x="2645" y="1203"/>
                    <a:pt x="2666" y="1446"/>
                    <a:pt x="2690" y="1689"/>
                  </a:cubicBezTo>
                  <a:cubicBezTo>
                    <a:pt x="2735" y="2110"/>
                    <a:pt x="2792" y="2528"/>
                    <a:pt x="2850" y="2947"/>
                  </a:cubicBezTo>
                  <a:cubicBezTo>
                    <a:pt x="2568" y="2667"/>
                    <a:pt x="2224" y="2447"/>
                    <a:pt x="1844" y="2301"/>
                  </a:cubicBezTo>
                  <a:cubicBezTo>
                    <a:pt x="1526" y="2179"/>
                    <a:pt x="1167" y="2100"/>
                    <a:pt x="818" y="2100"/>
                  </a:cubicBezTo>
                  <a:cubicBezTo>
                    <a:pt x="743" y="2100"/>
                    <a:pt x="669" y="2103"/>
                    <a:pt x="595" y="2111"/>
                  </a:cubicBezTo>
                  <a:cubicBezTo>
                    <a:pt x="390" y="2132"/>
                    <a:pt x="182" y="2215"/>
                    <a:pt x="90" y="2398"/>
                  </a:cubicBezTo>
                  <a:cubicBezTo>
                    <a:pt x="1" y="2575"/>
                    <a:pt x="77" y="2750"/>
                    <a:pt x="230" y="2867"/>
                  </a:cubicBezTo>
                  <a:cubicBezTo>
                    <a:pt x="398" y="2994"/>
                    <a:pt x="620" y="3072"/>
                    <a:pt x="820" y="3141"/>
                  </a:cubicBezTo>
                  <a:cubicBezTo>
                    <a:pt x="1047" y="3219"/>
                    <a:pt x="1282" y="3276"/>
                    <a:pt x="1521" y="3312"/>
                  </a:cubicBezTo>
                  <a:cubicBezTo>
                    <a:pt x="1735" y="3346"/>
                    <a:pt x="1951" y="3362"/>
                    <a:pt x="2167" y="3362"/>
                  </a:cubicBezTo>
                  <a:cubicBezTo>
                    <a:pt x="2372" y="3362"/>
                    <a:pt x="2577" y="3347"/>
                    <a:pt x="2780" y="3318"/>
                  </a:cubicBezTo>
                  <a:lnTo>
                    <a:pt x="2780" y="3318"/>
                  </a:lnTo>
                  <a:cubicBezTo>
                    <a:pt x="2468" y="3688"/>
                    <a:pt x="2128" y="4036"/>
                    <a:pt x="1759" y="4355"/>
                  </a:cubicBezTo>
                  <a:cubicBezTo>
                    <a:pt x="1571" y="4518"/>
                    <a:pt x="1370" y="4698"/>
                    <a:pt x="1114" y="4757"/>
                  </a:cubicBezTo>
                  <a:cubicBezTo>
                    <a:pt x="1073" y="4766"/>
                    <a:pt x="1030" y="4770"/>
                    <a:pt x="986" y="4770"/>
                  </a:cubicBezTo>
                  <a:cubicBezTo>
                    <a:pt x="813" y="4770"/>
                    <a:pt x="628" y="4698"/>
                    <a:pt x="566" y="4540"/>
                  </a:cubicBezTo>
                  <a:cubicBezTo>
                    <a:pt x="553" y="4507"/>
                    <a:pt x="521" y="4492"/>
                    <a:pt x="491" y="4492"/>
                  </a:cubicBezTo>
                  <a:cubicBezTo>
                    <a:pt x="448" y="4492"/>
                    <a:pt x="407" y="4522"/>
                    <a:pt x="425" y="4570"/>
                  </a:cubicBezTo>
                  <a:cubicBezTo>
                    <a:pt x="508" y="4783"/>
                    <a:pt x="730" y="4901"/>
                    <a:pt x="967" y="4906"/>
                  </a:cubicBezTo>
                  <a:cubicBezTo>
                    <a:pt x="972" y="4906"/>
                    <a:pt x="978" y="4906"/>
                    <a:pt x="984" y="4906"/>
                  </a:cubicBezTo>
                  <a:cubicBezTo>
                    <a:pt x="1257" y="4906"/>
                    <a:pt x="1496" y="4751"/>
                    <a:pt x="1694" y="4590"/>
                  </a:cubicBezTo>
                  <a:cubicBezTo>
                    <a:pt x="2185" y="4196"/>
                    <a:pt x="2624" y="3738"/>
                    <a:pt x="3015" y="3255"/>
                  </a:cubicBezTo>
                  <a:cubicBezTo>
                    <a:pt x="3033" y="3233"/>
                    <a:pt x="3029" y="3208"/>
                    <a:pt x="3016" y="3189"/>
                  </a:cubicBezTo>
                  <a:cubicBezTo>
                    <a:pt x="3022" y="3182"/>
                    <a:pt x="3028" y="3176"/>
                    <a:pt x="3032" y="3168"/>
                  </a:cubicBezTo>
                  <a:cubicBezTo>
                    <a:pt x="3253" y="2702"/>
                    <a:pt x="3397" y="2206"/>
                    <a:pt x="3457" y="1698"/>
                  </a:cubicBezTo>
                  <a:cubicBezTo>
                    <a:pt x="3483" y="1477"/>
                    <a:pt x="3493" y="1255"/>
                    <a:pt x="3488" y="1034"/>
                  </a:cubicBezTo>
                  <a:cubicBezTo>
                    <a:pt x="3483" y="822"/>
                    <a:pt x="3472" y="602"/>
                    <a:pt x="3423" y="395"/>
                  </a:cubicBezTo>
                  <a:cubicBezTo>
                    <a:pt x="3381" y="219"/>
                    <a:pt x="3266" y="35"/>
                    <a:pt x="3058" y="4"/>
                  </a:cubicBezTo>
                  <a:cubicBezTo>
                    <a:pt x="3041" y="2"/>
                    <a:pt x="3025" y="1"/>
                    <a:pt x="3008" y="1"/>
                  </a:cubicBezTo>
                  <a:close/>
                </a:path>
              </a:pathLst>
            </a:custGeom>
            <a:solidFill>
              <a:srgbClr val="FBE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73;p71">
              <a:extLst>
                <a:ext uri="{FF2B5EF4-FFF2-40B4-BE49-F238E27FC236}">
                  <a16:creationId xmlns:a16="http://schemas.microsoft.com/office/drawing/2014/main" xmlns="" id="{8EA91D07-51E2-5461-564E-856599B0DF39}"/>
                </a:ext>
              </a:extLst>
            </p:cNvPr>
            <p:cNvSpPr/>
            <p:nvPr/>
          </p:nvSpPr>
          <p:spPr>
            <a:xfrm>
              <a:off x="6351001" y="5028360"/>
              <a:ext cx="523773" cy="220563"/>
            </a:xfrm>
            <a:custGeom>
              <a:avLst/>
              <a:gdLst/>
              <a:ahLst/>
              <a:cxnLst/>
              <a:rect l="l" t="t" r="r" b="b"/>
              <a:pathLst>
                <a:path w="13069" h="5071" extrusionOk="0">
                  <a:moveTo>
                    <a:pt x="0" y="3538"/>
                  </a:moveTo>
                  <a:lnTo>
                    <a:pt x="2" y="3540"/>
                  </a:lnTo>
                  <a:cubicBezTo>
                    <a:pt x="2" y="3539"/>
                    <a:pt x="2" y="3539"/>
                    <a:pt x="2" y="3539"/>
                  </a:cubicBezTo>
                  <a:lnTo>
                    <a:pt x="2" y="3539"/>
                  </a:lnTo>
                  <a:cubicBezTo>
                    <a:pt x="1" y="3539"/>
                    <a:pt x="1" y="3538"/>
                    <a:pt x="0" y="3538"/>
                  </a:cubicBezTo>
                  <a:close/>
                  <a:moveTo>
                    <a:pt x="7588" y="0"/>
                  </a:moveTo>
                  <a:cubicBezTo>
                    <a:pt x="6861" y="552"/>
                    <a:pt x="5993" y="983"/>
                    <a:pt x="5114" y="1316"/>
                  </a:cubicBezTo>
                  <a:cubicBezTo>
                    <a:pt x="4575" y="1520"/>
                    <a:pt x="4032" y="1687"/>
                    <a:pt x="3515" y="1824"/>
                  </a:cubicBezTo>
                  <a:cubicBezTo>
                    <a:pt x="2097" y="2200"/>
                    <a:pt x="864" y="2349"/>
                    <a:pt x="426" y="2391"/>
                  </a:cubicBezTo>
                  <a:lnTo>
                    <a:pt x="425" y="2391"/>
                  </a:lnTo>
                  <a:cubicBezTo>
                    <a:pt x="240" y="2761"/>
                    <a:pt x="97" y="3146"/>
                    <a:pt x="2" y="3539"/>
                  </a:cubicBezTo>
                  <a:lnTo>
                    <a:pt x="2" y="3539"/>
                  </a:lnTo>
                  <a:cubicBezTo>
                    <a:pt x="843" y="3871"/>
                    <a:pt x="1567" y="4411"/>
                    <a:pt x="2050" y="5071"/>
                  </a:cubicBezTo>
                  <a:lnTo>
                    <a:pt x="9701" y="5071"/>
                  </a:lnTo>
                  <a:cubicBezTo>
                    <a:pt x="9872" y="4536"/>
                    <a:pt x="10164" y="4029"/>
                    <a:pt x="10553" y="3581"/>
                  </a:cubicBezTo>
                  <a:cubicBezTo>
                    <a:pt x="10798" y="3303"/>
                    <a:pt x="11077" y="3046"/>
                    <a:pt x="11389" y="2821"/>
                  </a:cubicBezTo>
                  <a:cubicBezTo>
                    <a:pt x="11882" y="2464"/>
                    <a:pt x="12454" y="2184"/>
                    <a:pt x="13068" y="1995"/>
                  </a:cubicBezTo>
                  <a:cubicBezTo>
                    <a:pt x="11785" y="1538"/>
                    <a:pt x="10450" y="1491"/>
                    <a:pt x="9760" y="1195"/>
                  </a:cubicBezTo>
                  <a:cubicBezTo>
                    <a:pt x="8987" y="861"/>
                    <a:pt x="8221" y="494"/>
                    <a:pt x="7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74;p71">
              <a:extLst>
                <a:ext uri="{FF2B5EF4-FFF2-40B4-BE49-F238E27FC236}">
                  <a16:creationId xmlns:a16="http://schemas.microsoft.com/office/drawing/2014/main" xmlns="" id="{92FEB77C-2227-0D8F-8F7B-C659BF4FBE51}"/>
                </a:ext>
              </a:extLst>
            </p:cNvPr>
            <p:cNvSpPr/>
            <p:nvPr/>
          </p:nvSpPr>
          <p:spPr>
            <a:xfrm>
              <a:off x="6351001" y="5085554"/>
              <a:ext cx="422978" cy="163367"/>
            </a:xfrm>
            <a:custGeom>
              <a:avLst/>
              <a:gdLst/>
              <a:ahLst/>
              <a:cxnLst/>
              <a:rect l="l" t="t" r="r" b="b"/>
              <a:pathLst>
                <a:path w="10554" h="3756" extrusionOk="0">
                  <a:moveTo>
                    <a:pt x="0" y="2223"/>
                  </a:moveTo>
                  <a:lnTo>
                    <a:pt x="0" y="2225"/>
                  </a:lnTo>
                  <a:cubicBezTo>
                    <a:pt x="1" y="2224"/>
                    <a:pt x="1" y="2224"/>
                    <a:pt x="1" y="2223"/>
                  </a:cubicBezTo>
                  <a:lnTo>
                    <a:pt x="1" y="2223"/>
                  </a:lnTo>
                  <a:cubicBezTo>
                    <a:pt x="1" y="2223"/>
                    <a:pt x="1" y="2223"/>
                    <a:pt x="0" y="2223"/>
                  </a:cubicBezTo>
                  <a:close/>
                  <a:moveTo>
                    <a:pt x="5114" y="1"/>
                  </a:moveTo>
                  <a:cubicBezTo>
                    <a:pt x="4575" y="205"/>
                    <a:pt x="4032" y="372"/>
                    <a:pt x="3515" y="509"/>
                  </a:cubicBezTo>
                  <a:cubicBezTo>
                    <a:pt x="2095" y="885"/>
                    <a:pt x="863" y="1034"/>
                    <a:pt x="426" y="1076"/>
                  </a:cubicBezTo>
                  <a:lnTo>
                    <a:pt x="425" y="1076"/>
                  </a:lnTo>
                  <a:cubicBezTo>
                    <a:pt x="240" y="1446"/>
                    <a:pt x="97" y="1830"/>
                    <a:pt x="1" y="2223"/>
                  </a:cubicBezTo>
                  <a:lnTo>
                    <a:pt x="1" y="2223"/>
                  </a:lnTo>
                  <a:cubicBezTo>
                    <a:pt x="842" y="2556"/>
                    <a:pt x="1567" y="3096"/>
                    <a:pt x="2050" y="3756"/>
                  </a:cubicBezTo>
                  <a:lnTo>
                    <a:pt x="9701" y="3756"/>
                  </a:lnTo>
                  <a:cubicBezTo>
                    <a:pt x="9872" y="3221"/>
                    <a:pt x="10164" y="2714"/>
                    <a:pt x="10553" y="2266"/>
                  </a:cubicBezTo>
                  <a:cubicBezTo>
                    <a:pt x="8520" y="2005"/>
                    <a:pt x="6595" y="1191"/>
                    <a:pt x="5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75;p71">
              <a:extLst>
                <a:ext uri="{FF2B5EF4-FFF2-40B4-BE49-F238E27FC236}">
                  <a16:creationId xmlns:a16="http://schemas.microsoft.com/office/drawing/2014/main" xmlns="" id="{DF351D7D-EE4F-7D1B-B52C-9DF4679CC5A8}"/>
                </a:ext>
              </a:extLst>
            </p:cNvPr>
            <p:cNvSpPr/>
            <p:nvPr/>
          </p:nvSpPr>
          <p:spPr>
            <a:xfrm>
              <a:off x="6610792" y="5035449"/>
              <a:ext cx="94823" cy="118393"/>
            </a:xfrm>
            <a:custGeom>
              <a:avLst/>
              <a:gdLst/>
              <a:ahLst/>
              <a:cxnLst/>
              <a:rect l="l" t="t" r="r" b="b"/>
              <a:pathLst>
                <a:path w="2366" h="2722" extrusionOk="0">
                  <a:moveTo>
                    <a:pt x="1527" y="1"/>
                  </a:moveTo>
                  <a:cubicBezTo>
                    <a:pt x="1506" y="1"/>
                    <a:pt x="1486" y="11"/>
                    <a:pt x="1474" y="35"/>
                  </a:cubicBezTo>
                  <a:cubicBezTo>
                    <a:pt x="1256" y="463"/>
                    <a:pt x="1085" y="910"/>
                    <a:pt x="965" y="1369"/>
                  </a:cubicBezTo>
                  <a:cubicBezTo>
                    <a:pt x="632" y="1649"/>
                    <a:pt x="323" y="1954"/>
                    <a:pt x="41" y="2284"/>
                  </a:cubicBezTo>
                  <a:lnTo>
                    <a:pt x="41" y="2283"/>
                  </a:lnTo>
                  <a:lnTo>
                    <a:pt x="41" y="2283"/>
                  </a:lnTo>
                  <a:cubicBezTo>
                    <a:pt x="0" y="2332"/>
                    <a:pt x="52" y="2382"/>
                    <a:pt x="105" y="2382"/>
                  </a:cubicBezTo>
                  <a:cubicBezTo>
                    <a:pt x="126" y="2382"/>
                    <a:pt x="148" y="2374"/>
                    <a:pt x="165" y="2354"/>
                  </a:cubicBezTo>
                  <a:cubicBezTo>
                    <a:pt x="393" y="2086"/>
                    <a:pt x="643" y="1834"/>
                    <a:pt x="908" y="1597"/>
                  </a:cubicBezTo>
                  <a:lnTo>
                    <a:pt x="908" y="1597"/>
                  </a:lnTo>
                  <a:cubicBezTo>
                    <a:pt x="830" y="1945"/>
                    <a:pt x="779" y="2299"/>
                    <a:pt x="758" y="2654"/>
                  </a:cubicBezTo>
                  <a:cubicBezTo>
                    <a:pt x="755" y="2699"/>
                    <a:pt x="792" y="2722"/>
                    <a:pt x="829" y="2722"/>
                  </a:cubicBezTo>
                  <a:cubicBezTo>
                    <a:pt x="864" y="2722"/>
                    <a:pt x="900" y="2701"/>
                    <a:pt x="902" y="2660"/>
                  </a:cubicBezTo>
                  <a:cubicBezTo>
                    <a:pt x="926" y="2248"/>
                    <a:pt x="991" y="1839"/>
                    <a:pt x="1093" y="1439"/>
                  </a:cubicBezTo>
                  <a:cubicBezTo>
                    <a:pt x="1467"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4" y="1"/>
                    <a:pt x="1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76;p71">
              <a:extLst>
                <a:ext uri="{FF2B5EF4-FFF2-40B4-BE49-F238E27FC236}">
                  <a16:creationId xmlns:a16="http://schemas.microsoft.com/office/drawing/2014/main" xmlns="" id="{E856EABD-4469-9572-A873-B0E778AFB420}"/>
                </a:ext>
              </a:extLst>
            </p:cNvPr>
            <p:cNvSpPr/>
            <p:nvPr/>
          </p:nvSpPr>
          <p:spPr>
            <a:xfrm>
              <a:off x="6515484" y="4957291"/>
              <a:ext cx="140031" cy="213430"/>
            </a:xfrm>
            <a:custGeom>
              <a:avLst/>
              <a:gdLst/>
              <a:ahLst/>
              <a:cxnLst/>
              <a:rect l="l" t="t" r="r" b="b"/>
              <a:pathLst>
                <a:path w="3494" h="4907" extrusionOk="0">
                  <a:moveTo>
                    <a:pt x="3019" y="139"/>
                  </a:moveTo>
                  <a:cubicBezTo>
                    <a:pt x="3076" y="139"/>
                    <a:pt x="3136" y="165"/>
                    <a:pt x="3189" y="225"/>
                  </a:cubicBezTo>
                  <a:cubicBezTo>
                    <a:pt x="3318" y="369"/>
                    <a:pt x="3317" y="609"/>
                    <a:pt x="3331" y="787"/>
                  </a:cubicBezTo>
                  <a:cubicBezTo>
                    <a:pt x="3389" y="1510"/>
                    <a:pt x="3269" y="2237"/>
                    <a:pt x="2989" y="2910"/>
                  </a:cubicBezTo>
                  <a:lnTo>
                    <a:pt x="2989" y="2911"/>
                  </a:lnTo>
                  <a:cubicBezTo>
                    <a:pt x="2932" y="2499"/>
                    <a:pt x="2875" y="2089"/>
                    <a:pt x="2834" y="1676"/>
                  </a:cubicBezTo>
                  <a:cubicBezTo>
                    <a:pt x="2810" y="1456"/>
                    <a:pt x="2792" y="1236"/>
                    <a:pt x="2778" y="1015"/>
                  </a:cubicBezTo>
                  <a:cubicBezTo>
                    <a:pt x="2771" y="904"/>
                    <a:pt x="2766" y="794"/>
                    <a:pt x="2762" y="682"/>
                  </a:cubicBezTo>
                  <a:cubicBezTo>
                    <a:pt x="2758" y="576"/>
                    <a:pt x="2748" y="461"/>
                    <a:pt x="2775" y="356"/>
                  </a:cubicBezTo>
                  <a:cubicBezTo>
                    <a:pt x="2807" y="232"/>
                    <a:pt x="2909" y="139"/>
                    <a:pt x="3019" y="139"/>
                  </a:cubicBezTo>
                  <a:close/>
                  <a:moveTo>
                    <a:pt x="751" y="2235"/>
                  </a:moveTo>
                  <a:cubicBezTo>
                    <a:pt x="811" y="2235"/>
                    <a:pt x="870" y="2238"/>
                    <a:pt x="926" y="2241"/>
                  </a:cubicBezTo>
                  <a:cubicBezTo>
                    <a:pt x="1674" y="2280"/>
                    <a:pt x="2385" y="2627"/>
                    <a:pt x="2862" y="3167"/>
                  </a:cubicBezTo>
                  <a:cubicBezTo>
                    <a:pt x="2630" y="3208"/>
                    <a:pt x="2394" y="3228"/>
                    <a:pt x="2157" y="3228"/>
                  </a:cubicBezTo>
                  <a:cubicBezTo>
                    <a:pt x="1927" y="3228"/>
                    <a:pt x="1696" y="3209"/>
                    <a:pt x="1468" y="3168"/>
                  </a:cubicBezTo>
                  <a:cubicBezTo>
                    <a:pt x="1262" y="3132"/>
                    <a:pt x="1059" y="3080"/>
                    <a:pt x="861" y="3011"/>
                  </a:cubicBezTo>
                  <a:cubicBezTo>
                    <a:pt x="680" y="2949"/>
                    <a:pt x="477" y="2881"/>
                    <a:pt x="325" y="2767"/>
                  </a:cubicBezTo>
                  <a:cubicBezTo>
                    <a:pt x="254" y="2714"/>
                    <a:pt x="192" y="2642"/>
                    <a:pt x="193" y="2554"/>
                  </a:cubicBezTo>
                  <a:cubicBezTo>
                    <a:pt x="194" y="2462"/>
                    <a:pt x="261" y="2377"/>
                    <a:pt x="338" y="2327"/>
                  </a:cubicBezTo>
                  <a:cubicBezTo>
                    <a:pt x="455" y="2252"/>
                    <a:pt x="605" y="2235"/>
                    <a:pt x="751" y="2235"/>
                  </a:cubicBezTo>
                  <a:close/>
                  <a:moveTo>
                    <a:pt x="3008" y="1"/>
                  </a:moveTo>
                  <a:cubicBezTo>
                    <a:pt x="2846" y="1"/>
                    <a:pt x="2712" y="119"/>
                    <a:pt x="2657" y="259"/>
                  </a:cubicBezTo>
                  <a:cubicBezTo>
                    <a:pt x="2611" y="370"/>
                    <a:pt x="2611" y="494"/>
                    <a:pt x="2615" y="612"/>
                  </a:cubicBezTo>
                  <a:cubicBezTo>
                    <a:pt x="2618" y="728"/>
                    <a:pt x="2624" y="845"/>
                    <a:pt x="2631" y="960"/>
                  </a:cubicBezTo>
                  <a:cubicBezTo>
                    <a:pt x="2645" y="1203"/>
                    <a:pt x="2666" y="1446"/>
                    <a:pt x="2691" y="1689"/>
                  </a:cubicBezTo>
                  <a:cubicBezTo>
                    <a:pt x="2734" y="2110"/>
                    <a:pt x="2791" y="2528"/>
                    <a:pt x="2849" y="2947"/>
                  </a:cubicBezTo>
                  <a:cubicBezTo>
                    <a:pt x="2567" y="2667"/>
                    <a:pt x="2223" y="2447"/>
                    <a:pt x="1843" y="2301"/>
                  </a:cubicBezTo>
                  <a:cubicBezTo>
                    <a:pt x="1525" y="2179"/>
                    <a:pt x="1166" y="2100"/>
                    <a:pt x="817" y="2100"/>
                  </a:cubicBezTo>
                  <a:cubicBezTo>
                    <a:pt x="742" y="2100"/>
                    <a:pt x="668" y="2103"/>
                    <a:pt x="594" y="2111"/>
                  </a:cubicBezTo>
                  <a:cubicBezTo>
                    <a:pt x="389" y="2132"/>
                    <a:pt x="183" y="2215"/>
                    <a:pt x="89" y="2398"/>
                  </a:cubicBezTo>
                  <a:cubicBezTo>
                    <a:pt x="1" y="2575"/>
                    <a:pt x="76" y="2750"/>
                    <a:pt x="229" y="2867"/>
                  </a:cubicBezTo>
                  <a:cubicBezTo>
                    <a:pt x="397" y="2994"/>
                    <a:pt x="619" y="3072"/>
                    <a:pt x="820" y="3141"/>
                  </a:cubicBezTo>
                  <a:cubicBezTo>
                    <a:pt x="1048" y="3219"/>
                    <a:pt x="1283" y="3276"/>
                    <a:pt x="1520" y="3312"/>
                  </a:cubicBezTo>
                  <a:cubicBezTo>
                    <a:pt x="1734" y="3346"/>
                    <a:pt x="1950" y="3362"/>
                    <a:pt x="2166" y="3362"/>
                  </a:cubicBezTo>
                  <a:cubicBezTo>
                    <a:pt x="2372" y="3362"/>
                    <a:pt x="2577" y="3347"/>
                    <a:pt x="2779" y="3318"/>
                  </a:cubicBezTo>
                  <a:lnTo>
                    <a:pt x="2779" y="3318"/>
                  </a:lnTo>
                  <a:cubicBezTo>
                    <a:pt x="2469" y="3688"/>
                    <a:pt x="2128" y="4036"/>
                    <a:pt x="1758" y="4355"/>
                  </a:cubicBezTo>
                  <a:cubicBezTo>
                    <a:pt x="1571" y="4518"/>
                    <a:pt x="1368" y="4698"/>
                    <a:pt x="1114" y="4757"/>
                  </a:cubicBezTo>
                  <a:cubicBezTo>
                    <a:pt x="1074" y="4766"/>
                    <a:pt x="1030" y="4770"/>
                    <a:pt x="986" y="4770"/>
                  </a:cubicBezTo>
                  <a:cubicBezTo>
                    <a:pt x="812" y="4770"/>
                    <a:pt x="627" y="4698"/>
                    <a:pt x="566" y="4540"/>
                  </a:cubicBezTo>
                  <a:cubicBezTo>
                    <a:pt x="552" y="4507"/>
                    <a:pt x="521" y="4492"/>
                    <a:pt x="490" y="4492"/>
                  </a:cubicBezTo>
                  <a:cubicBezTo>
                    <a:pt x="447" y="4492"/>
                    <a:pt x="406" y="4522"/>
                    <a:pt x="424" y="4570"/>
                  </a:cubicBezTo>
                  <a:cubicBezTo>
                    <a:pt x="507" y="4783"/>
                    <a:pt x="729" y="4901"/>
                    <a:pt x="967" y="4906"/>
                  </a:cubicBezTo>
                  <a:cubicBezTo>
                    <a:pt x="973" y="4906"/>
                    <a:pt x="978" y="4906"/>
                    <a:pt x="984" y="4906"/>
                  </a:cubicBezTo>
                  <a:cubicBezTo>
                    <a:pt x="1256" y="4906"/>
                    <a:pt x="1495" y="4751"/>
                    <a:pt x="1694" y="4590"/>
                  </a:cubicBezTo>
                  <a:cubicBezTo>
                    <a:pt x="2185" y="4196"/>
                    <a:pt x="2624" y="3738"/>
                    <a:pt x="3014" y="3255"/>
                  </a:cubicBezTo>
                  <a:cubicBezTo>
                    <a:pt x="3032" y="3233"/>
                    <a:pt x="3030" y="3208"/>
                    <a:pt x="3015" y="3189"/>
                  </a:cubicBezTo>
                  <a:cubicBezTo>
                    <a:pt x="3022" y="3182"/>
                    <a:pt x="3027" y="3176"/>
                    <a:pt x="3031" y="3168"/>
                  </a:cubicBezTo>
                  <a:cubicBezTo>
                    <a:pt x="3253" y="2702"/>
                    <a:pt x="3396" y="2206"/>
                    <a:pt x="3457" y="1698"/>
                  </a:cubicBezTo>
                  <a:cubicBezTo>
                    <a:pt x="3483" y="1477"/>
                    <a:pt x="3493" y="1255"/>
                    <a:pt x="3487" y="1034"/>
                  </a:cubicBezTo>
                  <a:cubicBezTo>
                    <a:pt x="3482" y="822"/>
                    <a:pt x="3471" y="602"/>
                    <a:pt x="3423" y="395"/>
                  </a:cubicBezTo>
                  <a:cubicBezTo>
                    <a:pt x="3380" y="219"/>
                    <a:pt x="3265" y="35"/>
                    <a:pt x="3057" y="4"/>
                  </a:cubicBezTo>
                  <a:cubicBezTo>
                    <a:pt x="3040" y="2"/>
                    <a:pt x="3024" y="1"/>
                    <a:pt x="3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77;p71">
              <a:extLst>
                <a:ext uri="{FF2B5EF4-FFF2-40B4-BE49-F238E27FC236}">
                  <a16:creationId xmlns:a16="http://schemas.microsoft.com/office/drawing/2014/main" xmlns="" id="{85436FD9-6059-2122-3F44-246B2B5E9FCE}"/>
                </a:ext>
              </a:extLst>
            </p:cNvPr>
            <p:cNvSpPr/>
            <p:nvPr/>
          </p:nvSpPr>
          <p:spPr>
            <a:xfrm>
              <a:off x="6680408" y="5056109"/>
              <a:ext cx="94863" cy="118393"/>
            </a:xfrm>
            <a:custGeom>
              <a:avLst/>
              <a:gdLst/>
              <a:ahLst/>
              <a:cxnLst/>
              <a:rect l="l" t="t" r="r" b="b"/>
              <a:pathLst>
                <a:path w="2367" h="2722" extrusionOk="0">
                  <a:moveTo>
                    <a:pt x="1527" y="1"/>
                  </a:moveTo>
                  <a:cubicBezTo>
                    <a:pt x="1506" y="1"/>
                    <a:pt x="1486" y="11"/>
                    <a:pt x="1473" y="35"/>
                  </a:cubicBezTo>
                  <a:cubicBezTo>
                    <a:pt x="1255" y="462"/>
                    <a:pt x="1085" y="910"/>
                    <a:pt x="964" y="1369"/>
                  </a:cubicBezTo>
                  <a:cubicBezTo>
                    <a:pt x="632" y="1650"/>
                    <a:pt x="323" y="1955"/>
                    <a:pt x="42" y="2283"/>
                  </a:cubicBezTo>
                  <a:cubicBezTo>
                    <a:pt x="0" y="2331"/>
                    <a:pt x="51" y="2381"/>
                    <a:pt x="104" y="2381"/>
                  </a:cubicBezTo>
                  <a:cubicBezTo>
                    <a:pt x="126" y="2381"/>
                    <a:pt x="148" y="2373"/>
                    <a:pt x="164" y="2353"/>
                  </a:cubicBezTo>
                  <a:cubicBezTo>
                    <a:pt x="393" y="2086"/>
                    <a:pt x="642" y="1833"/>
                    <a:pt x="908" y="1598"/>
                  </a:cubicBezTo>
                  <a:lnTo>
                    <a:pt x="908" y="1598"/>
                  </a:lnTo>
                  <a:cubicBezTo>
                    <a:pt x="830" y="1944"/>
                    <a:pt x="778" y="2298"/>
                    <a:pt x="759" y="2654"/>
                  </a:cubicBezTo>
                  <a:cubicBezTo>
                    <a:pt x="756" y="2698"/>
                    <a:pt x="793" y="2721"/>
                    <a:pt x="830" y="2721"/>
                  </a:cubicBezTo>
                  <a:cubicBezTo>
                    <a:pt x="865" y="2721"/>
                    <a:pt x="900" y="2701"/>
                    <a:pt x="902" y="2659"/>
                  </a:cubicBezTo>
                  <a:cubicBezTo>
                    <a:pt x="927" y="2247"/>
                    <a:pt x="991" y="1839"/>
                    <a:pt x="1094" y="1439"/>
                  </a:cubicBezTo>
                  <a:cubicBezTo>
                    <a:pt x="1467" y="1127"/>
                    <a:pt x="1871" y="848"/>
                    <a:pt x="2299" y="608"/>
                  </a:cubicBezTo>
                  <a:cubicBezTo>
                    <a:pt x="2366" y="569"/>
                    <a:pt x="2329" y="478"/>
                    <a:pt x="2269" y="478"/>
                  </a:cubicBezTo>
                  <a:cubicBezTo>
                    <a:pt x="2257" y="478"/>
                    <a:pt x="2245" y="481"/>
                    <a:pt x="2233" y="488"/>
                  </a:cubicBezTo>
                  <a:cubicBezTo>
                    <a:pt x="1853" y="701"/>
                    <a:pt x="1494" y="944"/>
                    <a:pt x="1156" y="1212"/>
                  </a:cubicBezTo>
                  <a:cubicBezTo>
                    <a:pt x="1269" y="833"/>
                    <a:pt x="1415" y="461"/>
                    <a:pt x="1597" y="105"/>
                  </a:cubicBezTo>
                  <a:cubicBezTo>
                    <a:pt x="1624" y="51"/>
                    <a:pt x="1574" y="1"/>
                    <a:pt x="1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78;p71">
              <a:extLst>
                <a:ext uri="{FF2B5EF4-FFF2-40B4-BE49-F238E27FC236}">
                  <a16:creationId xmlns:a16="http://schemas.microsoft.com/office/drawing/2014/main" xmlns="" id="{3FEE574C-5F82-BF7E-B149-0CEF92DC0FA8}"/>
                </a:ext>
              </a:extLst>
            </p:cNvPr>
            <p:cNvSpPr/>
            <p:nvPr/>
          </p:nvSpPr>
          <p:spPr>
            <a:xfrm>
              <a:off x="5770099" y="4857865"/>
              <a:ext cx="23245" cy="9221"/>
            </a:xfrm>
            <a:custGeom>
              <a:avLst/>
              <a:gdLst/>
              <a:ahLst/>
              <a:cxnLst/>
              <a:rect l="l" t="t" r="r" b="b"/>
              <a:pathLst>
                <a:path w="580" h="212" extrusionOk="0">
                  <a:moveTo>
                    <a:pt x="81" y="1"/>
                  </a:moveTo>
                  <a:cubicBezTo>
                    <a:pt x="47" y="1"/>
                    <a:pt x="13" y="21"/>
                    <a:pt x="7" y="56"/>
                  </a:cubicBezTo>
                  <a:cubicBezTo>
                    <a:pt x="1" y="93"/>
                    <a:pt x="21" y="137"/>
                    <a:pt x="62" y="143"/>
                  </a:cubicBezTo>
                  <a:cubicBezTo>
                    <a:pt x="203" y="165"/>
                    <a:pt x="346" y="187"/>
                    <a:pt x="488" y="211"/>
                  </a:cubicBezTo>
                  <a:cubicBezTo>
                    <a:pt x="492" y="211"/>
                    <a:pt x="496" y="212"/>
                    <a:pt x="500" y="212"/>
                  </a:cubicBezTo>
                  <a:cubicBezTo>
                    <a:pt x="534" y="212"/>
                    <a:pt x="568" y="192"/>
                    <a:pt x="573" y="156"/>
                  </a:cubicBezTo>
                  <a:cubicBezTo>
                    <a:pt x="580" y="120"/>
                    <a:pt x="559" y="77"/>
                    <a:pt x="519" y="70"/>
                  </a:cubicBezTo>
                  <a:cubicBezTo>
                    <a:pt x="377" y="47"/>
                    <a:pt x="234" y="25"/>
                    <a:pt x="93" y="2"/>
                  </a:cubicBezTo>
                  <a:cubicBezTo>
                    <a:pt x="89" y="1"/>
                    <a:pt x="85" y="1"/>
                    <a:pt x="8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79;p71">
              <a:extLst>
                <a:ext uri="{FF2B5EF4-FFF2-40B4-BE49-F238E27FC236}">
                  <a16:creationId xmlns:a16="http://schemas.microsoft.com/office/drawing/2014/main" xmlns="" id="{76631838-FF0A-4EC4-A6A3-95B82972616B}"/>
                </a:ext>
              </a:extLst>
            </p:cNvPr>
            <p:cNvSpPr/>
            <p:nvPr/>
          </p:nvSpPr>
          <p:spPr>
            <a:xfrm>
              <a:off x="4648133" y="5049628"/>
              <a:ext cx="468266" cy="364967"/>
            </a:xfrm>
            <a:custGeom>
              <a:avLst/>
              <a:gdLst/>
              <a:ahLst/>
              <a:cxnLst/>
              <a:rect l="l" t="t" r="r" b="b"/>
              <a:pathLst>
                <a:path w="11684" h="8391" extrusionOk="0">
                  <a:moveTo>
                    <a:pt x="8118" y="1"/>
                  </a:moveTo>
                  <a:cubicBezTo>
                    <a:pt x="8099" y="1"/>
                    <a:pt x="8081" y="1"/>
                    <a:pt x="8063" y="2"/>
                  </a:cubicBezTo>
                  <a:cubicBezTo>
                    <a:pt x="7883" y="16"/>
                    <a:pt x="7616" y="67"/>
                    <a:pt x="7291" y="146"/>
                  </a:cubicBezTo>
                  <a:cubicBezTo>
                    <a:pt x="7226" y="163"/>
                    <a:pt x="7160" y="179"/>
                    <a:pt x="7090" y="197"/>
                  </a:cubicBezTo>
                  <a:cubicBezTo>
                    <a:pt x="6642" y="314"/>
                    <a:pt x="6101" y="474"/>
                    <a:pt x="5530" y="652"/>
                  </a:cubicBezTo>
                  <a:cubicBezTo>
                    <a:pt x="3864" y="1172"/>
                    <a:pt x="1930" y="1858"/>
                    <a:pt x="1179" y="2128"/>
                  </a:cubicBezTo>
                  <a:cubicBezTo>
                    <a:pt x="974" y="2202"/>
                    <a:pt x="857" y="2245"/>
                    <a:pt x="857" y="2245"/>
                  </a:cubicBezTo>
                  <a:lnTo>
                    <a:pt x="692" y="4405"/>
                  </a:lnTo>
                  <a:lnTo>
                    <a:pt x="681" y="4551"/>
                  </a:lnTo>
                  <a:lnTo>
                    <a:pt x="674" y="4648"/>
                  </a:lnTo>
                  <a:lnTo>
                    <a:pt x="1" y="6730"/>
                  </a:lnTo>
                  <a:cubicBezTo>
                    <a:pt x="1" y="6730"/>
                    <a:pt x="659" y="6889"/>
                    <a:pt x="924" y="6993"/>
                  </a:cubicBezTo>
                  <a:cubicBezTo>
                    <a:pt x="929" y="6994"/>
                    <a:pt x="932" y="6996"/>
                    <a:pt x="937" y="6998"/>
                  </a:cubicBezTo>
                  <a:cubicBezTo>
                    <a:pt x="1485" y="7216"/>
                    <a:pt x="2504" y="7594"/>
                    <a:pt x="3682" y="7902"/>
                  </a:cubicBezTo>
                  <a:cubicBezTo>
                    <a:pt x="4596" y="8139"/>
                    <a:pt x="5603" y="8336"/>
                    <a:pt x="6560" y="8381"/>
                  </a:cubicBezTo>
                  <a:cubicBezTo>
                    <a:pt x="6635" y="8385"/>
                    <a:pt x="6712" y="8388"/>
                    <a:pt x="6787" y="8389"/>
                  </a:cubicBezTo>
                  <a:lnTo>
                    <a:pt x="6788" y="8389"/>
                  </a:lnTo>
                  <a:cubicBezTo>
                    <a:pt x="6850" y="8390"/>
                    <a:pt x="6912" y="8391"/>
                    <a:pt x="6974" y="8391"/>
                  </a:cubicBezTo>
                  <a:cubicBezTo>
                    <a:pt x="7813" y="8391"/>
                    <a:pt x="8594" y="8256"/>
                    <a:pt x="9211" y="7913"/>
                  </a:cubicBezTo>
                  <a:cubicBezTo>
                    <a:pt x="9213" y="7911"/>
                    <a:pt x="9219" y="7908"/>
                    <a:pt x="9221" y="7907"/>
                  </a:cubicBezTo>
                  <a:cubicBezTo>
                    <a:pt x="9733" y="7620"/>
                    <a:pt x="10130" y="7189"/>
                    <a:pt x="10354" y="6567"/>
                  </a:cubicBezTo>
                  <a:cubicBezTo>
                    <a:pt x="11684" y="2891"/>
                    <a:pt x="9684" y="294"/>
                    <a:pt x="8350" y="26"/>
                  </a:cubicBezTo>
                  <a:cubicBezTo>
                    <a:pt x="8270" y="9"/>
                    <a:pt x="8192" y="1"/>
                    <a:pt x="8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80;p71">
              <a:extLst>
                <a:ext uri="{FF2B5EF4-FFF2-40B4-BE49-F238E27FC236}">
                  <a16:creationId xmlns:a16="http://schemas.microsoft.com/office/drawing/2014/main" xmlns="" id="{C14D58E9-2D6B-E5EE-F21A-19005F174F77}"/>
                </a:ext>
              </a:extLst>
            </p:cNvPr>
            <p:cNvSpPr/>
            <p:nvPr/>
          </p:nvSpPr>
          <p:spPr>
            <a:xfrm>
              <a:off x="4833457" y="5049715"/>
              <a:ext cx="282947" cy="365358"/>
            </a:xfrm>
            <a:custGeom>
              <a:avLst/>
              <a:gdLst/>
              <a:ahLst/>
              <a:cxnLst/>
              <a:rect l="l" t="t" r="r" b="b"/>
              <a:pathLst>
                <a:path w="7060" h="8400" extrusionOk="0">
                  <a:moveTo>
                    <a:pt x="3439" y="0"/>
                  </a:moveTo>
                  <a:cubicBezTo>
                    <a:pt x="3439" y="0"/>
                    <a:pt x="340" y="1185"/>
                    <a:pt x="72" y="3989"/>
                  </a:cubicBezTo>
                  <a:cubicBezTo>
                    <a:pt x="1" y="4728"/>
                    <a:pt x="115" y="5385"/>
                    <a:pt x="320" y="5950"/>
                  </a:cubicBezTo>
                  <a:cubicBezTo>
                    <a:pt x="851" y="7417"/>
                    <a:pt x="2002" y="8273"/>
                    <a:pt x="2163" y="8387"/>
                  </a:cubicBezTo>
                  <a:lnTo>
                    <a:pt x="2164" y="8387"/>
                  </a:lnTo>
                  <a:cubicBezTo>
                    <a:pt x="2172" y="8393"/>
                    <a:pt x="2176" y="8396"/>
                    <a:pt x="2180" y="8397"/>
                  </a:cubicBezTo>
                  <a:cubicBezTo>
                    <a:pt x="2241" y="8399"/>
                    <a:pt x="2302" y="8399"/>
                    <a:pt x="2363" y="8399"/>
                  </a:cubicBezTo>
                  <a:cubicBezTo>
                    <a:pt x="3047" y="8399"/>
                    <a:pt x="3693" y="8310"/>
                    <a:pt x="4241" y="8089"/>
                  </a:cubicBezTo>
                  <a:lnTo>
                    <a:pt x="4244" y="8089"/>
                  </a:lnTo>
                  <a:cubicBezTo>
                    <a:pt x="4366" y="8040"/>
                    <a:pt x="4486" y="7985"/>
                    <a:pt x="4597" y="7922"/>
                  </a:cubicBezTo>
                  <a:lnTo>
                    <a:pt x="4597" y="7905"/>
                  </a:lnTo>
                  <a:cubicBezTo>
                    <a:pt x="5109" y="7618"/>
                    <a:pt x="5506" y="7187"/>
                    <a:pt x="5730" y="6563"/>
                  </a:cubicBezTo>
                  <a:cubicBezTo>
                    <a:pt x="7060" y="2889"/>
                    <a:pt x="5060" y="292"/>
                    <a:pt x="3726" y="24"/>
                  </a:cubicBezTo>
                  <a:lnTo>
                    <a:pt x="34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81;p71">
              <a:extLst>
                <a:ext uri="{FF2B5EF4-FFF2-40B4-BE49-F238E27FC236}">
                  <a16:creationId xmlns:a16="http://schemas.microsoft.com/office/drawing/2014/main" xmlns="" id="{B0154A94-F213-6846-94C2-D94DBC70787D}"/>
                </a:ext>
              </a:extLst>
            </p:cNvPr>
            <p:cNvSpPr/>
            <p:nvPr/>
          </p:nvSpPr>
          <p:spPr>
            <a:xfrm>
              <a:off x="4913174" y="5050716"/>
              <a:ext cx="203233" cy="350874"/>
            </a:xfrm>
            <a:custGeom>
              <a:avLst/>
              <a:gdLst/>
              <a:ahLst/>
              <a:cxnLst/>
              <a:rect l="l" t="t" r="r" b="b"/>
              <a:pathLst>
                <a:path w="5071" h="8067" extrusionOk="0">
                  <a:moveTo>
                    <a:pt x="1737" y="1"/>
                  </a:moveTo>
                  <a:cubicBezTo>
                    <a:pt x="1737" y="1"/>
                    <a:pt x="0" y="1559"/>
                    <a:pt x="504" y="4665"/>
                  </a:cubicBezTo>
                  <a:cubicBezTo>
                    <a:pt x="998" y="7721"/>
                    <a:pt x="2216" y="8057"/>
                    <a:pt x="2252" y="8066"/>
                  </a:cubicBezTo>
                  <a:lnTo>
                    <a:pt x="2254" y="8066"/>
                  </a:lnTo>
                  <a:cubicBezTo>
                    <a:pt x="2377" y="8017"/>
                    <a:pt x="2497" y="7962"/>
                    <a:pt x="2608" y="7899"/>
                  </a:cubicBezTo>
                  <a:lnTo>
                    <a:pt x="2608" y="7882"/>
                  </a:lnTo>
                  <a:cubicBezTo>
                    <a:pt x="3120" y="7595"/>
                    <a:pt x="3517" y="7164"/>
                    <a:pt x="3741" y="6542"/>
                  </a:cubicBezTo>
                  <a:cubicBezTo>
                    <a:pt x="5071" y="2866"/>
                    <a:pt x="3071" y="269"/>
                    <a:pt x="1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82;p71">
              <a:extLst>
                <a:ext uri="{FF2B5EF4-FFF2-40B4-BE49-F238E27FC236}">
                  <a16:creationId xmlns:a16="http://schemas.microsoft.com/office/drawing/2014/main" xmlns="" id="{1EC52BC3-9F65-80E2-27B6-F30509417526}"/>
                </a:ext>
              </a:extLst>
            </p:cNvPr>
            <p:cNvSpPr/>
            <p:nvPr/>
          </p:nvSpPr>
          <p:spPr>
            <a:xfrm>
              <a:off x="4314677" y="4975298"/>
              <a:ext cx="406586" cy="367098"/>
            </a:xfrm>
            <a:custGeom>
              <a:avLst/>
              <a:gdLst/>
              <a:ahLst/>
              <a:cxnLst/>
              <a:rect l="l" t="t" r="r" b="b"/>
              <a:pathLst>
                <a:path w="10145" h="8440" extrusionOk="0">
                  <a:moveTo>
                    <a:pt x="5736" y="1"/>
                  </a:moveTo>
                  <a:cubicBezTo>
                    <a:pt x="5005" y="2076"/>
                    <a:pt x="3605" y="3743"/>
                    <a:pt x="1715" y="4796"/>
                  </a:cubicBezTo>
                  <a:cubicBezTo>
                    <a:pt x="1173" y="5097"/>
                    <a:pt x="600" y="5338"/>
                    <a:pt x="0" y="5508"/>
                  </a:cubicBezTo>
                  <a:cubicBezTo>
                    <a:pt x="4262" y="7385"/>
                    <a:pt x="8321" y="8439"/>
                    <a:pt x="8321" y="8439"/>
                  </a:cubicBezTo>
                  <a:cubicBezTo>
                    <a:pt x="9674" y="7537"/>
                    <a:pt x="10075" y="6549"/>
                    <a:pt x="10105" y="5730"/>
                  </a:cubicBezTo>
                  <a:cubicBezTo>
                    <a:pt x="10144" y="4704"/>
                    <a:pt x="9594" y="3941"/>
                    <a:pt x="9594" y="3941"/>
                  </a:cubicBezTo>
                  <a:cubicBezTo>
                    <a:pt x="9594" y="3941"/>
                    <a:pt x="7964" y="2218"/>
                    <a:pt x="573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83;p71">
              <a:extLst>
                <a:ext uri="{FF2B5EF4-FFF2-40B4-BE49-F238E27FC236}">
                  <a16:creationId xmlns:a16="http://schemas.microsoft.com/office/drawing/2014/main" xmlns="" id="{7A123E5E-D9E5-A13D-3474-9678C17E435A}"/>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57" y="3597"/>
                  </a:lnTo>
                  <a:lnTo>
                    <a:pt x="15616" y="3456"/>
                  </a:lnTo>
                  <a:lnTo>
                    <a:pt x="15016" y="1332"/>
                  </a:lnTo>
                  <a:cubicBezTo>
                    <a:pt x="15016" y="1332"/>
                    <a:pt x="14847" y="1305"/>
                    <a:pt x="14551" y="1257"/>
                  </a:cubicBezTo>
                  <a:cubicBezTo>
                    <a:pt x="13468" y="1083"/>
                    <a:pt x="10681" y="642"/>
                    <a:pt x="8292" y="332"/>
                  </a:cubicBezTo>
                  <a:cubicBezTo>
                    <a:pt x="7473" y="227"/>
                    <a:pt x="6699" y="135"/>
                    <a:pt x="6060" y="75"/>
                  </a:cubicBezTo>
                  <a:cubicBezTo>
                    <a:pt x="5961" y="66"/>
                    <a:pt x="5865" y="58"/>
                    <a:pt x="5774" y="50"/>
                  </a:cubicBezTo>
                  <a:cubicBezTo>
                    <a:pt x="5392" y="18"/>
                    <a:pt x="5070" y="1"/>
                    <a:pt x="4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84;p71">
              <a:extLst>
                <a:ext uri="{FF2B5EF4-FFF2-40B4-BE49-F238E27FC236}">
                  <a16:creationId xmlns:a16="http://schemas.microsoft.com/office/drawing/2014/main" xmlns="" id="{86F626D6-147A-E566-F595-C81DBF2C39DB}"/>
                </a:ext>
              </a:extLst>
            </p:cNvPr>
            <p:cNvSpPr/>
            <p:nvPr/>
          </p:nvSpPr>
          <p:spPr>
            <a:xfrm>
              <a:off x="4065387" y="5086946"/>
              <a:ext cx="380656" cy="136270"/>
            </a:xfrm>
            <a:custGeom>
              <a:avLst/>
              <a:gdLst/>
              <a:ahLst/>
              <a:cxnLst/>
              <a:rect l="l" t="t" r="r" b="b"/>
              <a:pathLst>
                <a:path w="9498" h="3133" extrusionOk="0">
                  <a:moveTo>
                    <a:pt x="720" y="0"/>
                  </a:moveTo>
                  <a:lnTo>
                    <a:pt x="0" y="1639"/>
                  </a:lnTo>
                  <a:lnTo>
                    <a:pt x="2" y="1642"/>
                  </a:lnTo>
                  <a:cubicBezTo>
                    <a:pt x="67" y="1664"/>
                    <a:pt x="4274" y="3132"/>
                    <a:pt x="6722" y="3132"/>
                  </a:cubicBezTo>
                  <a:cubicBezTo>
                    <a:pt x="7299" y="3132"/>
                    <a:pt x="7778" y="3051"/>
                    <a:pt x="8083" y="2850"/>
                  </a:cubicBezTo>
                  <a:cubicBezTo>
                    <a:pt x="8836" y="2351"/>
                    <a:pt x="9261" y="1728"/>
                    <a:pt x="9497" y="1207"/>
                  </a:cubicBezTo>
                  <a:cubicBezTo>
                    <a:pt x="8414" y="1033"/>
                    <a:pt x="5627" y="592"/>
                    <a:pt x="3238" y="282"/>
                  </a:cubicBezTo>
                  <a:cubicBezTo>
                    <a:pt x="2291" y="160"/>
                    <a:pt x="1409" y="57"/>
                    <a:pt x="72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85;p71">
              <a:extLst>
                <a:ext uri="{FF2B5EF4-FFF2-40B4-BE49-F238E27FC236}">
                  <a16:creationId xmlns:a16="http://schemas.microsoft.com/office/drawing/2014/main" xmlns="" id="{F8629CF9-9FE1-DF69-E5DB-1832F9D000AD}"/>
                </a:ext>
              </a:extLst>
            </p:cNvPr>
            <p:cNvSpPr/>
            <p:nvPr/>
          </p:nvSpPr>
          <p:spPr>
            <a:xfrm>
              <a:off x="3862828" y="5084771"/>
              <a:ext cx="332363" cy="358660"/>
            </a:xfrm>
            <a:custGeom>
              <a:avLst/>
              <a:gdLst/>
              <a:ahLst/>
              <a:cxnLst/>
              <a:rect l="l" t="t" r="r" b="b"/>
              <a:pathLst>
                <a:path w="8293"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5454" y="7896"/>
                    <a:pt x="4255" y="6516"/>
                    <a:pt x="4255" y="6516"/>
                  </a:cubicBezTo>
                  <a:cubicBezTo>
                    <a:pt x="6360" y="3570"/>
                    <a:pt x="5101" y="1753"/>
                    <a:pt x="5057" y="1692"/>
                  </a:cubicBezTo>
                  <a:lnTo>
                    <a:pt x="5054" y="1689"/>
                  </a:lnTo>
                  <a:cubicBezTo>
                    <a:pt x="5602" y="933"/>
                    <a:pt x="7045" y="537"/>
                    <a:pt x="8292" y="332"/>
                  </a:cubicBezTo>
                  <a:cubicBezTo>
                    <a:pt x="7347" y="210"/>
                    <a:pt x="6463" y="107"/>
                    <a:pt x="5774" y="50"/>
                  </a:cubicBezTo>
                  <a:cubicBezTo>
                    <a:pt x="5392" y="18"/>
                    <a:pt x="5070" y="1"/>
                    <a:pt x="4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86;p71">
              <a:extLst>
                <a:ext uri="{FF2B5EF4-FFF2-40B4-BE49-F238E27FC236}">
                  <a16:creationId xmlns:a16="http://schemas.microsoft.com/office/drawing/2014/main" xmlns="" id="{8FCE0882-FBC9-B876-BC49-BCA48F8119AC}"/>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28" y="3673"/>
                  </a:lnTo>
                  <a:cubicBezTo>
                    <a:pt x="15638" y="3648"/>
                    <a:pt x="15648" y="3623"/>
                    <a:pt x="15657" y="3597"/>
                  </a:cubicBezTo>
                  <a:cubicBezTo>
                    <a:pt x="15663" y="3582"/>
                    <a:pt x="15670" y="3565"/>
                    <a:pt x="15675" y="3549"/>
                  </a:cubicBezTo>
                  <a:cubicBezTo>
                    <a:pt x="15694" y="3499"/>
                    <a:pt x="15658" y="3464"/>
                    <a:pt x="15616" y="3456"/>
                  </a:cubicBezTo>
                  <a:cubicBezTo>
                    <a:pt x="15611" y="3455"/>
                    <a:pt x="15606" y="3454"/>
                    <a:pt x="15600" y="3454"/>
                  </a:cubicBezTo>
                  <a:cubicBezTo>
                    <a:pt x="15570" y="3454"/>
                    <a:pt x="15540" y="3470"/>
                    <a:pt x="15529" y="3506"/>
                  </a:cubicBezTo>
                  <a:cubicBezTo>
                    <a:pt x="15480" y="3640"/>
                    <a:pt x="15427" y="3773"/>
                    <a:pt x="15367" y="3903"/>
                  </a:cubicBezTo>
                  <a:cubicBezTo>
                    <a:pt x="14884" y="4936"/>
                    <a:pt x="14037" y="5786"/>
                    <a:pt x="13025" y="6305"/>
                  </a:cubicBezTo>
                  <a:cubicBezTo>
                    <a:pt x="12675" y="6483"/>
                    <a:pt x="12307" y="6621"/>
                    <a:pt x="11929" y="6713"/>
                  </a:cubicBezTo>
                  <a:cubicBezTo>
                    <a:pt x="11552" y="6805"/>
                    <a:pt x="11166" y="6852"/>
                    <a:pt x="10778" y="6852"/>
                  </a:cubicBezTo>
                  <a:cubicBezTo>
                    <a:pt x="10411" y="6852"/>
                    <a:pt x="10043" y="6810"/>
                    <a:pt x="9681" y="6724"/>
                  </a:cubicBezTo>
                  <a:cubicBezTo>
                    <a:pt x="8561" y="6457"/>
                    <a:pt x="7534" y="5814"/>
                    <a:pt x="6812" y="4918"/>
                  </a:cubicBezTo>
                  <a:cubicBezTo>
                    <a:pt x="6070" y="3997"/>
                    <a:pt x="5711" y="2830"/>
                    <a:pt x="5756" y="1654"/>
                  </a:cubicBezTo>
                  <a:cubicBezTo>
                    <a:pt x="5776" y="1116"/>
                    <a:pt x="5878" y="581"/>
                    <a:pt x="6060" y="75"/>
                  </a:cubicBezTo>
                  <a:cubicBezTo>
                    <a:pt x="5961" y="66"/>
                    <a:pt x="5865" y="58"/>
                    <a:pt x="5774" y="50"/>
                  </a:cubicBezTo>
                  <a:cubicBezTo>
                    <a:pt x="5392" y="18"/>
                    <a:pt x="5070" y="1"/>
                    <a:pt x="4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87;p71">
              <a:extLst>
                <a:ext uri="{FF2B5EF4-FFF2-40B4-BE49-F238E27FC236}">
                  <a16:creationId xmlns:a16="http://schemas.microsoft.com/office/drawing/2014/main" xmlns="" id="{066696BD-1DC2-39F6-64D3-29DFC43F8553}"/>
                </a:ext>
              </a:extLst>
            </p:cNvPr>
            <p:cNvSpPr/>
            <p:nvPr/>
          </p:nvSpPr>
          <p:spPr>
            <a:xfrm>
              <a:off x="4442568" y="4969470"/>
              <a:ext cx="406546" cy="368881"/>
            </a:xfrm>
            <a:custGeom>
              <a:avLst/>
              <a:gdLst/>
              <a:ahLst/>
              <a:cxnLst/>
              <a:rect l="l" t="t" r="r" b="b"/>
              <a:pathLst>
                <a:path w="10144" h="8481" extrusionOk="0">
                  <a:moveTo>
                    <a:pt x="4408" y="1"/>
                  </a:moveTo>
                  <a:cubicBezTo>
                    <a:pt x="2179" y="2219"/>
                    <a:pt x="550" y="3983"/>
                    <a:pt x="550" y="3983"/>
                  </a:cubicBezTo>
                  <a:cubicBezTo>
                    <a:pt x="550" y="3983"/>
                    <a:pt x="1" y="4746"/>
                    <a:pt x="38" y="5773"/>
                  </a:cubicBezTo>
                  <a:lnTo>
                    <a:pt x="40" y="5773"/>
                  </a:lnTo>
                  <a:cubicBezTo>
                    <a:pt x="68" y="6592"/>
                    <a:pt x="471" y="7578"/>
                    <a:pt x="1824" y="8481"/>
                  </a:cubicBezTo>
                  <a:cubicBezTo>
                    <a:pt x="1824" y="8481"/>
                    <a:pt x="5883" y="7428"/>
                    <a:pt x="10143" y="5551"/>
                  </a:cubicBezTo>
                  <a:cubicBezTo>
                    <a:pt x="9545" y="5379"/>
                    <a:pt x="8970" y="5139"/>
                    <a:pt x="8430" y="4839"/>
                  </a:cubicBezTo>
                  <a:cubicBezTo>
                    <a:pt x="6539" y="3784"/>
                    <a:pt x="5138" y="2078"/>
                    <a:pt x="4408"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88;p71">
              <a:extLst>
                <a:ext uri="{FF2B5EF4-FFF2-40B4-BE49-F238E27FC236}">
                  <a16:creationId xmlns:a16="http://schemas.microsoft.com/office/drawing/2014/main" xmlns="" id="{EC5AF28F-7298-E47D-CFA7-606E29AFADA7}"/>
                </a:ext>
              </a:extLst>
            </p:cNvPr>
            <p:cNvSpPr/>
            <p:nvPr/>
          </p:nvSpPr>
          <p:spPr>
            <a:xfrm>
              <a:off x="4597753" y="4903664"/>
              <a:ext cx="1483" cy="130"/>
            </a:xfrm>
            <a:custGeom>
              <a:avLst/>
              <a:gdLst/>
              <a:ahLst/>
              <a:cxnLst/>
              <a:rect l="l" t="t" r="r" b="b"/>
              <a:pathLst>
                <a:path w="37" h="3" extrusionOk="0">
                  <a:moveTo>
                    <a:pt x="37" y="1"/>
                  </a:moveTo>
                  <a:cubicBezTo>
                    <a:pt x="24" y="2"/>
                    <a:pt x="13" y="2"/>
                    <a:pt x="0" y="2"/>
                  </a:cubicBezTo>
                  <a:cubicBezTo>
                    <a:pt x="5" y="2"/>
                    <a:pt x="9" y="3"/>
                    <a:pt x="13" y="3"/>
                  </a:cubicBezTo>
                  <a:cubicBezTo>
                    <a:pt x="21" y="3"/>
                    <a:pt x="29" y="2"/>
                    <a:pt x="37" y="2"/>
                  </a:cubicBezTo>
                  <a:lnTo>
                    <a:pt x="37" y="1"/>
                  </a:lnTo>
                  <a:close/>
                </a:path>
              </a:pathLst>
            </a:custGeom>
            <a:solidFill>
              <a:srgbClr val="F59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89;p71">
              <a:extLst>
                <a:ext uri="{FF2B5EF4-FFF2-40B4-BE49-F238E27FC236}">
                  <a16:creationId xmlns:a16="http://schemas.microsoft.com/office/drawing/2014/main" xmlns="" id="{EA0F5887-8C79-9DEE-2BA9-847A0CE612BC}"/>
                </a:ext>
              </a:extLst>
            </p:cNvPr>
            <p:cNvSpPr/>
            <p:nvPr/>
          </p:nvSpPr>
          <p:spPr>
            <a:xfrm>
              <a:off x="4596230" y="4903707"/>
              <a:ext cx="1523" cy="130"/>
            </a:xfrm>
            <a:custGeom>
              <a:avLst/>
              <a:gdLst/>
              <a:ahLst/>
              <a:cxnLst/>
              <a:rect l="l" t="t" r="r" b="b"/>
              <a:pathLst>
                <a:path w="38" h="3" extrusionOk="0">
                  <a:moveTo>
                    <a:pt x="37" y="1"/>
                  </a:moveTo>
                  <a:cubicBezTo>
                    <a:pt x="24" y="2"/>
                    <a:pt x="12" y="2"/>
                    <a:pt x="1" y="2"/>
                  </a:cubicBezTo>
                  <a:lnTo>
                    <a:pt x="1" y="2"/>
                  </a:lnTo>
                  <a:cubicBezTo>
                    <a:pt x="12" y="2"/>
                    <a:pt x="24" y="2"/>
                    <a:pt x="37" y="1"/>
                  </a:cubicBezTo>
                  <a:close/>
                </a:path>
              </a:pathLst>
            </a:custGeom>
            <a:solidFill>
              <a:srgbClr val="F59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90;p71">
              <a:extLst>
                <a:ext uri="{FF2B5EF4-FFF2-40B4-BE49-F238E27FC236}">
                  <a16:creationId xmlns:a16="http://schemas.microsoft.com/office/drawing/2014/main" xmlns="" id="{0A09484F-830B-6B21-440F-270BCCEA6A50}"/>
                </a:ext>
              </a:extLst>
            </p:cNvPr>
            <p:cNvSpPr/>
            <p:nvPr/>
          </p:nvSpPr>
          <p:spPr>
            <a:xfrm>
              <a:off x="2444760" y="5211164"/>
              <a:ext cx="648654" cy="184941"/>
            </a:xfrm>
            <a:custGeom>
              <a:avLst/>
              <a:gdLst/>
              <a:ahLst/>
              <a:cxnLst/>
              <a:rect l="l" t="t" r="r" b="b"/>
              <a:pathLst>
                <a:path w="16185" h="4252" extrusionOk="0">
                  <a:moveTo>
                    <a:pt x="2897" y="0"/>
                  </a:moveTo>
                  <a:cubicBezTo>
                    <a:pt x="2641" y="93"/>
                    <a:pt x="2384" y="200"/>
                    <a:pt x="2137" y="330"/>
                  </a:cubicBezTo>
                  <a:cubicBezTo>
                    <a:pt x="1349" y="745"/>
                    <a:pt x="690" y="1354"/>
                    <a:pt x="342" y="2073"/>
                  </a:cubicBezTo>
                  <a:cubicBezTo>
                    <a:pt x="1" y="2777"/>
                    <a:pt x="27" y="3632"/>
                    <a:pt x="554" y="4251"/>
                  </a:cubicBezTo>
                  <a:lnTo>
                    <a:pt x="15918" y="4251"/>
                  </a:lnTo>
                  <a:cubicBezTo>
                    <a:pt x="16173" y="3366"/>
                    <a:pt x="16184" y="2434"/>
                    <a:pt x="15965" y="1543"/>
                  </a:cubicBezTo>
                  <a:lnTo>
                    <a:pt x="15965" y="1543"/>
                  </a:lnTo>
                  <a:cubicBezTo>
                    <a:pt x="15123" y="1876"/>
                    <a:pt x="14400" y="2416"/>
                    <a:pt x="13915" y="3076"/>
                  </a:cubicBezTo>
                  <a:lnTo>
                    <a:pt x="6265" y="3076"/>
                  </a:lnTo>
                  <a:cubicBezTo>
                    <a:pt x="6094" y="2541"/>
                    <a:pt x="5801" y="2034"/>
                    <a:pt x="5412" y="1586"/>
                  </a:cubicBezTo>
                  <a:cubicBezTo>
                    <a:pt x="5169" y="1308"/>
                    <a:pt x="4890" y="1051"/>
                    <a:pt x="4577" y="826"/>
                  </a:cubicBezTo>
                  <a:cubicBezTo>
                    <a:pt x="4083" y="469"/>
                    <a:pt x="3512" y="189"/>
                    <a:pt x="2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91;p71">
              <a:extLst>
                <a:ext uri="{FF2B5EF4-FFF2-40B4-BE49-F238E27FC236}">
                  <a16:creationId xmlns:a16="http://schemas.microsoft.com/office/drawing/2014/main" xmlns="" id="{7938B042-FE2F-DC04-2D7E-AD8FD8626C54}"/>
                </a:ext>
              </a:extLst>
            </p:cNvPr>
            <p:cNvSpPr/>
            <p:nvPr/>
          </p:nvSpPr>
          <p:spPr>
            <a:xfrm>
              <a:off x="2560868" y="5124394"/>
              <a:ext cx="523733" cy="220563"/>
            </a:xfrm>
            <a:custGeom>
              <a:avLst/>
              <a:gdLst/>
              <a:ahLst/>
              <a:cxnLst/>
              <a:rect l="l" t="t" r="r" b="b"/>
              <a:pathLst>
                <a:path w="13068" h="5071" extrusionOk="0">
                  <a:moveTo>
                    <a:pt x="13068" y="3538"/>
                  </a:moveTo>
                  <a:cubicBezTo>
                    <a:pt x="13068" y="3538"/>
                    <a:pt x="13068" y="3538"/>
                    <a:pt x="13067" y="3538"/>
                  </a:cubicBezTo>
                  <a:lnTo>
                    <a:pt x="13067" y="3538"/>
                  </a:lnTo>
                  <a:cubicBezTo>
                    <a:pt x="13068" y="3539"/>
                    <a:pt x="13068" y="3539"/>
                    <a:pt x="13068" y="3540"/>
                  </a:cubicBezTo>
                  <a:lnTo>
                    <a:pt x="13068" y="3538"/>
                  </a:lnTo>
                  <a:close/>
                  <a:moveTo>
                    <a:pt x="5480" y="0"/>
                  </a:moveTo>
                  <a:cubicBezTo>
                    <a:pt x="4849" y="494"/>
                    <a:pt x="4082" y="861"/>
                    <a:pt x="3308" y="1195"/>
                  </a:cubicBezTo>
                  <a:cubicBezTo>
                    <a:pt x="2619" y="1491"/>
                    <a:pt x="1283" y="1538"/>
                    <a:pt x="0" y="1995"/>
                  </a:cubicBezTo>
                  <a:cubicBezTo>
                    <a:pt x="615" y="2184"/>
                    <a:pt x="1186" y="2464"/>
                    <a:pt x="1680" y="2821"/>
                  </a:cubicBezTo>
                  <a:cubicBezTo>
                    <a:pt x="1991" y="3046"/>
                    <a:pt x="2272" y="3303"/>
                    <a:pt x="2515" y="3581"/>
                  </a:cubicBezTo>
                  <a:cubicBezTo>
                    <a:pt x="2904" y="4029"/>
                    <a:pt x="3197" y="4536"/>
                    <a:pt x="3368" y="5071"/>
                  </a:cubicBezTo>
                  <a:lnTo>
                    <a:pt x="11018" y="5071"/>
                  </a:lnTo>
                  <a:cubicBezTo>
                    <a:pt x="11503" y="4411"/>
                    <a:pt x="12226" y="3871"/>
                    <a:pt x="13067" y="3538"/>
                  </a:cubicBezTo>
                  <a:lnTo>
                    <a:pt x="13067" y="3538"/>
                  </a:lnTo>
                  <a:cubicBezTo>
                    <a:pt x="12971" y="3145"/>
                    <a:pt x="12829" y="2761"/>
                    <a:pt x="12644" y="2391"/>
                  </a:cubicBezTo>
                  <a:lnTo>
                    <a:pt x="12642" y="2391"/>
                  </a:lnTo>
                  <a:cubicBezTo>
                    <a:pt x="12205" y="2349"/>
                    <a:pt x="10973" y="2201"/>
                    <a:pt x="9553" y="1824"/>
                  </a:cubicBezTo>
                  <a:cubicBezTo>
                    <a:pt x="9036" y="1687"/>
                    <a:pt x="8495" y="1520"/>
                    <a:pt x="7956" y="1316"/>
                  </a:cubicBezTo>
                  <a:cubicBezTo>
                    <a:pt x="7075" y="984"/>
                    <a:pt x="6207" y="552"/>
                    <a:pt x="5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92;p71">
              <a:extLst>
                <a:ext uri="{FF2B5EF4-FFF2-40B4-BE49-F238E27FC236}">
                  <a16:creationId xmlns:a16="http://schemas.microsoft.com/office/drawing/2014/main" xmlns="" id="{CF0CCCD3-035C-5EF9-D0FB-9C8F9F396B74}"/>
                </a:ext>
              </a:extLst>
            </p:cNvPr>
            <p:cNvSpPr/>
            <p:nvPr/>
          </p:nvSpPr>
          <p:spPr>
            <a:xfrm>
              <a:off x="2661627" y="5181631"/>
              <a:ext cx="422978" cy="163324"/>
            </a:xfrm>
            <a:custGeom>
              <a:avLst/>
              <a:gdLst/>
              <a:ahLst/>
              <a:cxnLst/>
              <a:rect l="l" t="t" r="r" b="b"/>
              <a:pathLst>
                <a:path w="10554" h="3755" extrusionOk="0">
                  <a:moveTo>
                    <a:pt x="10554" y="2222"/>
                  </a:moveTo>
                  <a:cubicBezTo>
                    <a:pt x="10554" y="2222"/>
                    <a:pt x="10554" y="2222"/>
                    <a:pt x="10553" y="2222"/>
                  </a:cubicBezTo>
                  <a:lnTo>
                    <a:pt x="10553" y="2222"/>
                  </a:lnTo>
                  <a:cubicBezTo>
                    <a:pt x="10554" y="2223"/>
                    <a:pt x="10554" y="2223"/>
                    <a:pt x="10554" y="2224"/>
                  </a:cubicBezTo>
                  <a:lnTo>
                    <a:pt x="10554" y="2222"/>
                  </a:lnTo>
                  <a:close/>
                  <a:moveTo>
                    <a:pt x="5442" y="0"/>
                  </a:moveTo>
                  <a:cubicBezTo>
                    <a:pt x="3960" y="1190"/>
                    <a:pt x="2036" y="2004"/>
                    <a:pt x="1" y="2265"/>
                  </a:cubicBezTo>
                  <a:cubicBezTo>
                    <a:pt x="390" y="2713"/>
                    <a:pt x="683" y="3220"/>
                    <a:pt x="854" y="3755"/>
                  </a:cubicBezTo>
                  <a:lnTo>
                    <a:pt x="8504" y="3755"/>
                  </a:lnTo>
                  <a:cubicBezTo>
                    <a:pt x="8989" y="3095"/>
                    <a:pt x="9712" y="2555"/>
                    <a:pt x="10553" y="2222"/>
                  </a:cubicBezTo>
                  <a:lnTo>
                    <a:pt x="10553" y="2222"/>
                  </a:lnTo>
                  <a:cubicBezTo>
                    <a:pt x="10457" y="1829"/>
                    <a:pt x="10315" y="1445"/>
                    <a:pt x="10130" y="1075"/>
                  </a:cubicBezTo>
                  <a:lnTo>
                    <a:pt x="10128" y="1075"/>
                  </a:lnTo>
                  <a:cubicBezTo>
                    <a:pt x="9691" y="1033"/>
                    <a:pt x="8459" y="885"/>
                    <a:pt x="7039" y="508"/>
                  </a:cubicBezTo>
                  <a:cubicBezTo>
                    <a:pt x="6523" y="371"/>
                    <a:pt x="5981" y="204"/>
                    <a:pt x="5442"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93;p71">
              <a:extLst>
                <a:ext uri="{FF2B5EF4-FFF2-40B4-BE49-F238E27FC236}">
                  <a16:creationId xmlns:a16="http://schemas.microsoft.com/office/drawing/2014/main" xmlns="" id="{FDB3DE30-CEFB-0E3B-BF47-14F6341F5666}"/>
                </a:ext>
              </a:extLst>
            </p:cNvPr>
            <p:cNvSpPr/>
            <p:nvPr/>
          </p:nvSpPr>
          <p:spPr>
            <a:xfrm>
              <a:off x="2665314" y="5158667"/>
              <a:ext cx="96186" cy="115697"/>
            </a:xfrm>
            <a:custGeom>
              <a:avLst/>
              <a:gdLst/>
              <a:ahLst/>
              <a:cxnLst/>
              <a:rect l="l" t="t" r="r" b="b"/>
              <a:pathLst>
                <a:path w="2400" h="2660" extrusionOk="0">
                  <a:moveTo>
                    <a:pt x="1383" y="1"/>
                  </a:moveTo>
                  <a:cubicBezTo>
                    <a:pt x="1340" y="1"/>
                    <a:pt x="1294" y="35"/>
                    <a:pt x="1305" y="86"/>
                  </a:cubicBezTo>
                  <a:cubicBezTo>
                    <a:pt x="1404" y="533"/>
                    <a:pt x="1473" y="984"/>
                    <a:pt x="1515" y="1437"/>
                  </a:cubicBezTo>
                  <a:cubicBezTo>
                    <a:pt x="1104" y="1083"/>
                    <a:pt x="641" y="780"/>
                    <a:pt x="139" y="546"/>
                  </a:cubicBezTo>
                  <a:cubicBezTo>
                    <a:pt x="127" y="541"/>
                    <a:pt x="116" y="538"/>
                    <a:pt x="106" y="538"/>
                  </a:cubicBezTo>
                  <a:cubicBezTo>
                    <a:pt x="41" y="538"/>
                    <a:pt x="1" y="632"/>
                    <a:pt x="72" y="666"/>
                  </a:cubicBezTo>
                  <a:cubicBezTo>
                    <a:pt x="610" y="916"/>
                    <a:pt x="1102" y="1244"/>
                    <a:pt x="1532" y="1633"/>
                  </a:cubicBezTo>
                  <a:cubicBezTo>
                    <a:pt x="1557" y="1954"/>
                    <a:pt x="1567" y="2275"/>
                    <a:pt x="1565" y="2597"/>
                  </a:cubicBezTo>
                  <a:cubicBezTo>
                    <a:pt x="1564" y="2639"/>
                    <a:pt x="1598" y="2660"/>
                    <a:pt x="1632" y="2660"/>
                  </a:cubicBezTo>
                  <a:cubicBezTo>
                    <a:pt x="1669" y="2660"/>
                    <a:pt x="1708" y="2637"/>
                    <a:pt x="1708" y="2592"/>
                  </a:cubicBezTo>
                  <a:cubicBezTo>
                    <a:pt x="1712" y="2322"/>
                    <a:pt x="1702" y="2050"/>
                    <a:pt x="1686" y="1780"/>
                  </a:cubicBezTo>
                  <a:lnTo>
                    <a:pt x="1686" y="1780"/>
                  </a:lnTo>
                  <a:cubicBezTo>
                    <a:pt x="1886" y="1975"/>
                    <a:pt x="2073" y="2183"/>
                    <a:pt x="2240" y="2404"/>
                  </a:cubicBezTo>
                  <a:cubicBezTo>
                    <a:pt x="2256" y="2424"/>
                    <a:pt x="2277" y="2433"/>
                    <a:pt x="2299" y="2433"/>
                  </a:cubicBezTo>
                  <a:cubicBezTo>
                    <a:pt x="2350" y="2433"/>
                    <a:pt x="2400" y="2383"/>
                    <a:pt x="2362" y="2333"/>
                  </a:cubicBezTo>
                  <a:cubicBezTo>
                    <a:pt x="2156" y="2061"/>
                    <a:pt x="1925" y="1807"/>
                    <a:pt x="1671" y="1574"/>
                  </a:cubicBezTo>
                  <a:cubicBezTo>
                    <a:pt x="1630" y="1062"/>
                    <a:pt x="1554" y="551"/>
                    <a:pt x="1443" y="49"/>
                  </a:cubicBezTo>
                  <a:cubicBezTo>
                    <a:pt x="1435" y="15"/>
                    <a:pt x="1410" y="1"/>
                    <a:pt x="1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94;p71">
              <a:extLst>
                <a:ext uri="{FF2B5EF4-FFF2-40B4-BE49-F238E27FC236}">
                  <a16:creationId xmlns:a16="http://schemas.microsoft.com/office/drawing/2014/main" xmlns="" id="{DB9D5ED2-0CFC-C45B-BEF4-974E460E8C37}"/>
                </a:ext>
              </a:extLst>
            </p:cNvPr>
            <p:cNvSpPr/>
            <p:nvPr/>
          </p:nvSpPr>
          <p:spPr>
            <a:xfrm>
              <a:off x="2730001" y="5131527"/>
              <a:ext cx="94863" cy="118350"/>
            </a:xfrm>
            <a:custGeom>
              <a:avLst/>
              <a:gdLst/>
              <a:ahLst/>
              <a:cxnLst/>
              <a:rect l="l" t="t" r="r" b="b"/>
              <a:pathLst>
                <a:path w="2367" h="2721" extrusionOk="0">
                  <a:moveTo>
                    <a:pt x="841" y="0"/>
                  </a:moveTo>
                  <a:cubicBezTo>
                    <a:pt x="794" y="0"/>
                    <a:pt x="743" y="51"/>
                    <a:pt x="770" y="105"/>
                  </a:cubicBezTo>
                  <a:cubicBezTo>
                    <a:pt x="952" y="461"/>
                    <a:pt x="1098" y="831"/>
                    <a:pt x="1211" y="1210"/>
                  </a:cubicBezTo>
                  <a:cubicBezTo>
                    <a:pt x="873" y="944"/>
                    <a:pt x="514" y="701"/>
                    <a:pt x="134" y="487"/>
                  </a:cubicBezTo>
                  <a:cubicBezTo>
                    <a:pt x="122" y="480"/>
                    <a:pt x="110" y="477"/>
                    <a:pt x="99" y="477"/>
                  </a:cubicBezTo>
                  <a:cubicBezTo>
                    <a:pt x="38" y="477"/>
                    <a:pt x="0" y="569"/>
                    <a:pt x="68" y="606"/>
                  </a:cubicBezTo>
                  <a:cubicBezTo>
                    <a:pt x="496" y="848"/>
                    <a:pt x="900" y="1127"/>
                    <a:pt x="1273" y="1438"/>
                  </a:cubicBezTo>
                  <a:cubicBezTo>
                    <a:pt x="1376" y="1838"/>
                    <a:pt x="1441" y="2247"/>
                    <a:pt x="1465" y="2659"/>
                  </a:cubicBezTo>
                  <a:cubicBezTo>
                    <a:pt x="1467" y="2700"/>
                    <a:pt x="1502" y="2721"/>
                    <a:pt x="1537" y="2721"/>
                  </a:cubicBezTo>
                  <a:cubicBezTo>
                    <a:pt x="1574" y="2721"/>
                    <a:pt x="1611" y="2698"/>
                    <a:pt x="1608" y="2653"/>
                  </a:cubicBezTo>
                  <a:cubicBezTo>
                    <a:pt x="1589" y="2298"/>
                    <a:pt x="1537" y="1944"/>
                    <a:pt x="1459" y="1596"/>
                  </a:cubicBezTo>
                  <a:lnTo>
                    <a:pt x="1459" y="1596"/>
                  </a:lnTo>
                  <a:cubicBezTo>
                    <a:pt x="1725" y="1833"/>
                    <a:pt x="1974" y="2085"/>
                    <a:pt x="2203" y="2353"/>
                  </a:cubicBezTo>
                  <a:cubicBezTo>
                    <a:pt x="2219" y="2373"/>
                    <a:pt x="2241" y="2381"/>
                    <a:pt x="2263" y="2381"/>
                  </a:cubicBezTo>
                  <a:cubicBezTo>
                    <a:pt x="2316" y="2381"/>
                    <a:pt x="2367" y="2331"/>
                    <a:pt x="2325" y="2282"/>
                  </a:cubicBezTo>
                  <a:lnTo>
                    <a:pt x="2325" y="2282"/>
                  </a:lnTo>
                  <a:lnTo>
                    <a:pt x="2325" y="2283"/>
                  </a:lnTo>
                  <a:cubicBezTo>
                    <a:pt x="2044" y="1953"/>
                    <a:pt x="1735" y="1648"/>
                    <a:pt x="1403" y="1368"/>
                  </a:cubicBezTo>
                  <a:cubicBezTo>
                    <a:pt x="1282" y="909"/>
                    <a:pt x="1112" y="462"/>
                    <a:pt x="894" y="34"/>
                  </a:cubicBezTo>
                  <a:cubicBezTo>
                    <a:pt x="881" y="10"/>
                    <a:pt x="861" y="0"/>
                    <a:pt x="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95;p71">
              <a:extLst>
                <a:ext uri="{FF2B5EF4-FFF2-40B4-BE49-F238E27FC236}">
                  <a16:creationId xmlns:a16="http://schemas.microsoft.com/office/drawing/2014/main" xmlns="" id="{CDF74D7E-BDFE-CD43-91A7-46A1CC9165E3}"/>
                </a:ext>
              </a:extLst>
            </p:cNvPr>
            <p:cNvSpPr/>
            <p:nvPr/>
          </p:nvSpPr>
          <p:spPr>
            <a:xfrm>
              <a:off x="2611448" y="5224647"/>
              <a:ext cx="648654" cy="184941"/>
            </a:xfrm>
            <a:custGeom>
              <a:avLst/>
              <a:gdLst/>
              <a:ahLst/>
              <a:cxnLst/>
              <a:rect l="l" t="t" r="r" b="b"/>
              <a:pathLst>
                <a:path w="16185" h="4252" extrusionOk="0">
                  <a:moveTo>
                    <a:pt x="2898" y="1"/>
                  </a:moveTo>
                  <a:cubicBezTo>
                    <a:pt x="2641" y="93"/>
                    <a:pt x="2385" y="201"/>
                    <a:pt x="2139" y="332"/>
                  </a:cubicBezTo>
                  <a:cubicBezTo>
                    <a:pt x="1349" y="746"/>
                    <a:pt x="692" y="1354"/>
                    <a:pt x="342" y="2074"/>
                  </a:cubicBezTo>
                  <a:cubicBezTo>
                    <a:pt x="1" y="2779"/>
                    <a:pt x="27" y="3632"/>
                    <a:pt x="554" y="4252"/>
                  </a:cubicBezTo>
                  <a:lnTo>
                    <a:pt x="15918" y="4252"/>
                  </a:lnTo>
                  <a:cubicBezTo>
                    <a:pt x="16172" y="3367"/>
                    <a:pt x="16184" y="2436"/>
                    <a:pt x="15965" y="1545"/>
                  </a:cubicBezTo>
                  <a:lnTo>
                    <a:pt x="15965" y="1545"/>
                  </a:lnTo>
                  <a:cubicBezTo>
                    <a:pt x="15124" y="1878"/>
                    <a:pt x="14400" y="2417"/>
                    <a:pt x="13915" y="3076"/>
                  </a:cubicBezTo>
                  <a:lnTo>
                    <a:pt x="6265" y="3076"/>
                  </a:lnTo>
                  <a:cubicBezTo>
                    <a:pt x="6093" y="2543"/>
                    <a:pt x="5801" y="2035"/>
                    <a:pt x="5412" y="1587"/>
                  </a:cubicBezTo>
                  <a:cubicBezTo>
                    <a:pt x="5169" y="1309"/>
                    <a:pt x="4889" y="1053"/>
                    <a:pt x="4578" y="827"/>
                  </a:cubicBezTo>
                  <a:cubicBezTo>
                    <a:pt x="4083" y="471"/>
                    <a:pt x="3511" y="190"/>
                    <a:pt x="2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96;p71">
              <a:extLst>
                <a:ext uri="{FF2B5EF4-FFF2-40B4-BE49-F238E27FC236}">
                  <a16:creationId xmlns:a16="http://schemas.microsoft.com/office/drawing/2014/main" xmlns="" id="{E20AEA8F-C21C-3445-600D-95562C80D09A}"/>
                </a:ext>
              </a:extLst>
            </p:cNvPr>
            <p:cNvSpPr/>
            <p:nvPr/>
          </p:nvSpPr>
          <p:spPr>
            <a:xfrm>
              <a:off x="2727556" y="5137920"/>
              <a:ext cx="523733" cy="220563"/>
            </a:xfrm>
            <a:custGeom>
              <a:avLst/>
              <a:gdLst/>
              <a:ahLst/>
              <a:cxnLst/>
              <a:rect l="l" t="t" r="r" b="b"/>
              <a:pathLst>
                <a:path w="13068" h="5071" extrusionOk="0">
                  <a:moveTo>
                    <a:pt x="5480" y="1"/>
                  </a:moveTo>
                  <a:cubicBezTo>
                    <a:pt x="4849" y="495"/>
                    <a:pt x="4082" y="862"/>
                    <a:pt x="3308" y="1195"/>
                  </a:cubicBezTo>
                  <a:cubicBezTo>
                    <a:pt x="2619" y="1492"/>
                    <a:pt x="1283" y="1538"/>
                    <a:pt x="0" y="1995"/>
                  </a:cubicBezTo>
                  <a:cubicBezTo>
                    <a:pt x="614" y="2184"/>
                    <a:pt x="1186" y="2465"/>
                    <a:pt x="1679" y="2821"/>
                  </a:cubicBezTo>
                  <a:cubicBezTo>
                    <a:pt x="1991" y="3047"/>
                    <a:pt x="2272" y="3303"/>
                    <a:pt x="2515" y="3581"/>
                  </a:cubicBezTo>
                  <a:cubicBezTo>
                    <a:pt x="2904" y="4029"/>
                    <a:pt x="3196" y="4537"/>
                    <a:pt x="3368" y="5070"/>
                  </a:cubicBezTo>
                  <a:lnTo>
                    <a:pt x="11018" y="5070"/>
                  </a:lnTo>
                  <a:cubicBezTo>
                    <a:pt x="11503" y="4411"/>
                    <a:pt x="12226" y="3872"/>
                    <a:pt x="13068" y="3539"/>
                  </a:cubicBezTo>
                  <a:cubicBezTo>
                    <a:pt x="12972" y="3147"/>
                    <a:pt x="12829" y="2762"/>
                    <a:pt x="12644" y="2392"/>
                  </a:cubicBezTo>
                  <a:lnTo>
                    <a:pt x="12642" y="2392"/>
                  </a:lnTo>
                  <a:cubicBezTo>
                    <a:pt x="12205" y="2349"/>
                    <a:pt x="10973" y="2200"/>
                    <a:pt x="9553" y="1825"/>
                  </a:cubicBezTo>
                  <a:cubicBezTo>
                    <a:pt x="9036" y="1688"/>
                    <a:pt x="8494" y="1521"/>
                    <a:pt x="7955" y="1317"/>
                  </a:cubicBezTo>
                  <a:cubicBezTo>
                    <a:pt x="7075" y="983"/>
                    <a:pt x="6207" y="553"/>
                    <a:pt x="5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97;p71">
              <a:extLst>
                <a:ext uri="{FF2B5EF4-FFF2-40B4-BE49-F238E27FC236}">
                  <a16:creationId xmlns:a16="http://schemas.microsoft.com/office/drawing/2014/main" xmlns="" id="{F7AD0CEB-07B4-1F9F-7F24-369B1D874793}"/>
                </a:ext>
              </a:extLst>
            </p:cNvPr>
            <p:cNvSpPr/>
            <p:nvPr/>
          </p:nvSpPr>
          <p:spPr>
            <a:xfrm>
              <a:off x="2828314" y="5195158"/>
              <a:ext cx="422978" cy="163324"/>
            </a:xfrm>
            <a:custGeom>
              <a:avLst/>
              <a:gdLst/>
              <a:ahLst/>
              <a:cxnLst/>
              <a:rect l="l" t="t" r="r" b="b"/>
              <a:pathLst>
                <a:path w="10554" h="3755" extrusionOk="0">
                  <a:moveTo>
                    <a:pt x="5441" y="1"/>
                  </a:moveTo>
                  <a:cubicBezTo>
                    <a:pt x="3961" y="1189"/>
                    <a:pt x="2036" y="2005"/>
                    <a:pt x="1" y="2265"/>
                  </a:cubicBezTo>
                  <a:cubicBezTo>
                    <a:pt x="390" y="2713"/>
                    <a:pt x="682" y="3221"/>
                    <a:pt x="854" y="3754"/>
                  </a:cubicBezTo>
                  <a:lnTo>
                    <a:pt x="8504" y="3754"/>
                  </a:lnTo>
                  <a:cubicBezTo>
                    <a:pt x="8989" y="3095"/>
                    <a:pt x="9712" y="2556"/>
                    <a:pt x="10554" y="2223"/>
                  </a:cubicBezTo>
                  <a:cubicBezTo>
                    <a:pt x="10458" y="1831"/>
                    <a:pt x="10315" y="1446"/>
                    <a:pt x="10130" y="1076"/>
                  </a:cubicBezTo>
                  <a:lnTo>
                    <a:pt x="10129" y="1076"/>
                  </a:lnTo>
                  <a:cubicBezTo>
                    <a:pt x="9691" y="1033"/>
                    <a:pt x="8459" y="884"/>
                    <a:pt x="7039" y="509"/>
                  </a:cubicBezTo>
                  <a:cubicBezTo>
                    <a:pt x="6523" y="372"/>
                    <a:pt x="5980" y="205"/>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98;p71">
              <a:extLst>
                <a:ext uri="{FF2B5EF4-FFF2-40B4-BE49-F238E27FC236}">
                  <a16:creationId xmlns:a16="http://schemas.microsoft.com/office/drawing/2014/main" xmlns="" id="{E5411A93-B359-19E8-BE87-4BDCD27ADDBF}"/>
                </a:ext>
              </a:extLst>
            </p:cNvPr>
            <p:cNvSpPr/>
            <p:nvPr/>
          </p:nvSpPr>
          <p:spPr>
            <a:xfrm>
              <a:off x="2832002" y="5172193"/>
              <a:ext cx="96186" cy="115697"/>
            </a:xfrm>
            <a:custGeom>
              <a:avLst/>
              <a:gdLst/>
              <a:ahLst/>
              <a:cxnLst/>
              <a:rect l="l" t="t" r="r" b="b"/>
              <a:pathLst>
                <a:path w="2400" h="2660" extrusionOk="0">
                  <a:moveTo>
                    <a:pt x="1383" y="0"/>
                  </a:moveTo>
                  <a:cubicBezTo>
                    <a:pt x="1341" y="0"/>
                    <a:pt x="1294" y="36"/>
                    <a:pt x="1305" y="87"/>
                  </a:cubicBezTo>
                  <a:cubicBezTo>
                    <a:pt x="1404" y="533"/>
                    <a:pt x="1472" y="983"/>
                    <a:pt x="1515" y="1437"/>
                  </a:cubicBezTo>
                  <a:cubicBezTo>
                    <a:pt x="1104" y="1082"/>
                    <a:pt x="641" y="781"/>
                    <a:pt x="138" y="546"/>
                  </a:cubicBezTo>
                  <a:cubicBezTo>
                    <a:pt x="127" y="540"/>
                    <a:pt x="116" y="538"/>
                    <a:pt x="106" y="538"/>
                  </a:cubicBezTo>
                  <a:cubicBezTo>
                    <a:pt x="41" y="538"/>
                    <a:pt x="1" y="631"/>
                    <a:pt x="72" y="665"/>
                  </a:cubicBezTo>
                  <a:cubicBezTo>
                    <a:pt x="610" y="916"/>
                    <a:pt x="1102" y="1244"/>
                    <a:pt x="1533" y="1633"/>
                  </a:cubicBezTo>
                  <a:cubicBezTo>
                    <a:pt x="1557" y="1954"/>
                    <a:pt x="1567" y="2276"/>
                    <a:pt x="1565" y="2596"/>
                  </a:cubicBezTo>
                  <a:cubicBezTo>
                    <a:pt x="1564" y="2639"/>
                    <a:pt x="1598" y="2659"/>
                    <a:pt x="1633" y="2659"/>
                  </a:cubicBezTo>
                  <a:cubicBezTo>
                    <a:pt x="1670" y="2659"/>
                    <a:pt x="1708" y="2637"/>
                    <a:pt x="1709" y="2593"/>
                  </a:cubicBezTo>
                  <a:cubicBezTo>
                    <a:pt x="1711" y="2321"/>
                    <a:pt x="1704" y="2051"/>
                    <a:pt x="1687" y="1781"/>
                  </a:cubicBezTo>
                  <a:lnTo>
                    <a:pt x="1687" y="1781"/>
                  </a:lnTo>
                  <a:cubicBezTo>
                    <a:pt x="1885" y="1976"/>
                    <a:pt x="2072" y="2182"/>
                    <a:pt x="2240" y="2404"/>
                  </a:cubicBezTo>
                  <a:cubicBezTo>
                    <a:pt x="2256" y="2425"/>
                    <a:pt x="2277" y="2433"/>
                    <a:pt x="2298" y="2433"/>
                  </a:cubicBezTo>
                  <a:cubicBezTo>
                    <a:pt x="2350" y="2433"/>
                    <a:pt x="2400" y="2383"/>
                    <a:pt x="2362" y="2333"/>
                  </a:cubicBezTo>
                  <a:cubicBezTo>
                    <a:pt x="2156" y="2060"/>
                    <a:pt x="1924" y="1807"/>
                    <a:pt x="1671" y="1574"/>
                  </a:cubicBezTo>
                  <a:cubicBezTo>
                    <a:pt x="1631" y="1061"/>
                    <a:pt x="1554" y="552"/>
                    <a:pt x="1444" y="48"/>
                  </a:cubicBezTo>
                  <a:cubicBezTo>
                    <a:pt x="1436" y="15"/>
                    <a:pt x="1411" y="0"/>
                    <a:pt x="1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99;p71">
              <a:extLst>
                <a:ext uri="{FF2B5EF4-FFF2-40B4-BE49-F238E27FC236}">
                  <a16:creationId xmlns:a16="http://schemas.microsoft.com/office/drawing/2014/main" xmlns="" id="{B8482431-2E72-B079-5DB1-3972DA33A5C1}"/>
                </a:ext>
              </a:extLst>
            </p:cNvPr>
            <p:cNvSpPr/>
            <p:nvPr/>
          </p:nvSpPr>
          <p:spPr>
            <a:xfrm>
              <a:off x="2896689" y="5145053"/>
              <a:ext cx="94863" cy="118350"/>
            </a:xfrm>
            <a:custGeom>
              <a:avLst/>
              <a:gdLst/>
              <a:ahLst/>
              <a:cxnLst/>
              <a:rect l="l" t="t" r="r" b="b"/>
              <a:pathLst>
                <a:path w="2367" h="2721" extrusionOk="0">
                  <a:moveTo>
                    <a:pt x="840" y="0"/>
                  </a:moveTo>
                  <a:cubicBezTo>
                    <a:pt x="794" y="0"/>
                    <a:pt x="743" y="51"/>
                    <a:pt x="770" y="105"/>
                  </a:cubicBezTo>
                  <a:cubicBezTo>
                    <a:pt x="952" y="460"/>
                    <a:pt x="1097" y="832"/>
                    <a:pt x="1210" y="1211"/>
                  </a:cubicBezTo>
                  <a:cubicBezTo>
                    <a:pt x="873" y="944"/>
                    <a:pt x="514" y="701"/>
                    <a:pt x="135" y="488"/>
                  </a:cubicBezTo>
                  <a:cubicBezTo>
                    <a:pt x="123" y="481"/>
                    <a:pt x="111" y="478"/>
                    <a:pt x="100" y="478"/>
                  </a:cubicBezTo>
                  <a:cubicBezTo>
                    <a:pt x="38" y="478"/>
                    <a:pt x="0" y="570"/>
                    <a:pt x="68" y="607"/>
                  </a:cubicBezTo>
                  <a:cubicBezTo>
                    <a:pt x="496" y="847"/>
                    <a:pt x="900" y="1127"/>
                    <a:pt x="1273" y="1438"/>
                  </a:cubicBezTo>
                  <a:cubicBezTo>
                    <a:pt x="1375" y="1839"/>
                    <a:pt x="1442" y="2246"/>
                    <a:pt x="1465" y="2658"/>
                  </a:cubicBezTo>
                  <a:cubicBezTo>
                    <a:pt x="1468" y="2700"/>
                    <a:pt x="1503" y="2721"/>
                    <a:pt x="1538" y="2721"/>
                  </a:cubicBezTo>
                  <a:cubicBezTo>
                    <a:pt x="1574" y="2721"/>
                    <a:pt x="1611" y="2698"/>
                    <a:pt x="1608" y="2654"/>
                  </a:cubicBezTo>
                  <a:cubicBezTo>
                    <a:pt x="1588" y="2297"/>
                    <a:pt x="1538" y="1944"/>
                    <a:pt x="1459" y="1597"/>
                  </a:cubicBezTo>
                  <a:lnTo>
                    <a:pt x="1459" y="1597"/>
                  </a:lnTo>
                  <a:cubicBezTo>
                    <a:pt x="1725" y="1832"/>
                    <a:pt x="1974" y="2085"/>
                    <a:pt x="2203" y="2354"/>
                  </a:cubicBezTo>
                  <a:cubicBezTo>
                    <a:pt x="2219" y="2373"/>
                    <a:pt x="2241" y="2381"/>
                    <a:pt x="2262" y="2381"/>
                  </a:cubicBezTo>
                  <a:cubicBezTo>
                    <a:pt x="2315" y="2381"/>
                    <a:pt x="2367" y="2331"/>
                    <a:pt x="2325" y="2283"/>
                  </a:cubicBezTo>
                  <a:cubicBezTo>
                    <a:pt x="2044" y="1954"/>
                    <a:pt x="1735" y="1649"/>
                    <a:pt x="1403" y="1368"/>
                  </a:cubicBezTo>
                  <a:cubicBezTo>
                    <a:pt x="1282" y="910"/>
                    <a:pt x="1112" y="462"/>
                    <a:pt x="894" y="34"/>
                  </a:cubicBezTo>
                  <a:cubicBezTo>
                    <a:pt x="881" y="10"/>
                    <a:pt x="861" y="0"/>
                    <a:pt x="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00;p71">
              <a:extLst>
                <a:ext uri="{FF2B5EF4-FFF2-40B4-BE49-F238E27FC236}">
                  <a16:creationId xmlns:a16="http://schemas.microsoft.com/office/drawing/2014/main" xmlns="" id="{4B020087-89FB-3EAE-39A8-F1F9FB0467D8}"/>
                </a:ext>
              </a:extLst>
            </p:cNvPr>
            <p:cNvSpPr/>
            <p:nvPr/>
          </p:nvSpPr>
          <p:spPr>
            <a:xfrm>
              <a:off x="6212769" y="5115130"/>
              <a:ext cx="648654" cy="184941"/>
            </a:xfrm>
            <a:custGeom>
              <a:avLst/>
              <a:gdLst/>
              <a:ahLst/>
              <a:cxnLst/>
              <a:rect l="l" t="t" r="r" b="b"/>
              <a:pathLst>
                <a:path w="16185" h="4252" extrusionOk="0">
                  <a:moveTo>
                    <a:pt x="13288" y="0"/>
                  </a:moveTo>
                  <a:cubicBezTo>
                    <a:pt x="12674" y="189"/>
                    <a:pt x="12102" y="469"/>
                    <a:pt x="11609" y="826"/>
                  </a:cubicBezTo>
                  <a:cubicBezTo>
                    <a:pt x="11297" y="1051"/>
                    <a:pt x="11018" y="1308"/>
                    <a:pt x="10774" y="1586"/>
                  </a:cubicBezTo>
                  <a:cubicBezTo>
                    <a:pt x="10384" y="2034"/>
                    <a:pt x="10092" y="2541"/>
                    <a:pt x="9920" y="3076"/>
                  </a:cubicBezTo>
                  <a:lnTo>
                    <a:pt x="2270" y="3076"/>
                  </a:lnTo>
                  <a:cubicBezTo>
                    <a:pt x="1786" y="2416"/>
                    <a:pt x="1062" y="1876"/>
                    <a:pt x="221" y="1543"/>
                  </a:cubicBezTo>
                  <a:lnTo>
                    <a:pt x="221" y="1543"/>
                  </a:lnTo>
                  <a:cubicBezTo>
                    <a:pt x="1" y="2434"/>
                    <a:pt x="13" y="3366"/>
                    <a:pt x="267" y="4251"/>
                  </a:cubicBezTo>
                  <a:lnTo>
                    <a:pt x="15631" y="4251"/>
                  </a:lnTo>
                  <a:cubicBezTo>
                    <a:pt x="16159" y="3632"/>
                    <a:pt x="16185" y="2777"/>
                    <a:pt x="15844" y="2073"/>
                  </a:cubicBezTo>
                  <a:cubicBezTo>
                    <a:pt x="15495" y="1354"/>
                    <a:pt x="14836" y="745"/>
                    <a:pt x="14048" y="330"/>
                  </a:cubicBezTo>
                  <a:cubicBezTo>
                    <a:pt x="13801" y="200"/>
                    <a:pt x="13544" y="92"/>
                    <a:pt x="13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01;p71">
              <a:extLst>
                <a:ext uri="{FF2B5EF4-FFF2-40B4-BE49-F238E27FC236}">
                  <a16:creationId xmlns:a16="http://schemas.microsoft.com/office/drawing/2014/main" xmlns="" id="{8C5B17DB-DAB2-02C8-16CD-32590847C4B1}"/>
                </a:ext>
              </a:extLst>
            </p:cNvPr>
            <p:cNvSpPr/>
            <p:nvPr/>
          </p:nvSpPr>
          <p:spPr>
            <a:xfrm>
              <a:off x="6342183" y="5115130"/>
              <a:ext cx="648694" cy="184941"/>
            </a:xfrm>
            <a:custGeom>
              <a:avLst/>
              <a:gdLst/>
              <a:ahLst/>
              <a:cxnLst/>
              <a:rect l="l" t="t" r="r" b="b"/>
              <a:pathLst>
                <a:path w="16186" h="4252" extrusionOk="0">
                  <a:moveTo>
                    <a:pt x="13288" y="0"/>
                  </a:moveTo>
                  <a:cubicBezTo>
                    <a:pt x="12674" y="189"/>
                    <a:pt x="12102" y="469"/>
                    <a:pt x="11609" y="826"/>
                  </a:cubicBezTo>
                  <a:cubicBezTo>
                    <a:pt x="11297" y="1051"/>
                    <a:pt x="11018" y="1308"/>
                    <a:pt x="10773" y="1586"/>
                  </a:cubicBezTo>
                  <a:cubicBezTo>
                    <a:pt x="10384" y="2034"/>
                    <a:pt x="10092" y="2541"/>
                    <a:pt x="9921" y="3076"/>
                  </a:cubicBezTo>
                  <a:lnTo>
                    <a:pt x="2270" y="3076"/>
                  </a:lnTo>
                  <a:cubicBezTo>
                    <a:pt x="1787" y="2416"/>
                    <a:pt x="1062" y="1876"/>
                    <a:pt x="220" y="1543"/>
                  </a:cubicBezTo>
                  <a:lnTo>
                    <a:pt x="220" y="1543"/>
                  </a:lnTo>
                  <a:cubicBezTo>
                    <a:pt x="1" y="2434"/>
                    <a:pt x="13" y="3366"/>
                    <a:pt x="267" y="4251"/>
                  </a:cubicBezTo>
                  <a:lnTo>
                    <a:pt x="15631" y="4251"/>
                  </a:lnTo>
                  <a:cubicBezTo>
                    <a:pt x="16160" y="3632"/>
                    <a:pt x="16186" y="2777"/>
                    <a:pt x="15844" y="2073"/>
                  </a:cubicBezTo>
                  <a:cubicBezTo>
                    <a:pt x="15495" y="1354"/>
                    <a:pt x="14838" y="745"/>
                    <a:pt x="14048" y="330"/>
                  </a:cubicBezTo>
                  <a:cubicBezTo>
                    <a:pt x="13801" y="200"/>
                    <a:pt x="13544" y="92"/>
                    <a:pt x="13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02;p71">
              <a:extLst>
                <a:ext uri="{FF2B5EF4-FFF2-40B4-BE49-F238E27FC236}">
                  <a16:creationId xmlns:a16="http://schemas.microsoft.com/office/drawing/2014/main" xmlns="" id="{06BB59AC-31B7-534A-AFF0-B4AB571B73F4}"/>
                </a:ext>
              </a:extLst>
            </p:cNvPr>
            <p:cNvSpPr/>
            <p:nvPr/>
          </p:nvSpPr>
          <p:spPr>
            <a:xfrm>
              <a:off x="4033364" y="5304457"/>
              <a:ext cx="460450" cy="138967"/>
            </a:xfrm>
            <a:custGeom>
              <a:avLst/>
              <a:gdLst/>
              <a:ahLst/>
              <a:cxnLst/>
              <a:rect l="l" t="t" r="r" b="b"/>
              <a:pathLst>
                <a:path w="11489" h="3195" extrusionOk="0">
                  <a:moveTo>
                    <a:pt x="9691" y="0"/>
                  </a:moveTo>
                  <a:cubicBezTo>
                    <a:pt x="7650" y="0"/>
                    <a:pt x="0" y="1465"/>
                    <a:pt x="0" y="1465"/>
                  </a:cubicBezTo>
                  <a:lnTo>
                    <a:pt x="212" y="2944"/>
                  </a:lnTo>
                  <a:cubicBezTo>
                    <a:pt x="819" y="3119"/>
                    <a:pt x="1508" y="3194"/>
                    <a:pt x="2242" y="3194"/>
                  </a:cubicBezTo>
                  <a:cubicBezTo>
                    <a:pt x="2792" y="3194"/>
                    <a:pt x="3367" y="3152"/>
                    <a:pt x="3952" y="3079"/>
                  </a:cubicBezTo>
                  <a:cubicBezTo>
                    <a:pt x="6967" y="2701"/>
                    <a:pt x="10224" y="1502"/>
                    <a:pt x="11489" y="1001"/>
                  </a:cubicBezTo>
                  <a:cubicBezTo>
                    <a:pt x="11200" y="535"/>
                    <a:pt x="10703" y="71"/>
                    <a:pt x="9911" y="7"/>
                  </a:cubicBezTo>
                  <a:cubicBezTo>
                    <a:pt x="9847" y="2"/>
                    <a:pt x="9774" y="0"/>
                    <a:pt x="9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03;p71">
              <a:extLst>
                <a:ext uri="{FF2B5EF4-FFF2-40B4-BE49-F238E27FC236}">
                  <a16:creationId xmlns:a16="http://schemas.microsoft.com/office/drawing/2014/main" xmlns="" id="{053D0A8D-8BCB-1F51-3ABA-AFC1079BE204}"/>
                </a:ext>
              </a:extLst>
            </p:cNvPr>
            <p:cNvSpPr/>
            <p:nvPr/>
          </p:nvSpPr>
          <p:spPr>
            <a:xfrm>
              <a:off x="4134683" y="5159493"/>
              <a:ext cx="83201" cy="217432"/>
            </a:xfrm>
            <a:custGeom>
              <a:avLst/>
              <a:gdLst/>
              <a:ahLst/>
              <a:cxnLst/>
              <a:rect l="l" t="t" r="r" b="b"/>
              <a:pathLst>
                <a:path w="2076" h="4999" extrusionOk="0">
                  <a:moveTo>
                    <a:pt x="198" y="0"/>
                  </a:moveTo>
                  <a:cubicBezTo>
                    <a:pt x="144" y="0"/>
                    <a:pt x="92" y="51"/>
                    <a:pt x="127" y="109"/>
                  </a:cubicBezTo>
                  <a:cubicBezTo>
                    <a:pt x="313" y="408"/>
                    <a:pt x="488" y="712"/>
                    <a:pt x="652" y="1023"/>
                  </a:cubicBezTo>
                  <a:cubicBezTo>
                    <a:pt x="869" y="1439"/>
                    <a:pt x="1066" y="1865"/>
                    <a:pt x="1240" y="2300"/>
                  </a:cubicBezTo>
                  <a:cubicBezTo>
                    <a:pt x="923" y="3196"/>
                    <a:pt x="520" y="4061"/>
                    <a:pt x="36" y="4881"/>
                  </a:cubicBezTo>
                  <a:cubicBezTo>
                    <a:pt x="1" y="4941"/>
                    <a:pt x="55" y="4998"/>
                    <a:pt x="107" y="4998"/>
                  </a:cubicBezTo>
                  <a:cubicBezTo>
                    <a:pt x="130" y="4998"/>
                    <a:pt x="152" y="4988"/>
                    <a:pt x="168" y="4963"/>
                  </a:cubicBezTo>
                  <a:cubicBezTo>
                    <a:pt x="353" y="4647"/>
                    <a:pt x="527" y="4326"/>
                    <a:pt x="688" y="3999"/>
                  </a:cubicBezTo>
                  <a:cubicBezTo>
                    <a:pt x="927" y="3517"/>
                    <a:pt x="1138" y="3022"/>
                    <a:pt x="1324" y="2518"/>
                  </a:cubicBezTo>
                  <a:cubicBezTo>
                    <a:pt x="1566" y="3157"/>
                    <a:pt x="1765" y="3813"/>
                    <a:pt x="1912" y="4482"/>
                  </a:cubicBezTo>
                  <a:cubicBezTo>
                    <a:pt x="1921" y="4522"/>
                    <a:pt x="1952" y="4540"/>
                    <a:pt x="1984" y="4540"/>
                  </a:cubicBezTo>
                  <a:cubicBezTo>
                    <a:pt x="2029" y="4540"/>
                    <a:pt x="2075" y="4505"/>
                    <a:pt x="2063" y="4448"/>
                  </a:cubicBezTo>
                  <a:cubicBezTo>
                    <a:pt x="1986" y="4100"/>
                    <a:pt x="1896" y="3754"/>
                    <a:pt x="1794" y="3412"/>
                  </a:cubicBezTo>
                  <a:cubicBezTo>
                    <a:pt x="1679" y="3035"/>
                    <a:pt x="1548" y="2664"/>
                    <a:pt x="1403" y="2298"/>
                  </a:cubicBezTo>
                  <a:cubicBezTo>
                    <a:pt x="1621" y="1674"/>
                    <a:pt x="1798" y="1038"/>
                    <a:pt x="1931" y="391"/>
                  </a:cubicBezTo>
                  <a:cubicBezTo>
                    <a:pt x="1943" y="332"/>
                    <a:pt x="1893" y="292"/>
                    <a:pt x="1848" y="292"/>
                  </a:cubicBezTo>
                  <a:cubicBezTo>
                    <a:pt x="1818" y="292"/>
                    <a:pt x="1791" y="308"/>
                    <a:pt x="1783" y="347"/>
                  </a:cubicBezTo>
                  <a:cubicBezTo>
                    <a:pt x="1711" y="699"/>
                    <a:pt x="1626" y="1047"/>
                    <a:pt x="1529" y="1394"/>
                  </a:cubicBezTo>
                  <a:cubicBezTo>
                    <a:pt x="1464" y="1623"/>
                    <a:pt x="1391" y="1851"/>
                    <a:pt x="1314" y="2078"/>
                  </a:cubicBezTo>
                  <a:cubicBezTo>
                    <a:pt x="1021" y="1370"/>
                    <a:pt x="669" y="688"/>
                    <a:pt x="264" y="38"/>
                  </a:cubicBezTo>
                  <a:cubicBezTo>
                    <a:pt x="247" y="11"/>
                    <a:pt x="222"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04;p71">
              <a:extLst>
                <a:ext uri="{FF2B5EF4-FFF2-40B4-BE49-F238E27FC236}">
                  <a16:creationId xmlns:a16="http://schemas.microsoft.com/office/drawing/2014/main" xmlns="" id="{E047D373-B029-A96A-BB84-5D825B2C8853}"/>
                </a:ext>
              </a:extLst>
            </p:cNvPr>
            <p:cNvSpPr/>
            <p:nvPr/>
          </p:nvSpPr>
          <p:spPr>
            <a:xfrm>
              <a:off x="4224660" y="5185850"/>
              <a:ext cx="89132" cy="157930"/>
            </a:xfrm>
            <a:custGeom>
              <a:avLst/>
              <a:gdLst/>
              <a:ahLst/>
              <a:cxnLst/>
              <a:rect l="l" t="t" r="r" b="b"/>
              <a:pathLst>
                <a:path w="2224" h="3631" extrusionOk="0">
                  <a:moveTo>
                    <a:pt x="285" y="0"/>
                  </a:moveTo>
                  <a:cubicBezTo>
                    <a:pt x="232" y="0"/>
                    <a:pt x="179" y="52"/>
                    <a:pt x="214" y="110"/>
                  </a:cubicBezTo>
                  <a:cubicBezTo>
                    <a:pt x="560" y="676"/>
                    <a:pt x="864" y="1265"/>
                    <a:pt x="1127" y="1873"/>
                  </a:cubicBezTo>
                  <a:cubicBezTo>
                    <a:pt x="786" y="2436"/>
                    <a:pt x="425" y="2984"/>
                    <a:pt x="42" y="3516"/>
                  </a:cubicBezTo>
                  <a:cubicBezTo>
                    <a:pt x="1" y="3573"/>
                    <a:pt x="54" y="3630"/>
                    <a:pt x="110" y="3630"/>
                  </a:cubicBezTo>
                  <a:cubicBezTo>
                    <a:pt x="133" y="3630"/>
                    <a:pt x="156" y="3620"/>
                    <a:pt x="173" y="3597"/>
                  </a:cubicBezTo>
                  <a:cubicBezTo>
                    <a:pt x="535" y="3094"/>
                    <a:pt x="876" y="2576"/>
                    <a:pt x="1200" y="2047"/>
                  </a:cubicBezTo>
                  <a:cubicBezTo>
                    <a:pt x="1403" y="2538"/>
                    <a:pt x="1581" y="3038"/>
                    <a:pt x="1728" y="3550"/>
                  </a:cubicBezTo>
                  <a:cubicBezTo>
                    <a:pt x="1739" y="3589"/>
                    <a:pt x="1772" y="3607"/>
                    <a:pt x="1804" y="3607"/>
                  </a:cubicBezTo>
                  <a:cubicBezTo>
                    <a:pt x="1849" y="3607"/>
                    <a:pt x="1894" y="3572"/>
                    <a:pt x="1878" y="3516"/>
                  </a:cubicBezTo>
                  <a:cubicBezTo>
                    <a:pt x="1718" y="2960"/>
                    <a:pt x="1524" y="2416"/>
                    <a:pt x="1298" y="1885"/>
                  </a:cubicBezTo>
                  <a:cubicBezTo>
                    <a:pt x="1616" y="1355"/>
                    <a:pt x="1915" y="816"/>
                    <a:pt x="2193" y="264"/>
                  </a:cubicBezTo>
                  <a:cubicBezTo>
                    <a:pt x="2224" y="203"/>
                    <a:pt x="2170" y="145"/>
                    <a:pt x="2120" y="145"/>
                  </a:cubicBezTo>
                  <a:cubicBezTo>
                    <a:pt x="2097" y="145"/>
                    <a:pt x="2075" y="156"/>
                    <a:pt x="2062" y="184"/>
                  </a:cubicBezTo>
                  <a:cubicBezTo>
                    <a:pt x="1801" y="702"/>
                    <a:pt x="1519" y="1208"/>
                    <a:pt x="1223" y="1707"/>
                  </a:cubicBezTo>
                  <a:cubicBezTo>
                    <a:pt x="970" y="1133"/>
                    <a:pt x="679" y="575"/>
                    <a:pt x="351" y="38"/>
                  </a:cubicBezTo>
                  <a:cubicBezTo>
                    <a:pt x="335" y="11"/>
                    <a:pt x="31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05;p71">
              <a:extLst>
                <a:ext uri="{FF2B5EF4-FFF2-40B4-BE49-F238E27FC236}">
                  <a16:creationId xmlns:a16="http://schemas.microsoft.com/office/drawing/2014/main" xmlns="" id="{64ABFB40-C82F-0E11-653D-1947FCB2BBD0}"/>
                </a:ext>
              </a:extLst>
            </p:cNvPr>
            <p:cNvSpPr/>
            <p:nvPr/>
          </p:nvSpPr>
          <p:spPr>
            <a:xfrm>
              <a:off x="4307944" y="5144357"/>
              <a:ext cx="114421" cy="256099"/>
            </a:xfrm>
            <a:custGeom>
              <a:avLst/>
              <a:gdLst/>
              <a:ahLst/>
              <a:cxnLst/>
              <a:rect l="l" t="t" r="r" b="b"/>
              <a:pathLst>
                <a:path w="2855" h="5888" extrusionOk="0">
                  <a:moveTo>
                    <a:pt x="1706" y="154"/>
                  </a:moveTo>
                  <a:cubicBezTo>
                    <a:pt x="1762" y="154"/>
                    <a:pt x="1818" y="172"/>
                    <a:pt x="1869" y="215"/>
                  </a:cubicBezTo>
                  <a:cubicBezTo>
                    <a:pt x="2028" y="352"/>
                    <a:pt x="2010" y="586"/>
                    <a:pt x="1963" y="769"/>
                  </a:cubicBezTo>
                  <a:cubicBezTo>
                    <a:pt x="1793" y="1428"/>
                    <a:pt x="1454" y="2058"/>
                    <a:pt x="1033" y="2597"/>
                  </a:cubicBezTo>
                  <a:cubicBezTo>
                    <a:pt x="976" y="2235"/>
                    <a:pt x="968" y="1868"/>
                    <a:pt x="1015" y="1503"/>
                  </a:cubicBezTo>
                  <a:cubicBezTo>
                    <a:pt x="1043" y="1297"/>
                    <a:pt x="1087" y="1093"/>
                    <a:pt x="1146" y="896"/>
                  </a:cubicBezTo>
                  <a:cubicBezTo>
                    <a:pt x="1202" y="709"/>
                    <a:pt x="1263" y="508"/>
                    <a:pt x="1379" y="348"/>
                  </a:cubicBezTo>
                  <a:cubicBezTo>
                    <a:pt x="1452" y="245"/>
                    <a:pt x="1580" y="154"/>
                    <a:pt x="1706" y="154"/>
                  </a:cubicBezTo>
                  <a:close/>
                  <a:moveTo>
                    <a:pt x="1011" y="2968"/>
                  </a:moveTo>
                  <a:cubicBezTo>
                    <a:pt x="1037" y="2978"/>
                    <a:pt x="1063" y="2988"/>
                    <a:pt x="1087" y="2999"/>
                  </a:cubicBezTo>
                  <a:cubicBezTo>
                    <a:pt x="1171" y="3039"/>
                    <a:pt x="1253" y="3083"/>
                    <a:pt x="1333" y="3130"/>
                  </a:cubicBezTo>
                  <a:cubicBezTo>
                    <a:pt x="1505" y="3231"/>
                    <a:pt x="1666" y="3349"/>
                    <a:pt x="1814" y="3483"/>
                  </a:cubicBezTo>
                  <a:cubicBezTo>
                    <a:pt x="2100" y="3740"/>
                    <a:pt x="2339" y="4051"/>
                    <a:pt x="2510" y="4396"/>
                  </a:cubicBezTo>
                  <a:cubicBezTo>
                    <a:pt x="2589" y="4555"/>
                    <a:pt x="2696" y="4760"/>
                    <a:pt x="2652" y="4944"/>
                  </a:cubicBezTo>
                  <a:cubicBezTo>
                    <a:pt x="2622" y="5065"/>
                    <a:pt x="2539" y="5110"/>
                    <a:pt x="2444" y="5110"/>
                  </a:cubicBezTo>
                  <a:cubicBezTo>
                    <a:pt x="2339" y="5110"/>
                    <a:pt x="2221" y="5056"/>
                    <a:pt x="2145" y="4993"/>
                  </a:cubicBezTo>
                  <a:cubicBezTo>
                    <a:pt x="1991" y="4863"/>
                    <a:pt x="1859" y="4692"/>
                    <a:pt x="1739" y="4531"/>
                  </a:cubicBezTo>
                  <a:cubicBezTo>
                    <a:pt x="1611" y="4363"/>
                    <a:pt x="1498" y="4183"/>
                    <a:pt x="1398" y="3996"/>
                  </a:cubicBezTo>
                  <a:cubicBezTo>
                    <a:pt x="1224" y="3672"/>
                    <a:pt x="1097" y="3325"/>
                    <a:pt x="1011" y="2968"/>
                  </a:cubicBezTo>
                  <a:close/>
                  <a:moveTo>
                    <a:pt x="1702" y="1"/>
                  </a:moveTo>
                  <a:cubicBezTo>
                    <a:pt x="1540" y="1"/>
                    <a:pt x="1389" y="92"/>
                    <a:pt x="1287" y="215"/>
                  </a:cubicBezTo>
                  <a:cubicBezTo>
                    <a:pt x="1149" y="382"/>
                    <a:pt x="1078" y="599"/>
                    <a:pt x="1014" y="801"/>
                  </a:cubicBezTo>
                  <a:cubicBezTo>
                    <a:pt x="945" y="1017"/>
                    <a:pt x="897" y="1239"/>
                    <a:pt x="866" y="1464"/>
                  </a:cubicBezTo>
                  <a:cubicBezTo>
                    <a:pt x="809" y="1882"/>
                    <a:pt x="822" y="2309"/>
                    <a:pt x="898" y="2725"/>
                  </a:cubicBezTo>
                  <a:cubicBezTo>
                    <a:pt x="867" y="2726"/>
                    <a:pt x="833" y="2746"/>
                    <a:pt x="819" y="2777"/>
                  </a:cubicBezTo>
                  <a:cubicBezTo>
                    <a:pt x="688" y="3075"/>
                    <a:pt x="555" y="3374"/>
                    <a:pt x="423" y="3673"/>
                  </a:cubicBezTo>
                  <a:cubicBezTo>
                    <a:pt x="305" y="3942"/>
                    <a:pt x="183" y="4212"/>
                    <a:pt x="114" y="4499"/>
                  </a:cubicBezTo>
                  <a:cubicBezTo>
                    <a:pt x="1" y="4973"/>
                    <a:pt x="54" y="5534"/>
                    <a:pt x="446" y="5868"/>
                  </a:cubicBezTo>
                  <a:cubicBezTo>
                    <a:pt x="463" y="5882"/>
                    <a:pt x="481" y="5888"/>
                    <a:pt x="498" y="5888"/>
                  </a:cubicBezTo>
                  <a:cubicBezTo>
                    <a:pt x="561" y="5888"/>
                    <a:pt x="617" y="5813"/>
                    <a:pt x="558" y="5763"/>
                  </a:cubicBezTo>
                  <a:cubicBezTo>
                    <a:pt x="164" y="5428"/>
                    <a:pt x="161" y="4868"/>
                    <a:pt x="298" y="4408"/>
                  </a:cubicBezTo>
                  <a:cubicBezTo>
                    <a:pt x="377" y="4140"/>
                    <a:pt x="496" y="3886"/>
                    <a:pt x="609" y="3631"/>
                  </a:cubicBezTo>
                  <a:cubicBezTo>
                    <a:pt x="696" y="3434"/>
                    <a:pt x="784" y="3236"/>
                    <a:pt x="871" y="3038"/>
                  </a:cubicBezTo>
                  <a:cubicBezTo>
                    <a:pt x="978" y="3468"/>
                    <a:pt x="1144" y="3883"/>
                    <a:pt x="1372" y="4263"/>
                  </a:cubicBezTo>
                  <a:cubicBezTo>
                    <a:pt x="1492" y="4460"/>
                    <a:pt x="1627" y="4648"/>
                    <a:pt x="1775" y="4825"/>
                  </a:cubicBezTo>
                  <a:cubicBezTo>
                    <a:pt x="1909" y="4983"/>
                    <a:pt x="2057" y="5163"/>
                    <a:pt x="2257" y="5237"/>
                  </a:cubicBezTo>
                  <a:cubicBezTo>
                    <a:pt x="2310" y="5256"/>
                    <a:pt x="2367" y="5266"/>
                    <a:pt x="2423" y="5266"/>
                  </a:cubicBezTo>
                  <a:cubicBezTo>
                    <a:pt x="2553" y="5266"/>
                    <a:pt x="2680" y="5213"/>
                    <a:pt x="2753" y="5098"/>
                  </a:cubicBezTo>
                  <a:cubicBezTo>
                    <a:pt x="2854" y="4938"/>
                    <a:pt x="2813" y="4728"/>
                    <a:pt x="2752" y="4561"/>
                  </a:cubicBezTo>
                  <a:cubicBezTo>
                    <a:pt x="2466" y="3790"/>
                    <a:pt x="1821" y="3161"/>
                    <a:pt x="1076" y="2827"/>
                  </a:cubicBezTo>
                  <a:cubicBezTo>
                    <a:pt x="1074" y="2817"/>
                    <a:pt x="1072" y="2805"/>
                    <a:pt x="1070" y="2794"/>
                  </a:cubicBezTo>
                  <a:cubicBezTo>
                    <a:pt x="1346" y="2453"/>
                    <a:pt x="1587" y="2086"/>
                    <a:pt x="1776" y="1690"/>
                  </a:cubicBezTo>
                  <a:cubicBezTo>
                    <a:pt x="1879" y="1475"/>
                    <a:pt x="1970" y="1254"/>
                    <a:pt x="2045" y="1030"/>
                  </a:cubicBezTo>
                  <a:cubicBezTo>
                    <a:pt x="2119" y="808"/>
                    <a:pt x="2197" y="560"/>
                    <a:pt x="2119" y="328"/>
                  </a:cubicBezTo>
                  <a:cubicBezTo>
                    <a:pt x="2063" y="165"/>
                    <a:pt x="1932" y="24"/>
                    <a:pt x="1754" y="4"/>
                  </a:cubicBezTo>
                  <a:cubicBezTo>
                    <a:pt x="1737" y="2"/>
                    <a:pt x="1720" y="1"/>
                    <a:pt x="1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TextBox 278">
            <a:extLst>
              <a:ext uri="{FF2B5EF4-FFF2-40B4-BE49-F238E27FC236}">
                <a16:creationId xmlns:a16="http://schemas.microsoft.com/office/drawing/2014/main" xmlns="" id="{729FFD58-748F-514E-CAE1-7D84B530ED4A}"/>
              </a:ext>
            </a:extLst>
          </p:cNvPr>
          <p:cNvSpPr txBox="1"/>
          <p:nvPr/>
        </p:nvSpPr>
        <p:spPr>
          <a:xfrm>
            <a:off x="1812690" y="398041"/>
            <a:ext cx="5397351" cy="507831"/>
          </a:xfrm>
          <a:prstGeom prst="rect">
            <a:avLst/>
          </a:prstGeom>
          <a:noFill/>
        </p:spPr>
        <p:txBody>
          <a:bodyPr wrap="square" rtlCol="0">
            <a:spAutoFit/>
          </a:bodyPr>
          <a:lstStyle/>
          <a:p>
            <a:pPr algn="ctr"/>
            <a:r>
              <a:rPr lang="en-US" sz="2700" b="1"/>
              <a:t>Luyện tập đọc theo nhóm </a:t>
            </a:r>
          </a:p>
        </p:txBody>
      </p:sp>
      <p:sp>
        <p:nvSpPr>
          <p:cNvPr id="280" name="TextBox 279">
            <a:extLst>
              <a:ext uri="{FF2B5EF4-FFF2-40B4-BE49-F238E27FC236}">
                <a16:creationId xmlns:a16="http://schemas.microsoft.com/office/drawing/2014/main" xmlns="" id="{0D73D434-FB43-011C-14F8-8A6D32FB10C6}"/>
              </a:ext>
            </a:extLst>
          </p:cNvPr>
          <p:cNvSpPr txBox="1"/>
          <p:nvPr/>
        </p:nvSpPr>
        <p:spPr>
          <a:xfrm>
            <a:off x="545424" y="1333672"/>
            <a:ext cx="4594025" cy="234365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000"/>
              <a:t>Đọc lần lượt các khổ của bài thơ. </a:t>
            </a:r>
          </a:p>
          <a:p>
            <a:pPr marL="342900" indent="-342900" algn="just">
              <a:lnSpc>
                <a:spcPct val="150000"/>
              </a:lnSpc>
              <a:buFont typeface="Wingdings" panose="05000000000000000000" pitchFamily="2" charset="2"/>
              <a:buChar char="§"/>
            </a:pPr>
            <a:r>
              <a:rPr lang="en-US" sz="2000"/>
              <a:t>Chú ý đọc đúng các từ ngữ dễ phát âm sai; ngắt, nghỉ câu đúng chỗ. </a:t>
            </a:r>
          </a:p>
          <a:p>
            <a:pPr marL="342900" indent="-342900" algn="just">
              <a:lnSpc>
                <a:spcPct val="150000"/>
              </a:lnSpc>
              <a:buFont typeface="Wingdings" panose="05000000000000000000" pitchFamily="2" charset="2"/>
              <a:buChar char="§"/>
            </a:pPr>
            <a:r>
              <a:rPr lang="en-US" sz="2000"/>
              <a:t>Nhận xét bài đọc của bạn để cùng tiến bộ. </a:t>
            </a:r>
          </a:p>
        </p:txBody>
      </p:sp>
    </p:spTree>
    <p:extLst>
      <p:ext uri="{BB962C8B-B14F-4D97-AF65-F5344CB8AC3E}">
        <p14:creationId xmlns:p14="http://schemas.microsoft.com/office/powerpoint/2010/main" val="186637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barn(inVertical)">
                                      <p:cBhvr>
                                        <p:cTn id="7" dur="5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randombar(horizontal)">
                                      <p:cBhvr>
                                        <p:cTn id="12" dur="500"/>
                                        <p:tgtEl>
                                          <p:spTgt spid="280"/>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p:bldP spid="2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4560" name="Google Shape;4560;p74"/>
          <p:cNvSpPr txBox="1">
            <a:spLocks noGrp="1"/>
          </p:cNvSpPr>
          <p:nvPr>
            <p:ph type="title"/>
          </p:nvPr>
        </p:nvSpPr>
        <p:spPr>
          <a:xfrm>
            <a:off x="720000" y="285368"/>
            <a:ext cx="7704000" cy="6508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j-lt"/>
              </a:rPr>
              <a:t>ÔN BÀI CŨ</a:t>
            </a:r>
            <a:endParaRPr b="1">
              <a:latin typeface="+mj-lt"/>
            </a:endParaRPr>
          </a:p>
        </p:txBody>
      </p:sp>
      <p:sp>
        <p:nvSpPr>
          <p:cNvPr id="6" name="Freeform 5">
            <a:extLst>
              <a:ext uri="{FF2B5EF4-FFF2-40B4-BE49-F238E27FC236}">
                <a16:creationId xmlns:a16="http://schemas.microsoft.com/office/drawing/2014/main" xmlns="" id="{0F4D152B-596D-2E5A-FA62-87FC1369D177}"/>
              </a:ext>
            </a:extLst>
          </p:cNvPr>
          <p:cNvSpPr/>
          <p:nvPr/>
        </p:nvSpPr>
        <p:spPr>
          <a:xfrm>
            <a:off x="2224220" y="2707679"/>
            <a:ext cx="4695559" cy="2435821"/>
          </a:xfrm>
          <a:custGeom>
            <a:avLst/>
            <a:gdLst/>
            <a:ahLst/>
            <a:cxnLst/>
            <a:rect l="l" t="t" r="r" b="b"/>
            <a:pathLst>
              <a:path w="15864289" h="8229600">
                <a:moveTo>
                  <a:pt x="0" y="0"/>
                </a:moveTo>
                <a:lnTo>
                  <a:pt x="15864289" y="0"/>
                </a:lnTo>
                <a:lnTo>
                  <a:pt x="15864289" y="8229600"/>
                </a:lnTo>
                <a:lnTo>
                  <a:pt x="0" y="8229600"/>
                </a:lnTo>
                <a:lnTo>
                  <a:pt x="0" y="0"/>
                </a:lnTo>
                <a:close/>
              </a:path>
            </a:pathLst>
          </a:custGeom>
          <a:blipFill>
            <a:blip r:embed="rId3"/>
            <a:stretch>
              <a:fillRect/>
            </a:stretch>
          </a:blipFill>
        </p:spPr>
      </p:sp>
      <p:grpSp>
        <p:nvGrpSpPr>
          <p:cNvPr id="9" name="Group 8">
            <a:extLst>
              <a:ext uri="{FF2B5EF4-FFF2-40B4-BE49-F238E27FC236}">
                <a16:creationId xmlns:a16="http://schemas.microsoft.com/office/drawing/2014/main" xmlns="" id="{4B31A6C4-055F-6805-BE11-2C79B1F246D2}"/>
              </a:ext>
            </a:extLst>
          </p:cNvPr>
          <p:cNvGrpSpPr/>
          <p:nvPr/>
        </p:nvGrpSpPr>
        <p:grpSpPr>
          <a:xfrm>
            <a:off x="637199" y="1151268"/>
            <a:ext cx="7869599" cy="1083932"/>
            <a:chOff x="609600" y="1151268"/>
            <a:chExt cx="7869599" cy="1083932"/>
          </a:xfrm>
        </p:grpSpPr>
        <p:sp>
          <p:nvSpPr>
            <p:cNvPr id="8" name="Rectangle: Rounded Corners 7">
              <a:extLst>
                <a:ext uri="{FF2B5EF4-FFF2-40B4-BE49-F238E27FC236}">
                  <a16:creationId xmlns:a16="http://schemas.microsoft.com/office/drawing/2014/main" xmlns="" id="{A37A1751-C265-C029-F468-56E26BA4D075}"/>
                </a:ext>
              </a:extLst>
            </p:cNvPr>
            <p:cNvSpPr/>
            <p:nvPr/>
          </p:nvSpPr>
          <p:spPr>
            <a:xfrm>
              <a:off x="609600" y="1151268"/>
              <a:ext cx="7814400" cy="1083932"/>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6357F6E-5DA9-5600-B178-FEA90CCBEFD4}"/>
                </a:ext>
              </a:extLst>
            </p:cNvPr>
            <p:cNvSpPr txBox="1"/>
            <p:nvPr/>
          </p:nvSpPr>
          <p:spPr>
            <a:xfrm>
              <a:off x="664799" y="1213904"/>
              <a:ext cx="7814400" cy="958660"/>
            </a:xfrm>
            <a:prstGeom prst="rect">
              <a:avLst/>
            </a:prstGeom>
            <a:noFill/>
          </p:spPr>
          <p:txBody>
            <a:bodyPr wrap="square" rtlCol="0">
              <a:spAutoFit/>
            </a:bodyPr>
            <a:lstStyle/>
            <a:p>
              <a:pPr algn="just">
                <a:lnSpc>
                  <a:spcPct val="150000"/>
                </a:lnSpc>
              </a:pPr>
              <a:r>
                <a:rPr lang="en-US" sz="2000"/>
                <a:t>Em hãy </a:t>
              </a:r>
              <a:r>
                <a:rPr lang="vi-VN" sz="2000"/>
                <a:t>đọc một số câu thành ngữ, tục ngữ, ca dao về lòng biết ơn thầy cô giáo. </a:t>
              </a:r>
              <a:endParaRPr lang="en-US" sz="20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60"/>
                                        </p:tgtEl>
                                        <p:attrNameLst>
                                          <p:attrName>style.visibility</p:attrName>
                                        </p:attrNameLst>
                                      </p:cBhvr>
                                      <p:to>
                                        <p:strVal val="visible"/>
                                      </p:to>
                                    </p:set>
                                    <p:anim calcmode="lin" valueType="num">
                                      <p:cBhvr additive="base">
                                        <p:cTn id="7" dur="500" fill="hold"/>
                                        <p:tgtEl>
                                          <p:spTgt spid="4560"/>
                                        </p:tgtEl>
                                        <p:attrNameLst>
                                          <p:attrName>ppt_x</p:attrName>
                                        </p:attrNameLst>
                                      </p:cBhvr>
                                      <p:tavLst>
                                        <p:tav tm="0">
                                          <p:val>
                                            <p:strVal val="#ppt_x"/>
                                          </p:val>
                                        </p:tav>
                                        <p:tav tm="100000">
                                          <p:val>
                                            <p:strVal val="#ppt_x"/>
                                          </p:val>
                                        </p:tav>
                                      </p:tavLst>
                                    </p:anim>
                                    <p:anim calcmode="lin" valueType="num">
                                      <p:cBhvr additive="base">
                                        <p:cTn id="8" dur="500" fill="hold"/>
                                        <p:tgtEl>
                                          <p:spTgt spid="45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40"/>
          <p:cNvSpPr txBox="1">
            <a:spLocks noGrp="1"/>
          </p:cNvSpPr>
          <p:nvPr>
            <p:ph type="title"/>
          </p:nvPr>
        </p:nvSpPr>
        <p:spPr>
          <a:xfrm>
            <a:off x="4656775" y="1544487"/>
            <a:ext cx="3774000" cy="116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mj-lt"/>
              </a:rPr>
              <a:t>04</a:t>
            </a:r>
            <a:endParaRPr sz="6000" b="1">
              <a:latin typeface="+mj-lt"/>
            </a:endParaRPr>
          </a:p>
        </p:txBody>
      </p:sp>
      <p:sp>
        <p:nvSpPr>
          <p:cNvPr id="1600" name="Google Shape;1600;p40"/>
          <p:cNvSpPr txBox="1">
            <a:spLocks noGrp="1"/>
          </p:cNvSpPr>
          <p:nvPr>
            <p:ph type="subTitle" idx="1"/>
          </p:nvPr>
        </p:nvSpPr>
        <p:spPr>
          <a:xfrm>
            <a:off x="4656775" y="2652746"/>
            <a:ext cx="3905258" cy="1629776"/>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3500" b="1">
                <a:latin typeface="+mj-lt"/>
              </a:rPr>
              <a:t>L</a:t>
            </a:r>
            <a:r>
              <a:rPr lang="en" sz="3500" b="1">
                <a:latin typeface="+mj-lt"/>
              </a:rPr>
              <a:t>uyện tập theo văn bản đọc </a:t>
            </a:r>
            <a:endParaRPr sz="3500" b="1">
              <a:latin typeface="+mj-lt"/>
            </a:endParaRPr>
          </a:p>
        </p:txBody>
      </p:sp>
      <p:grpSp>
        <p:nvGrpSpPr>
          <p:cNvPr id="1601" name="Google Shape;1601;p40"/>
          <p:cNvGrpSpPr/>
          <p:nvPr/>
        </p:nvGrpSpPr>
        <p:grpSpPr>
          <a:xfrm>
            <a:off x="537084" y="875628"/>
            <a:ext cx="3666574" cy="3392235"/>
            <a:chOff x="537084" y="764628"/>
            <a:chExt cx="3666574" cy="3392235"/>
          </a:xfrm>
        </p:grpSpPr>
        <p:sp>
          <p:nvSpPr>
            <p:cNvPr id="1602" name="Google Shape;1602;p40"/>
            <p:cNvSpPr/>
            <p:nvPr/>
          </p:nvSpPr>
          <p:spPr>
            <a:xfrm rot="-439021">
              <a:off x="686086" y="1395990"/>
              <a:ext cx="3368569" cy="2556761"/>
            </a:xfrm>
            <a:custGeom>
              <a:avLst/>
              <a:gdLst/>
              <a:ahLst/>
              <a:cxnLst/>
              <a:rect l="l" t="t" r="r" b="b"/>
              <a:pathLst>
                <a:path w="90558" h="68730" extrusionOk="0">
                  <a:moveTo>
                    <a:pt x="27034" y="0"/>
                  </a:moveTo>
                  <a:cubicBezTo>
                    <a:pt x="25604" y="0"/>
                    <a:pt x="24153" y="152"/>
                    <a:pt x="22700" y="468"/>
                  </a:cubicBezTo>
                  <a:cubicBezTo>
                    <a:pt x="12336" y="2721"/>
                    <a:pt x="5553" y="12515"/>
                    <a:pt x="6860" y="22842"/>
                  </a:cubicBezTo>
                  <a:cubicBezTo>
                    <a:pt x="2275" y="27137"/>
                    <a:pt x="0" y="33663"/>
                    <a:pt x="1431" y="40251"/>
                  </a:cubicBezTo>
                  <a:cubicBezTo>
                    <a:pt x="3310" y="48895"/>
                    <a:pt x="10959" y="54800"/>
                    <a:pt x="19459" y="54800"/>
                  </a:cubicBezTo>
                  <a:cubicBezTo>
                    <a:pt x="19977" y="54800"/>
                    <a:pt x="20499" y="54778"/>
                    <a:pt x="21022" y="54734"/>
                  </a:cubicBezTo>
                  <a:cubicBezTo>
                    <a:pt x="24716" y="63218"/>
                    <a:pt x="33149" y="68729"/>
                    <a:pt x="42378" y="68729"/>
                  </a:cubicBezTo>
                  <a:cubicBezTo>
                    <a:pt x="44020" y="68729"/>
                    <a:pt x="45686" y="68555"/>
                    <a:pt x="47356" y="68192"/>
                  </a:cubicBezTo>
                  <a:cubicBezTo>
                    <a:pt x="53417" y="66875"/>
                    <a:pt x="58409" y="63310"/>
                    <a:pt x="61653" y="58568"/>
                  </a:cubicBezTo>
                  <a:cubicBezTo>
                    <a:pt x="64069" y="59645"/>
                    <a:pt x="66720" y="60232"/>
                    <a:pt x="69457" y="60232"/>
                  </a:cubicBezTo>
                  <a:cubicBezTo>
                    <a:pt x="70812" y="60232"/>
                    <a:pt x="72188" y="60088"/>
                    <a:pt x="73567" y="59788"/>
                  </a:cubicBezTo>
                  <a:cubicBezTo>
                    <a:pt x="83962" y="57529"/>
                    <a:pt x="90557" y="47269"/>
                    <a:pt x="88298" y="36874"/>
                  </a:cubicBezTo>
                  <a:cubicBezTo>
                    <a:pt x="87592" y="33629"/>
                    <a:pt x="86107" y="30756"/>
                    <a:pt x="84082" y="28404"/>
                  </a:cubicBezTo>
                  <a:cubicBezTo>
                    <a:pt x="87069" y="25366"/>
                    <a:pt x="88515" y="20926"/>
                    <a:pt x="87543" y="16449"/>
                  </a:cubicBezTo>
                  <a:cubicBezTo>
                    <a:pt x="86211" y="10325"/>
                    <a:pt x="80794" y="6143"/>
                    <a:pt x="74774" y="6143"/>
                  </a:cubicBezTo>
                  <a:cubicBezTo>
                    <a:pt x="73854" y="6143"/>
                    <a:pt x="72920" y="6241"/>
                    <a:pt x="71984" y="6444"/>
                  </a:cubicBezTo>
                  <a:cubicBezTo>
                    <a:pt x="70354" y="6799"/>
                    <a:pt x="68859" y="7444"/>
                    <a:pt x="67546" y="8313"/>
                  </a:cubicBezTo>
                  <a:cubicBezTo>
                    <a:pt x="64049" y="3682"/>
                    <a:pt x="58517" y="842"/>
                    <a:pt x="52575" y="842"/>
                  </a:cubicBezTo>
                  <a:cubicBezTo>
                    <a:pt x="51255" y="842"/>
                    <a:pt x="49915" y="982"/>
                    <a:pt x="48573" y="1274"/>
                  </a:cubicBezTo>
                  <a:cubicBezTo>
                    <a:pt x="45519" y="1937"/>
                    <a:pt x="42803" y="3308"/>
                    <a:pt x="40559" y="5180"/>
                  </a:cubicBezTo>
                  <a:cubicBezTo>
                    <a:pt x="36902" y="1912"/>
                    <a:pt x="32105" y="0"/>
                    <a:pt x="27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3" name="Google Shape;1603;p40"/>
            <p:cNvGrpSpPr/>
            <p:nvPr/>
          </p:nvGrpSpPr>
          <p:grpSpPr>
            <a:xfrm>
              <a:off x="713225" y="764628"/>
              <a:ext cx="3314273" cy="3096800"/>
              <a:chOff x="713225" y="764628"/>
              <a:chExt cx="3314273" cy="3096800"/>
            </a:xfrm>
          </p:grpSpPr>
          <p:sp>
            <p:nvSpPr>
              <p:cNvPr id="1604" name="Google Shape;1604;p40"/>
              <p:cNvSpPr/>
              <p:nvPr/>
            </p:nvSpPr>
            <p:spPr>
              <a:xfrm>
                <a:off x="2694187" y="1445490"/>
                <a:ext cx="484645" cy="855133"/>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2872950" y="1577970"/>
                <a:ext cx="305885" cy="722654"/>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2957304" y="1531569"/>
                <a:ext cx="86078" cy="745319"/>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2902159" y="1657744"/>
                <a:ext cx="205529" cy="190479"/>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2879137" y="1924847"/>
                <a:ext cx="234916" cy="20618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2919232" y="1949475"/>
                <a:ext cx="789935" cy="427596"/>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2919232" y="2132997"/>
                <a:ext cx="711530" cy="244077"/>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2943979" y="2024133"/>
                <a:ext cx="682976" cy="301780"/>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3359862" y="2008130"/>
                <a:ext cx="203269" cy="189230"/>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3092224" y="2097898"/>
                <a:ext cx="236403" cy="208861"/>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2914116" y="1486953"/>
                <a:ext cx="670960" cy="77916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3310606" y="1486953"/>
                <a:ext cx="78464" cy="351036"/>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3037435" y="2200397"/>
                <a:ext cx="355497" cy="65734"/>
              </a:xfrm>
              <a:custGeom>
                <a:avLst/>
                <a:gdLst/>
                <a:ahLst/>
                <a:cxnLst/>
                <a:rect l="l" t="t" r="r" b="b"/>
                <a:pathLst>
                  <a:path w="5976" h="1105" extrusionOk="0">
                    <a:moveTo>
                      <a:pt x="924" y="1"/>
                    </a:moveTo>
                    <a:cubicBezTo>
                      <a:pt x="747" y="1"/>
                      <a:pt x="568" y="19"/>
                      <a:pt x="398" y="72"/>
                    </a:cubicBezTo>
                    <a:cubicBezTo>
                      <a:pt x="246" y="118"/>
                      <a:pt x="105" y="196"/>
                      <a:pt x="1" y="313"/>
                    </a:cubicBezTo>
                    <a:cubicBezTo>
                      <a:pt x="232" y="448"/>
                      <a:pt x="468" y="573"/>
                      <a:pt x="713" y="682"/>
                    </a:cubicBezTo>
                    <a:cubicBezTo>
                      <a:pt x="1120" y="864"/>
                      <a:pt x="1549" y="988"/>
                      <a:pt x="1991" y="1052"/>
                    </a:cubicBezTo>
                    <a:cubicBezTo>
                      <a:pt x="2243" y="1088"/>
                      <a:pt x="2499" y="1104"/>
                      <a:pt x="2753" y="1104"/>
                    </a:cubicBezTo>
                    <a:cubicBezTo>
                      <a:pt x="2924" y="1104"/>
                      <a:pt x="3095" y="1097"/>
                      <a:pt x="3265" y="1083"/>
                    </a:cubicBezTo>
                    <a:cubicBezTo>
                      <a:pt x="3692" y="1051"/>
                      <a:pt x="4114" y="976"/>
                      <a:pt x="4530" y="873"/>
                    </a:cubicBezTo>
                    <a:cubicBezTo>
                      <a:pt x="4944" y="772"/>
                      <a:pt x="5361" y="647"/>
                      <a:pt x="5792" y="644"/>
                    </a:cubicBezTo>
                    <a:cubicBezTo>
                      <a:pt x="5846" y="644"/>
                      <a:pt x="5898" y="646"/>
                      <a:pt x="5950" y="649"/>
                    </a:cubicBezTo>
                    <a:lnTo>
                      <a:pt x="5951" y="649"/>
                    </a:lnTo>
                    <a:cubicBezTo>
                      <a:pt x="5951" y="650"/>
                      <a:pt x="5952" y="650"/>
                      <a:pt x="5952" y="650"/>
                    </a:cubicBezTo>
                    <a:cubicBezTo>
                      <a:pt x="5971" y="650"/>
                      <a:pt x="5975" y="625"/>
                      <a:pt x="5961" y="614"/>
                    </a:cubicBezTo>
                    <a:cubicBezTo>
                      <a:pt x="5696" y="414"/>
                      <a:pt x="5416" y="234"/>
                      <a:pt x="5122" y="79"/>
                    </a:cubicBezTo>
                    <a:cubicBezTo>
                      <a:pt x="5036" y="112"/>
                      <a:pt x="4948" y="134"/>
                      <a:pt x="4884" y="151"/>
                    </a:cubicBezTo>
                    <a:cubicBezTo>
                      <a:pt x="4535" y="242"/>
                      <a:pt x="4180" y="276"/>
                      <a:pt x="3823" y="276"/>
                    </a:cubicBezTo>
                    <a:cubicBezTo>
                      <a:pt x="3157" y="276"/>
                      <a:pt x="2485" y="158"/>
                      <a:pt x="1830" y="78"/>
                    </a:cubicBezTo>
                    <a:cubicBezTo>
                      <a:pt x="1575" y="46"/>
                      <a:pt x="1318" y="16"/>
                      <a:pt x="1061" y="4"/>
                    </a:cubicBezTo>
                    <a:cubicBezTo>
                      <a:pt x="1016" y="2"/>
                      <a:pt x="970" y="1"/>
                      <a:pt x="9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3243681" y="1824014"/>
                <a:ext cx="341399" cy="17346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3143979" y="2049237"/>
                <a:ext cx="381850"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3244693" y="1611046"/>
                <a:ext cx="118737" cy="285421"/>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3118577" y="1703253"/>
                <a:ext cx="79118" cy="237534"/>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3227501" y="1871664"/>
                <a:ext cx="205470" cy="10231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3039874" y="1857327"/>
                <a:ext cx="76085" cy="19357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3142135" y="2041265"/>
                <a:ext cx="231882" cy="49613"/>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2942551" y="1991771"/>
                <a:ext cx="64603" cy="182865"/>
              </a:xfrm>
              <a:custGeom>
                <a:avLst/>
                <a:gdLst/>
                <a:ahLst/>
                <a:cxnLst/>
                <a:rect l="l" t="t" r="r" b="b"/>
                <a:pathLst>
                  <a:path w="1086" h="3074" extrusionOk="0">
                    <a:moveTo>
                      <a:pt x="867" y="0"/>
                    </a:moveTo>
                    <a:lnTo>
                      <a:pt x="867" y="0"/>
                    </a:lnTo>
                    <a:cubicBezTo>
                      <a:pt x="935" y="833"/>
                      <a:pt x="978" y="1668"/>
                      <a:pt x="983" y="2503"/>
                    </a:cubicBezTo>
                    <a:lnTo>
                      <a:pt x="983" y="2503"/>
                    </a:lnTo>
                    <a:cubicBezTo>
                      <a:pt x="899" y="2153"/>
                      <a:pt x="786" y="1810"/>
                      <a:pt x="657" y="1474"/>
                    </a:cubicBezTo>
                    <a:cubicBezTo>
                      <a:pt x="466" y="977"/>
                      <a:pt x="237" y="496"/>
                      <a:pt x="1" y="21"/>
                    </a:cubicBezTo>
                    <a:lnTo>
                      <a:pt x="1" y="21"/>
                    </a:lnTo>
                    <a:cubicBezTo>
                      <a:pt x="198" y="513"/>
                      <a:pt x="403" y="1003"/>
                      <a:pt x="580" y="1502"/>
                    </a:cubicBezTo>
                    <a:cubicBezTo>
                      <a:pt x="755" y="1999"/>
                      <a:pt x="904" y="2508"/>
                      <a:pt x="983" y="3030"/>
                    </a:cubicBezTo>
                    <a:cubicBezTo>
                      <a:pt x="986" y="3055"/>
                      <a:pt x="1008" y="3074"/>
                      <a:pt x="1034" y="3074"/>
                    </a:cubicBezTo>
                    <a:cubicBezTo>
                      <a:pt x="1036" y="3074"/>
                      <a:pt x="1039" y="3074"/>
                      <a:pt x="1041" y="3073"/>
                    </a:cubicBezTo>
                    <a:cubicBezTo>
                      <a:pt x="1066" y="3069"/>
                      <a:pt x="1084" y="3047"/>
                      <a:pt x="1084" y="3023"/>
                    </a:cubicBezTo>
                    <a:cubicBezTo>
                      <a:pt x="1085" y="2769"/>
                      <a:pt x="1084" y="2516"/>
                      <a:pt x="1076" y="2264"/>
                    </a:cubicBezTo>
                    <a:cubicBezTo>
                      <a:pt x="1054" y="1506"/>
                      <a:pt x="988" y="748"/>
                      <a:pt x="867"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3033212" y="2193080"/>
                <a:ext cx="180723" cy="42593"/>
              </a:xfrm>
              <a:custGeom>
                <a:avLst/>
                <a:gdLst/>
                <a:ahLst/>
                <a:cxnLst/>
                <a:rect l="l" t="t" r="r" b="b"/>
                <a:pathLst>
                  <a:path w="3038" h="716" extrusionOk="0">
                    <a:moveTo>
                      <a:pt x="3035" y="56"/>
                    </a:moveTo>
                    <a:cubicBezTo>
                      <a:pt x="3036" y="56"/>
                      <a:pt x="3036" y="56"/>
                      <a:pt x="3036" y="56"/>
                    </a:cubicBezTo>
                    <a:lnTo>
                      <a:pt x="3037" y="56"/>
                    </a:lnTo>
                    <a:cubicBezTo>
                      <a:pt x="3037" y="56"/>
                      <a:pt x="3036" y="56"/>
                      <a:pt x="3035" y="56"/>
                    </a:cubicBezTo>
                    <a:close/>
                    <a:moveTo>
                      <a:pt x="1991" y="1"/>
                    </a:moveTo>
                    <a:cubicBezTo>
                      <a:pt x="1842" y="1"/>
                      <a:pt x="1693" y="4"/>
                      <a:pt x="1545" y="10"/>
                    </a:cubicBezTo>
                    <a:cubicBezTo>
                      <a:pt x="1046" y="32"/>
                      <a:pt x="550" y="88"/>
                      <a:pt x="59" y="178"/>
                    </a:cubicBezTo>
                    <a:cubicBezTo>
                      <a:pt x="0" y="188"/>
                      <a:pt x="6" y="276"/>
                      <a:pt x="65" y="279"/>
                    </a:cubicBezTo>
                    <a:cubicBezTo>
                      <a:pt x="934" y="328"/>
                      <a:pt x="1794" y="480"/>
                      <a:pt x="2633" y="715"/>
                    </a:cubicBezTo>
                    <a:cubicBezTo>
                      <a:pt x="2019" y="483"/>
                      <a:pt x="1376" y="327"/>
                      <a:pt x="725" y="240"/>
                    </a:cubicBezTo>
                    <a:cubicBezTo>
                      <a:pt x="644" y="229"/>
                      <a:pt x="563" y="219"/>
                      <a:pt x="482" y="211"/>
                    </a:cubicBezTo>
                    <a:lnTo>
                      <a:pt x="482" y="211"/>
                    </a:lnTo>
                    <a:cubicBezTo>
                      <a:pt x="1213" y="102"/>
                      <a:pt x="1952" y="52"/>
                      <a:pt x="2692" y="52"/>
                    </a:cubicBezTo>
                    <a:cubicBezTo>
                      <a:pt x="2806" y="52"/>
                      <a:pt x="2921" y="53"/>
                      <a:pt x="3035" y="56"/>
                    </a:cubicBezTo>
                    <a:lnTo>
                      <a:pt x="3035" y="56"/>
                    </a:lnTo>
                    <a:cubicBezTo>
                      <a:pt x="2689" y="18"/>
                      <a:pt x="2340" y="1"/>
                      <a:pt x="1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1450048" y="2169403"/>
                <a:ext cx="450737" cy="820690"/>
              </a:xfrm>
              <a:custGeom>
                <a:avLst/>
                <a:gdLst/>
                <a:ahLst/>
                <a:cxnLst/>
                <a:rect l="l" t="t" r="r" b="b"/>
                <a:pathLst>
                  <a:path w="7577" h="13796" extrusionOk="0">
                    <a:moveTo>
                      <a:pt x="1361" y="0"/>
                    </a:moveTo>
                    <a:cubicBezTo>
                      <a:pt x="1361" y="0"/>
                      <a:pt x="808" y="982"/>
                      <a:pt x="431" y="2488"/>
                    </a:cubicBezTo>
                    <a:cubicBezTo>
                      <a:pt x="174" y="3512"/>
                      <a:pt x="0" y="4777"/>
                      <a:pt x="135" y="6141"/>
                    </a:cubicBezTo>
                    <a:cubicBezTo>
                      <a:pt x="147" y="6254"/>
                      <a:pt x="160" y="6368"/>
                      <a:pt x="177" y="6483"/>
                    </a:cubicBezTo>
                    <a:cubicBezTo>
                      <a:pt x="511" y="8919"/>
                      <a:pt x="1877" y="11624"/>
                      <a:pt x="5542" y="13795"/>
                    </a:cubicBezTo>
                    <a:cubicBezTo>
                      <a:pt x="5902" y="13045"/>
                      <a:pt x="6177" y="12326"/>
                      <a:pt x="6380" y="11639"/>
                    </a:cubicBezTo>
                    <a:cubicBezTo>
                      <a:pt x="6568" y="11001"/>
                      <a:pt x="6693" y="10390"/>
                      <a:pt x="6765" y="9806"/>
                    </a:cubicBezTo>
                    <a:cubicBezTo>
                      <a:pt x="7576" y="3151"/>
                      <a:pt x="1361" y="0"/>
                      <a:pt x="1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1450048" y="2317351"/>
                <a:ext cx="379590" cy="672744"/>
              </a:xfrm>
              <a:custGeom>
                <a:avLst/>
                <a:gdLst/>
                <a:ahLst/>
                <a:cxnLst/>
                <a:rect l="l" t="t" r="r" b="b"/>
                <a:pathLst>
                  <a:path w="6381" h="11309" extrusionOk="0">
                    <a:moveTo>
                      <a:pt x="431" y="1"/>
                    </a:moveTo>
                    <a:cubicBezTo>
                      <a:pt x="174" y="1025"/>
                      <a:pt x="0" y="2290"/>
                      <a:pt x="135" y="3654"/>
                    </a:cubicBezTo>
                    <a:cubicBezTo>
                      <a:pt x="147" y="3767"/>
                      <a:pt x="160" y="3881"/>
                      <a:pt x="177" y="3996"/>
                    </a:cubicBezTo>
                    <a:cubicBezTo>
                      <a:pt x="511" y="6432"/>
                      <a:pt x="1877" y="9137"/>
                      <a:pt x="5542" y="11308"/>
                    </a:cubicBezTo>
                    <a:cubicBezTo>
                      <a:pt x="5902" y="10558"/>
                      <a:pt x="6177" y="9839"/>
                      <a:pt x="6380" y="9152"/>
                    </a:cubicBezTo>
                    <a:cubicBezTo>
                      <a:pt x="5501" y="9014"/>
                      <a:pt x="4688" y="8559"/>
                      <a:pt x="4027" y="7969"/>
                    </a:cubicBezTo>
                    <a:cubicBezTo>
                      <a:pt x="3185" y="7216"/>
                      <a:pt x="2535" y="6248"/>
                      <a:pt x="2003" y="5260"/>
                    </a:cubicBezTo>
                    <a:cubicBezTo>
                      <a:pt x="1457" y="4250"/>
                      <a:pt x="1044" y="3172"/>
                      <a:pt x="772" y="2059"/>
                    </a:cubicBezTo>
                    <a:cubicBezTo>
                      <a:pt x="605" y="1384"/>
                      <a:pt x="491" y="694"/>
                      <a:pt x="43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1559031" y="2250664"/>
                <a:ext cx="207849" cy="718014"/>
              </a:xfrm>
              <a:custGeom>
                <a:avLst/>
                <a:gdLst/>
                <a:ahLst/>
                <a:cxnLst/>
                <a:rect l="l" t="t" r="r" b="b"/>
                <a:pathLst>
                  <a:path w="3494" h="12070" extrusionOk="0">
                    <a:moveTo>
                      <a:pt x="48" y="1"/>
                    </a:moveTo>
                    <a:cubicBezTo>
                      <a:pt x="1" y="2371"/>
                      <a:pt x="397" y="4791"/>
                      <a:pt x="1123" y="7048"/>
                    </a:cubicBezTo>
                    <a:cubicBezTo>
                      <a:pt x="1696" y="8798"/>
                      <a:pt x="2489" y="10528"/>
                      <a:pt x="3493" y="12069"/>
                    </a:cubicBezTo>
                    <a:cubicBezTo>
                      <a:pt x="2583" y="10476"/>
                      <a:pt x="1830" y="8750"/>
                      <a:pt x="1266" y="7001"/>
                    </a:cubicBezTo>
                    <a:cubicBezTo>
                      <a:pt x="553" y="4749"/>
                      <a:pt x="135" y="2362"/>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1486038" y="2384216"/>
                <a:ext cx="207671" cy="182508"/>
              </a:xfrm>
              <a:custGeom>
                <a:avLst/>
                <a:gdLst/>
                <a:ahLst/>
                <a:cxnLst/>
                <a:rect l="l" t="t" r="r" b="b"/>
                <a:pathLst>
                  <a:path w="3491" h="3068" extrusionOk="0">
                    <a:moveTo>
                      <a:pt x="3490" y="0"/>
                    </a:moveTo>
                    <a:cubicBezTo>
                      <a:pt x="3132" y="433"/>
                      <a:pt x="2815" y="900"/>
                      <a:pt x="2541" y="1391"/>
                    </a:cubicBezTo>
                    <a:cubicBezTo>
                      <a:pt x="2285" y="1850"/>
                      <a:pt x="2066" y="2331"/>
                      <a:pt x="1884" y="2826"/>
                    </a:cubicBezTo>
                    <a:lnTo>
                      <a:pt x="1884" y="2826"/>
                    </a:lnTo>
                    <a:cubicBezTo>
                      <a:pt x="1320" y="1904"/>
                      <a:pt x="539" y="1148"/>
                      <a:pt x="0" y="212"/>
                    </a:cubicBezTo>
                    <a:lnTo>
                      <a:pt x="0" y="212"/>
                    </a:lnTo>
                    <a:cubicBezTo>
                      <a:pt x="484" y="1214"/>
                      <a:pt x="1295" y="2017"/>
                      <a:pt x="1853" y="2972"/>
                    </a:cubicBezTo>
                    <a:lnTo>
                      <a:pt x="1908" y="3068"/>
                    </a:lnTo>
                    <a:lnTo>
                      <a:pt x="1945" y="2963"/>
                    </a:lnTo>
                    <a:cubicBezTo>
                      <a:pt x="2314" y="1908"/>
                      <a:pt x="2844" y="911"/>
                      <a:pt x="3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1537674" y="2614079"/>
                <a:ext cx="230693" cy="220996"/>
              </a:xfrm>
              <a:custGeom>
                <a:avLst/>
                <a:gdLst/>
                <a:ahLst/>
                <a:cxnLst/>
                <a:rect l="l" t="t" r="r" b="b"/>
                <a:pathLst>
                  <a:path w="3878" h="3715" extrusionOk="0">
                    <a:moveTo>
                      <a:pt x="3877" y="0"/>
                    </a:moveTo>
                    <a:lnTo>
                      <a:pt x="3877" y="0"/>
                    </a:lnTo>
                    <a:cubicBezTo>
                      <a:pt x="3442" y="856"/>
                      <a:pt x="3090" y="1755"/>
                      <a:pt x="2819" y="2677"/>
                    </a:cubicBezTo>
                    <a:cubicBezTo>
                      <a:pt x="2737" y="2956"/>
                      <a:pt x="2661" y="3238"/>
                      <a:pt x="2592" y="3522"/>
                    </a:cubicBezTo>
                    <a:lnTo>
                      <a:pt x="2592" y="3522"/>
                    </a:lnTo>
                    <a:cubicBezTo>
                      <a:pt x="1656" y="2671"/>
                      <a:pt x="798" y="1736"/>
                      <a:pt x="0" y="755"/>
                    </a:cubicBezTo>
                    <a:lnTo>
                      <a:pt x="0" y="755"/>
                    </a:lnTo>
                    <a:cubicBezTo>
                      <a:pt x="752" y="1813"/>
                      <a:pt x="1630" y="2780"/>
                      <a:pt x="2587" y="3655"/>
                    </a:cubicBezTo>
                    <a:lnTo>
                      <a:pt x="2652" y="3715"/>
                    </a:lnTo>
                    <a:lnTo>
                      <a:pt x="2672" y="3629"/>
                    </a:lnTo>
                    <a:cubicBezTo>
                      <a:pt x="2956" y="2385"/>
                      <a:pt x="3372" y="1173"/>
                      <a:pt x="3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972059" y="2743407"/>
                <a:ext cx="843473" cy="383218"/>
              </a:xfrm>
              <a:custGeom>
                <a:avLst/>
                <a:gdLst/>
                <a:ahLst/>
                <a:cxnLst/>
                <a:rect l="l" t="t" r="r" b="b"/>
                <a:pathLst>
                  <a:path w="14179" h="6442" extrusionOk="0">
                    <a:moveTo>
                      <a:pt x="6087" y="1"/>
                    </a:moveTo>
                    <a:cubicBezTo>
                      <a:pt x="2643" y="1"/>
                      <a:pt x="1" y="1910"/>
                      <a:pt x="1" y="1910"/>
                    </a:cubicBezTo>
                    <a:cubicBezTo>
                      <a:pt x="1" y="1910"/>
                      <a:pt x="620" y="2853"/>
                      <a:pt x="1786" y="3877"/>
                    </a:cubicBezTo>
                    <a:cubicBezTo>
                      <a:pt x="2579" y="4575"/>
                      <a:pt x="3623" y="5309"/>
                      <a:pt x="4897" y="5813"/>
                    </a:cubicBezTo>
                    <a:cubicBezTo>
                      <a:pt x="5004" y="5854"/>
                      <a:pt x="5111" y="5894"/>
                      <a:pt x="5221" y="5933"/>
                    </a:cubicBezTo>
                    <a:cubicBezTo>
                      <a:pt x="6101" y="6245"/>
                      <a:pt x="7084" y="6441"/>
                      <a:pt x="8162" y="6441"/>
                    </a:cubicBezTo>
                    <a:cubicBezTo>
                      <a:pt x="9923" y="6441"/>
                      <a:pt x="11939" y="5917"/>
                      <a:pt x="14179" y="4514"/>
                    </a:cubicBezTo>
                    <a:cubicBezTo>
                      <a:pt x="13676" y="3850"/>
                      <a:pt x="13163" y="3276"/>
                      <a:pt x="12646" y="2781"/>
                    </a:cubicBezTo>
                    <a:cubicBezTo>
                      <a:pt x="12165" y="2321"/>
                      <a:pt x="11678" y="1930"/>
                      <a:pt x="11193" y="1601"/>
                    </a:cubicBezTo>
                    <a:lnTo>
                      <a:pt x="11193" y="1599"/>
                    </a:lnTo>
                    <a:cubicBezTo>
                      <a:pt x="9441" y="408"/>
                      <a:pt x="7678" y="1"/>
                      <a:pt x="6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1078305" y="2908844"/>
                <a:ext cx="737229" cy="217784"/>
              </a:xfrm>
              <a:custGeom>
                <a:avLst/>
                <a:gdLst/>
                <a:ahLst/>
                <a:cxnLst/>
                <a:rect l="l" t="t" r="r" b="b"/>
                <a:pathLst>
                  <a:path w="12393" h="3661" extrusionOk="0">
                    <a:moveTo>
                      <a:pt x="10860" y="0"/>
                    </a:moveTo>
                    <a:cubicBezTo>
                      <a:pt x="10334" y="718"/>
                      <a:pt x="9557" y="1233"/>
                      <a:pt x="8730" y="1550"/>
                    </a:cubicBezTo>
                    <a:cubicBezTo>
                      <a:pt x="7675" y="1952"/>
                      <a:pt x="6517" y="2087"/>
                      <a:pt x="5393" y="2108"/>
                    </a:cubicBezTo>
                    <a:cubicBezTo>
                      <a:pt x="5308" y="2110"/>
                      <a:pt x="5223" y="2111"/>
                      <a:pt x="5139" y="2111"/>
                    </a:cubicBezTo>
                    <a:cubicBezTo>
                      <a:pt x="4078" y="2111"/>
                      <a:pt x="3017" y="1983"/>
                      <a:pt x="1985" y="1737"/>
                    </a:cubicBezTo>
                    <a:cubicBezTo>
                      <a:pt x="1308" y="1574"/>
                      <a:pt x="643" y="1360"/>
                      <a:pt x="0" y="1096"/>
                    </a:cubicBezTo>
                    <a:lnTo>
                      <a:pt x="0" y="1096"/>
                    </a:lnTo>
                    <a:cubicBezTo>
                      <a:pt x="793" y="1794"/>
                      <a:pt x="1837" y="2529"/>
                      <a:pt x="3111" y="3032"/>
                    </a:cubicBezTo>
                    <a:cubicBezTo>
                      <a:pt x="3218" y="3075"/>
                      <a:pt x="3325" y="3115"/>
                      <a:pt x="3435" y="3152"/>
                    </a:cubicBezTo>
                    <a:cubicBezTo>
                      <a:pt x="4315" y="3464"/>
                      <a:pt x="5298" y="3660"/>
                      <a:pt x="6376" y="3660"/>
                    </a:cubicBezTo>
                    <a:cubicBezTo>
                      <a:pt x="8137" y="3660"/>
                      <a:pt x="10153" y="3136"/>
                      <a:pt x="12393" y="1733"/>
                    </a:cubicBezTo>
                    <a:cubicBezTo>
                      <a:pt x="11890" y="1069"/>
                      <a:pt x="11377" y="495"/>
                      <a:pt x="1086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1058436" y="2866845"/>
                <a:ext cx="732172" cy="152585"/>
              </a:xfrm>
              <a:custGeom>
                <a:avLst/>
                <a:gdLst/>
                <a:ahLst/>
                <a:cxnLst/>
                <a:rect l="l" t="t" r="r" b="b"/>
                <a:pathLst>
                  <a:path w="12308" h="2565" extrusionOk="0">
                    <a:moveTo>
                      <a:pt x="1" y="1"/>
                    </a:moveTo>
                    <a:lnTo>
                      <a:pt x="1" y="2"/>
                    </a:lnTo>
                    <a:cubicBezTo>
                      <a:pt x="7" y="5"/>
                      <a:pt x="13" y="8"/>
                      <a:pt x="19" y="11"/>
                    </a:cubicBezTo>
                    <a:lnTo>
                      <a:pt x="19" y="11"/>
                    </a:lnTo>
                    <a:cubicBezTo>
                      <a:pt x="13" y="7"/>
                      <a:pt x="7" y="4"/>
                      <a:pt x="1" y="1"/>
                    </a:cubicBezTo>
                    <a:close/>
                    <a:moveTo>
                      <a:pt x="19" y="11"/>
                    </a:moveTo>
                    <a:cubicBezTo>
                      <a:pt x="2100" y="1133"/>
                      <a:pt x="4426" y="1885"/>
                      <a:pt x="6757" y="2274"/>
                    </a:cubicBezTo>
                    <a:cubicBezTo>
                      <a:pt x="7925" y="2462"/>
                      <a:pt x="9128" y="2565"/>
                      <a:pt x="10325" y="2565"/>
                    </a:cubicBezTo>
                    <a:cubicBezTo>
                      <a:pt x="10990" y="2565"/>
                      <a:pt x="11653" y="2533"/>
                      <a:pt x="12307" y="2466"/>
                    </a:cubicBezTo>
                    <a:lnTo>
                      <a:pt x="12307" y="2466"/>
                    </a:lnTo>
                    <a:cubicBezTo>
                      <a:pt x="11938" y="2482"/>
                      <a:pt x="11567" y="2490"/>
                      <a:pt x="11195" y="2490"/>
                    </a:cubicBezTo>
                    <a:cubicBezTo>
                      <a:pt x="9719" y="2490"/>
                      <a:pt x="8229" y="2364"/>
                      <a:pt x="6782" y="2124"/>
                    </a:cubicBezTo>
                    <a:cubicBezTo>
                      <a:pt x="4460" y="1728"/>
                      <a:pt x="2153" y="1009"/>
                      <a:pt x="19" y="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1153558" y="2810866"/>
                <a:ext cx="203090" cy="190479"/>
              </a:xfrm>
              <a:custGeom>
                <a:avLst/>
                <a:gdLst/>
                <a:ahLst/>
                <a:cxnLst/>
                <a:rect l="l" t="t" r="r" b="b"/>
                <a:pathLst>
                  <a:path w="3414" h="3202" extrusionOk="0">
                    <a:moveTo>
                      <a:pt x="1411" y="0"/>
                    </a:moveTo>
                    <a:cubicBezTo>
                      <a:pt x="1632" y="516"/>
                      <a:pt x="1902" y="1012"/>
                      <a:pt x="2212" y="1481"/>
                    </a:cubicBezTo>
                    <a:cubicBezTo>
                      <a:pt x="2503" y="1919"/>
                      <a:pt x="2831" y="2334"/>
                      <a:pt x="3188" y="2722"/>
                    </a:cubicBezTo>
                    <a:lnTo>
                      <a:pt x="3188" y="2722"/>
                    </a:lnTo>
                    <a:cubicBezTo>
                      <a:pt x="2110" y="2801"/>
                      <a:pt x="1080" y="3149"/>
                      <a:pt x="1" y="3199"/>
                    </a:cubicBezTo>
                    <a:cubicBezTo>
                      <a:pt x="46" y="3200"/>
                      <a:pt x="90" y="3201"/>
                      <a:pt x="135" y="3201"/>
                    </a:cubicBezTo>
                    <a:cubicBezTo>
                      <a:pt x="1201" y="3201"/>
                      <a:pt x="2244" y="2874"/>
                      <a:pt x="3302" y="2817"/>
                    </a:cubicBezTo>
                    <a:lnTo>
                      <a:pt x="3414" y="2812"/>
                    </a:lnTo>
                    <a:lnTo>
                      <a:pt x="3337" y="2732"/>
                    </a:lnTo>
                    <a:cubicBezTo>
                      <a:pt x="2568" y="1920"/>
                      <a:pt x="1924" y="993"/>
                      <a:pt x="1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1410250" y="2849891"/>
                <a:ext cx="228908" cy="225577"/>
              </a:xfrm>
              <a:custGeom>
                <a:avLst/>
                <a:gdLst/>
                <a:ahLst/>
                <a:cxnLst/>
                <a:rect l="l" t="t" r="r" b="b"/>
                <a:pathLst>
                  <a:path w="3848" h="3792" extrusionOk="0">
                    <a:moveTo>
                      <a:pt x="1107" y="0"/>
                    </a:moveTo>
                    <a:lnTo>
                      <a:pt x="1107" y="0"/>
                    </a:lnTo>
                    <a:cubicBezTo>
                      <a:pt x="1668" y="778"/>
                      <a:pt x="2306" y="1503"/>
                      <a:pt x="3001" y="2167"/>
                    </a:cubicBezTo>
                    <a:cubicBezTo>
                      <a:pt x="3211" y="2367"/>
                      <a:pt x="3428" y="2564"/>
                      <a:pt x="3648" y="2754"/>
                    </a:cubicBezTo>
                    <a:lnTo>
                      <a:pt x="3648" y="2754"/>
                    </a:lnTo>
                    <a:cubicBezTo>
                      <a:pt x="2461" y="3196"/>
                      <a:pt x="1238" y="3532"/>
                      <a:pt x="0" y="3791"/>
                    </a:cubicBezTo>
                    <a:lnTo>
                      <a:pt x="2" y="3791"/>
                    </a:lnTo>
                    <a:cubicBezTo>
                      <a:pt x="1286" y="3607"/>
                      <a:pt x="2547" y="3269"/>
                      <a:pt x="3764" y="2820"/>
                    </a:cubicBezTo>
                    <a:lnTo>
                      <a:pt x="3847" y="2790"/>
                    </a:lnTo>
                    <a:lnTo>
                      <a:pt x="3780" y="2733"/>
                    </a:lnTo>
                    <a:cubicBezTo>
                      <a:pt x="2804" y="1911"/>
                      <a:pt x="1917" y="986"/>
                      <a:pt x="1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1057127" y="2288915"/>
                <a:ext cx="737704" cy="736931"/>
              </a:xfrm>
              <a:custGeom>
                <a:avLst/>
                <a:gdLst/>
                <a:ahLst/>
                <a:cxnLst/>
                <a:rect l="l" t="t" r="r" b="b"/>
                <a:pathLst>
                  <a:path w="12401" h="12388" extrusionOk="0">
                    <a:moveTo>
                      <a:pt x="2127" y="1"/>
                    </a:moveTo>
                    <a:cubicBezTo>
                      <a:pt x="2117" y="1"/>
                      <a:pt x="2108" y="8"/>
                      <a:pt x="2109" y="20"/>
                    </a:cubicBezTo>
                    <a:cubicBezTo>
                      <a:pt x="2116" y="89"/>
                      <a:pt x="2123" y="158"/>
                      <a:pt x="2132" y="228"/>
                    </a:cubicBezTo>
                    <a:cubicBezTo>
                      <a:pt x="2194" y="777"/>
                      <a:pt x="2270" y="1325"/>
                      <a:pt x="2384" y="1867"/>
                    </a:cubicBezTo>
                    <a:cubicBezTo>
                      <a:pt x="2497" y="2405"/>
                      <a:pt x="2649" y="2935"/>
                      <a:pt x="2863" y="3441"/>
                    </a:cubicBezTo>
                    <a:cubicBezTo>
                      <a:pt x="3072" y="3933"/>
                      <a:pt x="3342" y="4397"/>
                      <a:pt x="3674" y="4818"/>
                    </a:cubicBezTo>
                    <a:cubicBezTo>
                      <a:pt x="3881" y="5080"/>
                      <a:pt x="4110" y="5325"/>
                      <a:pt x="4359" y="5549"/>
                    </a:cubicBezTo>
                    <a:cubicBezTo>
                      <a:pt x="4502" y="5679"/>
                      <a:pt x="4653" y="5802"/>
                      <a:pt x="4810" y="5918"/>
                    </a:cubicBezTo>
                    <a:cubicBezTo>
                      <a:pt x="5208" y="6213"/>
                      <a:pt x="5641" y="6456"/>
                      <a:pt x="6100" y="6643"/>
                    </a:cubicBezTo>
                    <a:cubicBezTo>
                      <a:pt x="6239" y="6803"/>
                      <a:pt x="6382" y="6958"/>
                      <a:pt x="6527" y="7113"/>
                    </a:cubicBezTo>
                    <a:cubicBezTo>
                      <a:pt x="6554" y="7142"/>
                      <a:pt x="6580" y="7169"/>
                      <a:pt x="6608" y="7197"/>
                    </a:cubicBezTo>
                    <a:cubicBezTo>
                      <a:pt x="6262" y="6953"/>
                      <a:pt x="5893" y="6743"/>
                      <a:pt x="5510" y="6566"/>
                    </a:cubicBezTo>
                    <a:cubicBezTo>
                      <a:pt x="5083" y="6371"/>
                      <a:pt x="4639" y="6218"/>
                      <a:pt x="4183" y="6109"/>
                    </a:cubicBezTo>
                    <a:cubicBezTo>
                      <a:pt x="3727" y="5999"/>
                      <a:pt x="3259" y="5932"/>
                      <a:pt x="2792" y="5912"/>
                    </a:cubicBezTo>
                    <a:cubicBezTo>
                      <a:pt x="2682" y="5907"/>
                      <a:pt x="2572" y="5904"/>
                      <a:pt x="2462" y="5904"/>
                    </a:cubicBezTo>
                    <a:cubicBezTo>
                      <a:pt x="2101" y="5904"/>
                      <a:pt x="1740" y="5931"/>
                      <a:pt x="1384" y="5984"/>
                    </a:cubicBezTo>
                    <a:cubicBezTo>
                      <a:pt x="1333" y="5992"/>
                      <a:pt x="1281" y="6001"/>
                      <a:pt x="1231" y="6010"/>
                    </a:cubicBezTo>
                    <a:cubicBezTo>
                      <a:pt x="818" y="6082"/>
                      <a:pt x="411" y="6192"/>
                      <a:pt x="19" y="6339"/>
                    </a:cubicBezTo>
                    <a:cubicBezTo>
                      <a:pt x="1" y="6345"/>
                      <a:pt x="1" y="6369"/>
                      <a:pt x="19" y="6375"/>
                    </a:cubicBezTo>
                    <a:cubicBezTo>
                      <a:pt x="75" y="6393"/>
                      <a:pt x="128" y="6412"/>
                      <a:pt x="182" y="6432"/>
                    </a:cubicBezTo>
                    <a:cubicBezTo>
                      <a:pt x="616" y="6597"/>
                      <a:pt x="1010" y="6845"/>
                      <a:pt x="1393" y="7103"/>
                    </a:cubicBezTo>
                    <a:cubicBezTo>
                      <a:pt x="1776" y="7360"/>
                      <a:pt x="2153" y="7631"/>
                      <a:pt x="2562" y="7849"/>
                    </a:cubicBezTo>
                    <a:cubicBezTo>
                      <a:pt x="2970" y="8066"/>
                      <a:pt x="3406" y="8221"/>
                      <a:pt x="3870" y="8256"/>
                    </a:cubicBezTo>
                    <a:cubicBezTo>
                      <a:pt x="3948" y="8262"/>
                      <a:pt x="4027" y="8265"/>
                      <a:pt x="4106" y="8265"/>
                    </a:cubicBezTo>
                    <a:cubicBezTo>
                      <a:pt x="4525" y="8265"/>
                      <a:pt x="4943" y="8183"/>
                      <a:pt x="5341" y="8053"/>
                    </a:cubicBezTo>
                    <a:cubicBezTo>
                      <a:pt x="5627" y="7960"/>
                      <a:pt x="5904" y="7840"/>
                      <a:pt x="6175" y="7709"/>
                    </a:cubicBezTo>
                    <a:cubicBezTo>
                      <a:pt x="6383" y="7607"/>
                      <a:pt x="6588" y="7497"/>
                      <a:pt x="6791" y="7384"/>
                    </a:cubicBezTo>
                    <a:cubicBezTo>
                      <a:pt x="7232" y="7831"/>
                      <a:pt x="7700" y="8252"/>
                      <a:pt x="8190" y="8644"/>
                    </a:cubicBezTo>
                    <a:cubicBezTo>
                      <a:pt x="8244" y="8689"/>
                      <a:pt x="8298" y="8731"/>
                      <a:pt x="8352" y="8774"/>
                    </a:cubicBezTo>
                    <a:cubicBezTo>
                      <a:pt x="7973" y="8617"/>
                      <a:pt x="7573" y="8508"/>
                      <a:pt x="7165" y="8447"/>
                    </a:cubicBezTo>
                    <a:cubicBezTo>
                      <a:pt x="6899" y="8408"/>
                      <a:pt x="6631" y="8389"/>
                      <a:pt x="6363" y="8389"/>
                    </a:cubicBezTo>
                    <a:cubicBezTo>
                      <a:pt x="6036" y="8389"/>
                      <a:pt x="5709" y="8417"/>
                      <a:pt x="5387" y="8473"/>
                    </a:cubicBezTo>
                    <a:cubicBezTo>
                      <a:pt x="5079" y="8527"/>
                      <a:pt x="4776" y="8605"/>
                      <a:pt x="4482" y="8708"/>
                    </a:cubicBezTo>
                    <a:cubicBezTo>
                      <a:pt x="3918" y="8902"/>
                      <a:pt x="3385" y="9176"/>
                      <a:pt x="2896" y="9511"/>
                    </a:cubicBezTo>
                    <a:cubicBezTo>
                      <a:pt x="2546" y="9750"/>
                      <a:pt x="2218" y="10020"/>
                      <a:pt x="1914" y="10313"/>
                    </a:cubicBezTo>
                    <a:cubicBezTo>
                      <a:pt x="1900" y="10327"/>
                      <a:pt x="1913" y="10346"/>
                      <a:pt x="1930" y="10346"/>
                    </a:cubicBezTo>
                    <a:cubicBezTo>
                      <a:pt x="1931" y="10346"/>
                      <a:pt x="1932" y="10346"/>
                      <a:pt x="1933" y="10346"/>
                    </a:cubicBezTo>
                    <a:cubicBezTo>
                      <a:pt x="2306" y="10266"/>
                      <a:pt x="2687" y="10240"/>
                      <a:pt x="3068" y="10240"/>
                    </a:cubicBezTo>
                    <a:cubicBezTo>
                      <a:pt x="3189" y="10240"/>
                      <a:pt x="3311" y="10243"/>
                      <a:pt x="3432" y="10247"/>
                    </a:cubicBezTo>
                    <a:cubicBezTo>
                      <a:pt x="4020" y="10269"/>
                      <a:pt x="4610" y="10332"/>
                      <a:pt x="5199" y="10332"/>
                    </a:cubicBezTo>
                    <a:cubicBezTo>
                      <a:pt x="5495" y="10332"/>
                      <a:pt x="5791" y="10316"/>
                      <a:pt x="6086" y="10270"/>
                    </a:cubicBezTo>
                    <a:cubicBezTo>
                      <a:pt x="6888" y="10147"/>
                      <a:pt x="7640" y="9777"/>
                      <a:pt x="8227" y="9220"/>
                    </a:cubicBezTo>
                    <a:cubicBezTo>
                      <a:pt x="8331" y="9121"/>
                      <a:pt x="8431" y="9016"/>
                      <a:pt x="8524" y="8905"/>
                    </a:cubicBezTo>
                    <a:cubicBezTo>
                      <a:pt x="8646" y="8999"/>
                      <a:pt x="8769" y="9090"/>
                      <a:pt x="8894" y="9179"/>
                    </a:cubicBezTo>
                    <a:cubicBezTo>
                      <a:pt x="9346" y="9504"/>
                      <a:pt x="9813" y="9807"/>
                      <a:pt x="10296" y="10082"/>
                    </a:cubicBezTo>
                    <a:cubicBezTo>
                      <a:pt x="10399" y="10141"/>
                      <a:pt x="10503" y="10198"/>
                      <a:pt x="10608" y="10254"/>
                    </a:cubicBezTo>
                    <a:cubicBezTo>
                      <a:pt x="10315" y="10198"/>
                      <a:pt x="10017" y="10163"/>
                      <a:pt x="9718" y="10150"/>
                    </a:cubicBezTo>
                    <a:cubicBezTo>
                      <a:pt x="9620" y="10145"/>
                      <a:pt x="9522" y="10143"/>
                      <a:pt x="9424" y="10143"/>
                    </a:cubicBezTo>
                    <a:cubicBezTo>
                      <a:pt x="9080" y="10143"/>
                      <a:pt x="8735" y="10171"/>
                      <a:pt x="8395" y="10228"/>
                    </a:cubicBezTo>
                    <a:cubicBezTo>
                      <a:pt x="7934" y="10304"/>
                      <a:pt x="7481" y="10433"/>
                      <a:pt x="7048" y="10611"/>
                    </a:cubicBezTo>
                    <a:cubicBezTo>
                      <a:pt x="6587" y="10800"/>
                      <a:pt x="6149" y="11046"/>
                      <a:pt x="5747" y="11339"/>
                    </a:cubicBezTo>
                    <a:cubicBezTo>
                      <a:pt x="5612" y="11437"/>
                      <a:pt x="5482" y="11541"/>
                      <a:pt x="5356" y="11649"/>
                    </a:cubicBezTo>
                    <a:cubicBezTo>
                      <a:pt x="5102" y="11864"/>
                      <a:pt x="4866" y="12101"/>
                      <a:pt x="4652" y="12354"/>
                    </a:cubicBezTo>
                    <a:cubicBezTo>
                      <a:pt x="4641" y="12367"/>
                      <a:pt x="4649" y="12387"/>
                      <a:pt x="4664" y="12387"/>
                    </a:cubicBezTo>
                    <a:cubicBezTo>
                      <a:pt x="4666" y="12387"/>
                      <a:pt x="4668" y="12387"/>
                      <a:pt x="4670" y="12386"/>
                    </a:cubicBezTo>
                    <a:cubicBezTo>
                      <a:pt x="4721" y="12371"/>
                      <a:pt x="4771" y="12358"/>
                      <a:pt x="4823" y="12346"/>
                    </a:cubicBezTo>
                    <a:cubicBezTo>
                      <a:pt x="5056" y="12296"/>
                      <a:pt x="5292" y="12283"/>
                      <a:pt x="5530" y="12283"/>
                    </a:cubicBezTo>
                    <a:cubicBezTo>
                      <a:pt x="5722" y="12283"/>
                      <a:pt x="5914" y="12291"/>
                      <a:pt x="6105" y="12295"/>
                    </a:cubicBezTo>
                    <a:cubicBezTo>
                      <a:pt x="6180" y="12297"/>
                      <a:pt x="6255" y="12298"/>
                      <a:pt x="6329" y="12298"/>
                    </a:cubicBezTo>
                    <a:cubicBezTo>
                      <a:pt x="6682" y="12298"/>
                      <a:pt x="7035" y="12277"/>
                      <a:pt x="7386" y="12228"/>
                    </a:cubicBezTo>
                    <a:cubicBezTo>
                      <a:pt x="7807" y="12169"/>
                      <a:pt x="8224" y="12071"/>
                      <a:pt x="8622" y="11920"/>
                    </a:cubicBezTo>
                    <a:cubicBezTo>
                      <a:pt x="9040" y="11763"/>
                      <a:pt x="9431" y="11549"/>
                      <a:pt x="9790" y="11282"/>
                    </a:cubicBezTo>
                    <a:cubicBezTo>
                      <a:pt x="10006" y="11124"/>
                      <a:pt x="10208" y="10950"/>
                      <a:pt x="10406" y="10769"/>
                    </a:cubicBezTo>
                    <a:cubicBezTo>
                      <a:pt x="10548" y="10638"/>
                      <a:pt x="10687" y="10502"/>
                      <a:pt x="10825" y="10365"/>
                    </a:cubicBezTo>
                    <a:cubicBezTo>
                      <a:pt x="11295" y="10599"/>
                      <a:pt x="11788" y="10790"/>
                      <a:pt x="12306" y="10894"/>
                    </a:cubicBezTo>
                    <a:cubicBezTo>
                      <a:pt x="12310" y="10895"/>
                      <a:pt x="12314" y="10895"/>
                      <a:pt x="12318" y="10895"/>
                    </a:cubicBezTo>
                    <a:cubicBezTo>
                      <a:pt x="12380" y="10895"/>
                      <a:pt x="12400" y="10797"/>
                      <a:pt x="12333" y="10784"/>
                    </a:cubicBezTo>
                    <a:cubicBezTo>
                      <a:pt x="12245" y="10765"/>
                      <a:pt x="12158" y="10746"/>
                      <a:pt x="12072" y="10724"/>
                    </a:cubicBezTo>
                    <a:cubicBezTo>
                      <a:pt x="11773" y="10646"/>
                      <a:pt x="11484" y="10541"/>
                      <a:pt x="11202" y="10417"/>
                    </a:cubicBezTo>
                    <a:cubicBezTo>
                      <a:pt x="11202" y="10417"/>
                      <a:pt x="10965" y="10307"/>
                      <a:pt x="10903" y="10277"/>
                    </a:cubicBezTo>
                    <a:cubicBezTo>
                      <a:pt x="10908" y="10254"/>
                      <a:pt x="10913" y="10232"/>
                      <a:pt x="10920" y="10209"/>
                    </a:cubicBezTo>
                    <a:cubicBezTo>
                      <a:pt x="10935" y="10156"/>
                      <a:pt x="10951" y="10103"/>
                      <a:pt x="10971" y="10052"/>
                    </a:cubicBezTo>
                    <a:cubicBezTo>
                      <a:pt x="11098" y="9689"/>
                      <a:pt x="11290" y="9350"/>
                      <a:pt x="11428" y="8990"/>
                    </a:cubicBezTo>
                    <a:cubicBezTo>
                      <a:pt x="11571" y="8618"/>
                      <a:pt x="11655" y="8226"/>
                      <a:pt x="11686" y="7830"/>
                    </a:cubicBezTo>
                    <a:cubicBezTo>
                      <a:pt x="11717" y="7436"/>
                      <a:pt x="11693" y="7036"/>
                      <a:pt x="11612" y="6649"/>
                    </a:cubicBezTo>
                    <a:cubicBezTo>
                      <a:pt x="11572" y="6453"/>
                      <a:pt x="11517" y="6261"/>
                      <a:pt x="11449" y="6073"/>
                    </a:cubicBezTo>
                    <a:cubicBezTo>
                      <a:pt x="11368" y="5852"/>
                      <a:pt x="11267" y="5639"/>
                      <a:pt x="11159" y="5431"/>
                    </a:cubicBezTo>
                    <a:cubicBezTo>
                      <a:pt x="10934" y="4997"/>
                      <a:pt x="10678" y="4579"/>
                      <a:pt x="10495" y="4124"/>
                    </a:cubicBezTo>
                    <a:cubicBezTo>
                      <a:pt x="10492" y="4116"/>
                      <a:pt x="10483" y="4110"/>
                      <a:pt x="10475" y="4110"/>
                    </a:cubicBezTo>
                    <a:cubicBezTo>
                      <a:pt x="10469" y="4110"/>
                      <a:pt x="10463" y="4113"/>
                      <a:pt x="10460" y="4120"/>
                    </a:cubicBezTo>
                    <a:cubicBezTo>
                      <a:pt x="10437" y="4169"/>
                      <a:pt x="10415" y="4217"/>
                      <a:pt x="10395" y="4266"/>
                    </a:cubicBezTo>
                    <a:cubicBezTo>
                      <a:pt x="10234" y="4653"/>
                      <a:pt x="10150" y="5071"/>
                      <a:pt x="10070" y="5482"/>
                    </a:cubicBezTo>
                    <a:cubicBezTo>
                      <a:pt x="9994" y="5886"/>
                      <a:pt x="9937" y="6295"/>
                      <a:pt x="9912" y="6705"/>
                    </a:cubicBezTo>
                    <a:cubicBezTo>
                      <a:pt x="9886" y="7117"/>
                      <a:pt x="9893" y="7531"/>
                      <a:pt x="9943" y="7942"/>
                    </a:cubicBezTo>
                    <a:cubicBezTo>
                      <a:pt x="9994" y="8355"/>
                      <a:pt x="10089" y="8764"/>
                      <a:pt x="10237" y="9153"/>
                    </a:cubicBezTo>
                    <a:cubicBezTo>
                      <a:pt x="10329" y="9399"/>
                      <a:pt x="10443" y="9638"/>
                      <a:pt x="10578" y="9864"/>
                    </a:cubicBezTo>
                    <a:cubicBezTo>
                      <a:pt x="10632" y="9977"/>
                      <a:pt x="10689" y="10089"/>
                      <a:pt x="10748" y="10199"/>
                    </a:cubicBezTo>
                    <a:cubicBezTo>
                      <a:pt x="10528" y="10085"/>
                      <a:pt x="10312" y="9963"/>
                      <a:pt x="10100" y="9837"/>
                    </a:cubicBezTo>
                    <a:cubicBezTo>
                      <a:pt x="9709" y="9603"/>
                      <a:pt x="9329" y="9352"/>
                      <a:pt x="8960" y="9087"/>
                    </a:cubicBezTo>
                    <a:cubicBezTo>
                      <a:pt x="8837" y="8999"/>
                      <a:pt x="8714" y="8908"/>
                      <a:pt x="8594" y="8817"/>
                    </a:cubicBezTo>
                    <a:cubicBezTo>
                      <a:pt x="8599" y="8789"/>
                      <a:pt x="8605" y="8760"/>
                      <a:pt x="8611" y="8731"/>
                    </a:cubicBezTo>
                    <a:cubicBezTo>
                      <a:pt x="8709" y="8308"/>
                      <a:pt x="8977" y="7933"/>
                      <a:pt x="9179" y="7555"/>
                    </a:cubicBezTo>
                    <a:cubicBezTo>
                      <a:pt x="9378" y="7182"/>
                      <a:pt x="9557" y="6791"/>
                      <a:pt x="9644" y="6375"/>
                    </a:cubicBezTo>
                    <a:cubicBezTo>
                      <a:pt x="9728" y="5982"/>
                      <a:pt x="9712" y="5580"/>
                      <a:pt x="9629" y="5188"/>
                    </a:cubicBezTo>
                    <a:cubicBezTo>
                      <a:pt x="9461" y="4387"/>
                      <a:pt x="9061" y="3658"/>
                      <a:pt x="8820" y="2880"/>
                    </a:cubicBezTo>
                    <a:cubicBezTo>
                      <a:pt x="8817" y="2871"/>
                      <a:pt x="8809" y="2866"/>
                      <a:pt x="8802" y="2866"/>
                    </a:cubicBezTo>
                    <a:cubicBezTo>
                      <a:pt x="8794" y="2866"/>
                      <a:pt x="8785" y="2871"/>
                      <a:pt x="8782" y="2880"/>
                    </a:cubicBezTo>
                    <a:cubicBezTo>
                      <a:pt x="8743" y="2985"/>
                      <a:pt x="8707" y="3089"/>
                      <a:pt x="8670" y="3194"/>
                    </a:cubicBezTo>
                    <a:cubicBezTo>
                      <a:pt x="8377" y="4043"/>
                      <a:pt x="8168" y="4924"/>
                      <a:pt x="8105" y="5821"/>
                    </a:cubicBezTo>
                    <a:cubicBezTo>
                      <a:pt x="8046" y="6686"/>
                      <a:pt x="8126" y="7566"/>
                      <a:pt x="8394" y="8394"/>
                    </a:cubicBezTo>
                    <a:cubicBezTo>
                      <a:pt x="8427" y="8496"/>
                      <a:pt x="8462" y="8598"/>
                      <a:pt x="8501" y="8698"/>
                    </a:cubicBezTo>
                    <a:cubicBezTo>
                      <a:pt x="8511" y="8721"/>
                      <a:pt x="8520" y="8744"/>
                      <a:pt x="8529" y="8768"/>
                    </a:cubicBezTo>
                    <a:cubicBezTo>
                      <a:pt x="8439" y="8698"/>
                      <a:pt x="8349" y="8627"/>
                      <a:pt x="8261" y="8557"/>
                    </a:cubicBezTo>
                    <a:cubicBezTo>
                      <a:pt x="7783" y="8173"/>
                      <a:pt x="7326" y="7761"/>
                      <a:pt x="6893" y="7326"/>
                    </a:cubicBezTo>
                    <a:cubicBezTo>
                      <a:pt x="6899" y="7321"/>
                      <a:pt x="6899" y="7312"/>
                      <a:pt x="6895" y="7305"/>
                    </a:cubicBezTo>
                    <a:cubicBezTo>
                      <a:pt x="6895" y="7304"/>
                      <a:pt x="6893" y="7301"/>
                      <a:pt x="6893" y="7300"/>
                    </a:cubicBezTo>
                    <a:cubicBezTo>
                      <a:pt x="7147" y="6827"/>
                      <a:pt x="7400" y="6353"/>
                      <a:pt x="7600" y="5853"/>
                    </a:cubicBezTo>
                    <a:cubicBezTo>
                      <a:pt x="7925" y="5043"/>
                      <a:pt x="8101" y="4150"/>
                      <a:pt x="7886" y="3288"/>
                    </a:cubicBezTo>
                    <a:cubicBezTo>
                      <a:pt x="7666" y="2405"/>
                      <a:pt x="7112" y="1651"/>
                      <a:pt x="6554" y="949"/>
                    </a:cubicBezTo>
                    <a:cubicBezTo>
                      <a:pt x="6552" y="944"/>
                      <a:pt x="6548" y="943"/>
                      <a:pt x="6543" y="943"/>
                    </a:cubicBezTo>
                    <a:cubicBezTo>
                      <a:pt x="6535" y="943"/>
                      <a:pt x="6526" y="950"/>
                      <a:pt x="6523" y="958"/>
                    </a:cubicBezTo>
                    <a:cubicBezTo>
                      <a:pt x="6360" y="1408"/>
                      <a:pt x="6238" y="1875"/>
                      <a:pt x="6158" y="2348"/>
                    </a:cubicBezTo>
                    <a:cubicBezTo>
                      <a:pt x="6015" y="3189"/>
                      <a:pt x="6005" y="4050"/>
                      <a:pt x="6125" y="4895"/>
                    </a:cubicBezTo>
                    <a:cubicBezTo>
                      <a:pt x="6240" y="5717"/>
                      <a:pt x="6479" y="6519"/>
                      <a:pt x="6836" y="7269"/>
                    </a:cubicBezTo>
                    <a:cubicBezTo>
                      <a:pt x="6760" y="7191"/>
                      <a:pt x="6684" y="7113"/>
                      <a:pt x="6609" y="7035"/>
                    </a:cubicBezTo>
                    <a:cubicBezTo>
                      <a:pt x="6467" y="6886"/>
                      <a:pt x="6330" y="6734"/>
                      <a:pt x="6195" y="6580"/>
                    </a:cubicBezTo>
                    <a:cubicBezTo>
                      <a:pt x="6175" y="6540"/>
                      <a:pt x="6156" y="6500"/>
                      <a:pt x="6138" y="6458"/>
                    </a:cubicBezTo>
                    <a:cubicBezTo>
                      <a:pt x="5922" y="5980"/>
                      <a:pt x="5792" y="5470"/>
                      <a:pt x="5674" y="4961"/>
                    </a:cubicBezTo>
                    <a:cubicBezTo>
                      <a:pt x="5556" y="4452"/>
                      <a:pt x="5450" y="3937"/>
                      <a:pt x="5283" y="3441"/>
                    </a:cubicBezTo>
                    <a:cubicBezTo>
                      <a:pt x="5114" y="2940"/>
                      <a:pt x="4872" y="2467"/>
                      <a:pt x="4562" y="2037"/>
                    </a:cubicBezTo>
                    <a:cubicBezTo>
                      <a:pt x="4252" y="1606"/>
                      <a:pt x="3880" y="1220"/>
                      <a:pt x="3471" y="882"/>
                    </a:cubicBezTo>
                    <a:cubicBezTo>
                      <a:pt x="3348" y="780"/>
                      <a:pt x="3220" y="682"/>
                      <a:pt x="3090" y="589"/>
                    </a:cubicBezTo>
                    <a:cubicBezTo>
                      <a:pt x="2788" y="371"/>
                      <a:pt x="2467" y="176"/>
                      <a:pt x="2137" y="3"/>
                    </a:cubicBezTo>
                    <a:cubicBezTo>
                      <a:pt x="2134" y="2"/>
                      <a:pt x="2131" y="1"/>
                      <a:pt x="2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1182469" y="2288975"/>
                <a:ext cx="144079" cy="330096"/>
              </a:xfrm>
              <a:custGeom>
                <a:avLst/>
                <a:gdLst/>
                <a:ahLst/>
                <a:cxnLst/>
                <a:rect l="l" t="t" r="r" b="b"/>
                <a:pathLst>
                  <a:path w="2422" h="5549" extrusionOk="0">
                    <a:moveTo>
                      <a:pt x="22" y="0"/>
                    </a:moveTo>
                    <a:cubicBezTo>
                      <a:pt x="11" y="0"/>
                      <a:pt x="1" y="8"/>
                      <a:pt x="2" y="19"/>
                    </a:cubicBezTo>
                    <a:cubicBezTo>
                      <a:pt x="9" y="88"/>
                      <a:pt x="17" y="157"/>
                      <a:pt x="25" y="227"/>
                    </a:cubicBezTo>
                    <a:cubicBezTo>
                      <a:pt x="87" y="776"/>
                      <a:pt x="163" y="1324"/>
                      <a:pt x="277" y="1866"/>
                    </a:cubicBezTo>
                    <a:cubicBezTo>
                      <a:pt x="390" y="2404"/>
                      <a:pt x="542" y="2934"/>
                      <a:pt x="756" y="3440"/>
                    </a:cubicBezTo>
                    <a:cubicBezTo>
                      <a:pt x="965" y="3932"/>
                      <a:pt x="1235" y="4396"/>
                      <a:pt x="1568" y="4817"/>
                    </a:cubicBezTo>
                    <a:cubicBezTo>
                      <a:pt x="1774" y="5079"/>
                      <a:pt x="2004" y="5324"/>
                      <a:pt x="2252" y="5548"/>
                    </a:cubicBezTo>
                    <a:cubicBezTo>
                      <a:pt x="2421" y="5474"/>
                      <a:pt x="1425" y="3382"/>
                      <a:pt x="1212" y="2818"/>
                    </a:cubicBezTo>
                    <a:cubicBezTo>
                      <a:pt x="946" y="2113"/>
                      <a:pt x="837" y="1327"/>
                      <a:pt x="983" y="588"/>
                    </a:cubicBezTo>
                    <a:cubicBezTo>
                      <a:pt x="681" y="370"/>
                      <a:pt x="361" y="175"/>
                      <a:pt x="30" y="2"/>
                    </a:cubicBezTo>
                    <a:cubicBezTo>
                      <a:pt x="28" y="1"/>
                      <a:pt x="25" y="0"/>
                      <a:pt x="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1333213" y="2920325"/>
                <a:ext cx="342945" cy="105531"/>
              </a:xfrm>
              <a:custGeom>
                <a:avLst/>
                <a:gdLst/>
                <a:ahLst/>
                <a:cxnLst/>
                <a:rect l="l" t="t" r="r" b="b"/>
                <a:pathLst>
                  <a:path w="5765" h="1774" extrusionOk="0">
                    <a:moveTo>
                      <a:pt x="5212" y="0"/>
                    </a:moveTo>
                    <a:cubicBezTo>
                      <a:pt x="5026" y="0"/>
                      <a:pt x="4840" y="35"/>
                      <a:pt x="4662" y="83"/>
                    </a:cubicBezTo>
                    <a:cubicBezTo>
                      <a:pt x="4414" y="149"/>
                      <a:pt x="4170" y="234"/>
                      <a:pt x="3928" y="320"/>
                    </a:cubicBezTo>
                    <a:cubicBezTo>
                      <a:pt x="3013" y="646"/>
                      <a:pt x="2079" y="1057"/>
                      <a:pt x="1093" y="1057"/>
                    </a:cubicBezTo>
                    <a:cubicBezTo>
                      <a:pt x="1049" y="1057"/>
                      <a:pt x="1005" y="1056"/>
                      <a:pt x="961" y="1054"/>
                    </a:cubicBezTo>
                    <a:cubicBezTo>
                      <a:pt x="895" y="1051"/>
                      <a:pt x="804" y="1048"/>
                      <a:pt x="715" y="1035"/>
                    </a:cubicBezTo>
                    <a:cubicBezTo>
                      <a:pt x="461" y="1250"/>
                      <a:pt x="225" y="1487"/>
                      <a:pt x="11" y="1740"/>
                    </a:cubicBezTo>
                    <a:cubicBezTo>
                      <a:pt x="0" y="1753"/>
                      <a:pt x="8" y="1773"/>
                      <a:pt x="23" y="1773"/>
                    </a:cubicBezTo>
                    <a:cubicBezTo>
                      <a:pt x="25" y="1773"/>
                      <a:pt x="27" y="1773"/>
                      <a:pt x="29" y="1772"/>
                    </a:cubicBezTo>
                    <a:cubicBezTo>
                      <a:pt x="80" y="1757"/>
                      <a:pt x="130" y="1744"/>
                      <a:pt x="182" y="1732"/>
                    </a:cubicBezTo>
                    <a:cubicBezTo>
                      <a:pt x="415" y="1682"/>
                      <a:pt x="651" y="1669"/>
                      <a:pt x="889" y="1669"/>
                    </a:cubicBezTo>
                    <a:cubicBezTo>
                      <a:pt x="1081" y="1669"/>
                      <a:pt x="1273" y="1677"/>
                      <a:pt x="1464" y="1681"/>
                    </a:cubicBezTo>
                    <a:cubicBezTo>
                      <a:pt x="1539" y="1683"/>
                      <a:pt x="1614" y="1684"/>
                      <a:pt x="1688" y="1684"/>
                    </a:cubicBezTo>
                    <a:cubicBezTo>
                      <a:pt x="2042" y="1684"/>
                      <a:pt x="2395" y="1663"/>
                      <a:pt x="2745" y="1614"/>
                    </a:cubicBezTo>
                    <a:cubicBezTo>
                      <a:pt x="3166" y="1555"/>
                      <a:pt x="3583" y="1457"/>
                      <a:pt x="3981" y="1306"/>
                    </a:cubicBezTo>
                    <a:cubicBezTo>
                      <a:pt x="4399" y="1149"/>
                      <a:pt x="4790" y="935"/>
                      <a:pt x="5150" y="668"/>
                    </a:cubicBezTo>
                    <a:cubicBezTo>
                      <a:pt x="5365" y="510"/>
                      <a:pt x="5568" y="336"/>
                      <a:pt x="5765" y="155"/>
                    </a:cubicBezTo>
                    <a:cubicBezTo>
                      <a:pt x="5637" y="63"/>
                      <a:pt x="5481" y="18"/>
                      <a:pt x="5324" y="5"/>
                    </a:cubicBezTo>
                    <a:cubicBezTo>
                      <a:pt x="5287" y="2"/>
                      <a:pt x="5249" y="0"/>
                      <a:pt x="521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0"/>
              <p:cNvSpPr/>
              <p:nvPr/>
            </p:nvSpPr>
            <p:spPr>
              <a:xfrm>
                <a:off x="1057127" y="2646441"/>
                <a:ext cx="367395" cy="134263"/>
              </a:xfrm>
              <a:custGeom>
                <a:avLst/>
                <a:gdLst/>
                <a:ahLst/>
                <a:cxnLst/>
                <a:rect l="l" t="t" r="r" b="b"/>
                <a:pathLst>
                  <a:path w="6176" h="2257" extrusionOk="0">
                    <a:moveTo>
                      <a:pt x="1231" y="0"/>
                    </a:moveTo>
                    <a:cubicBezTo>
                      <a:pt x="818" y="73"/>
                      <a:pt x="411" y="182"/>
                      <a:pt x="19" y="329"/>
                    </a:cubicBezTo>
                    <a:cubicBezTo>
                      <a:pt x="1" y="335"/>
                      <a:pt x="1" y="360"/>
                      <a:pt x="19" y="365"/>
                    </a:cubicBezTo>
                    <a:cubicBezTo>
                      <a:pt x="75" y="383"/>
                      <a:pt x="129" y="403"/>
                      <a:pt x="184" y="424"/>
                    </a:cubicBezTo>
                    <a:cubicBezTo>
                      <a:pt x="616" y="587"/>
                      <a:pt x="1010" y="835"/>
                      <a:pt x="1393" y="1093"/>
                    </a:cubicBezTo>
                    <a:cubicBezTo>
                      <a:pt x="1777" y="1350"/>
                      <a:pt x="2154" y="1621"/>
                      <a:pt x="2562" y="1839"/>
                    </a:cubicBezTo>
                    <a:cubicBezTo>
                      <a:pt x="2970" y="2058"/>
                      <a:pt x="3406" y="2212"/>
                      <a:pt x="3870" y="2247"/>
                    </a:cubicBezTo>
                    <a:cubicBezTo>
                      <a:pt x="3948" y="2253"/>
                      <a:pt x="4026" y="2256"/>
                      <a:pt x="4104" y="2256"/>
                    </a:cubicBezTo>
                    <a:cubicBezTo>
                      <a:pt x="4524" y="2256"/>
                      <a:pt x="4943" y="2174"/>
                      <a:pt x="5341" y="2043"/>
                    </a:cubicBezTo>
                    <a:cubicBezTo>
                      <a:pt x="5627" y="1950"/>
                      <a:pt x="5904" y="1832"/>
                      <a:pt x="6175" y="1699"/>
                    </a:cubicBezTo>
                    <a:cubicBezTo>
                      <a:pt x="6008" y="1642"/>
                      <a:pt x="5821" y="1631"/>
                      <a:pt x="5643" y="1631"/>
                    </a:cubicBezTo>
                    <a:cubicBezTo>
                      <a:pt x="5598" y="1631"/>
                      <a:pt x="5553" y="1632"/>
                      <a:pt x="5510" y="1633"/>
                    </a:cubicBezTo>
                    <a:cubicBezTo>
                      <a:pt x="5367" y="1636"/>
                      <a:pt x="5223" y="1640"/>
                      <a:pt x="5080" y="1640"/>
                    </a:cubicBezTo>
                    <a:cubicBezTo>
                      <a:pt x="4967" y="1640"/>
                      <a:pt x="4854" y="1637"/>
                      <a:pt x="4740" y="1630"/>
                    </a:cubicBezTo>
                    <a:cubicBezTo>
                      <a:pt x="4228" y="1600"/>
                      <a:pt x="3718" y="1510"/>
                      <a:pt x="3229" y="1348"/>
                    </a:cubicBezTo>
                    <a:cubicBezTo>
                      <a:pt x="2745" y="1187"/>
                      <a:pt x="2280" y="956"/>
                      <a:pt x="1875" y="643"/>
                    </a:cubicBezTo>
                    <a:cubicBezTo>
                      <a:pt x="1679" y="493"/>
                      <a:pt x="1496" y="322"/>
                      <a:pt x="1333" y="135"/>
                    </a:cubicBezTo>
                    <a:cubicBezTo>
                      <a:pt x="1299" y="96"/>
                      <a:pt x="1263" y="50"/>
                      <a:pt x="12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0"/>
              <p:cNvSpPr/>
              <p:nvPr/>
            </p:nvSpPr>
            <p:spPr>
              <a:xfrm>
                <a:off x="1170155" y="2829903"/>
                <a:ext cx="376437" cy="74538"/>
              </a:xfrm>
              <a:custGeom>
                <a:avLst/>
                <a:gdLst/>
                <a:ahLst/>
                <a:cxnLst/>
                <a:rect l="l" t="t" r="r" b="b"/>
                <a:pathLst>
                  <a:path w="6328" h="1253" extrusionOk="0">
                    <a:moveTo>
                      <a:pt x="6035" y="1"/>
                    </a:moveTo>
                    <a:cubicBezTo>
                      <a:pt x="5808" y="1"/>
                      <a:pt x="5578" y="97"/>
                      <a:pt x="5362" y="158"/>
                    </a:cubicBezTo>
                    <a:cubicBezTo>
                      <a:pt x="4423" y="425"/>
                      <a:pt x="3458" y="686"/>
                      <a:pt x="2476" y="686"/>
                    </a:cubicBezTo>
                    <a:cubicBezTo>
                      <a:pt x="2430" y="686"/>
                      <a:pt x="2384" y="685"/>
                      <a:pt x="2339" y="684"/>
                    </a:cubicBezTo>
                    <a:cubicBezTo>
                      <a:pt x="2085" y="678"/>
                      <a:pt x="1832" y="653"/>
                      <a:pt x="1581" y="604"/>
                    </a:cubicBezTo>
                    <a:cubicBezTo>
                      <a:pt x="1455" y="580"/>
                      <a:pt x="1328" y="552"/>
                      <a:pt x="1205" y="513"/>
                    </a:cubicBezTo>
                    <a:cubicBezTo>
                      <a:pt x="1137" y="491"/>
                      <a:pt x="1061" y="461"/>
                      <a:pt x="996" y="417"/>
                    </a:cubicBezTo>
                    <a:cubicBezTo>
                      <a:pt x="646" y="656"/>
                      <a:pt x="318" y="926"/>
                      <a:pt x="14" y="1219"/>
                    </a:cubicBezTo>
                    <a:cubicBezTo>
                      <a:pt x="1" y="1233"/>
                      <a:pt x="13" y="1252"/>
                      <a:pt x="29" y="1252"/>
                    </a:cubicBezTo>
                    <a:cubicBezTo>
                      <a:pt x="30" y="1252"/>
                      <a:pt x="32" y="1252"/>
                      <a:pt x="33" y="1252"/>
                    </a:cubicBezTo>
                    <a:cubicBezTo>
                      <a:pt x="406" y="1172"/>
                      <a:pt x="787" y="1146"/>
                      <a:pt x="1168" y="1146"/>
                    </a:cubicBezTo>
                    <a:cubicBezTo>
                      <a:pt x="1289" y="1146"/>
                      <a:pt x="1411" y="1149"/>
                      <a:pt x="1532" y="1153"/>
                    </a:cubicBezTo>
                    <a:cubicBezTo>
                      <a:pt x="2120" y="1175"/>
                      <a:pt x="2710" y="1238"/>
                      <a:pt x="3299" y="1238"/>
                    </a:cubicBezTo>
                    <a:cubicBezTo>
                      <a:pt x="3595" y="1238"/>
                      <a:pt x="3891" y="1222"/>
                      <a:pt x="4186" y="1176"/>
                    </a:cubicBezTo>
                    <a:cubicBezTo>
                      <a:pt x="4988" y="1053"/>
                      <a:pt x="5740" y="683"/>
                      <a:pt x="6327" y="126"/>
                    </a:cubicBezTo>
                    <a:cubicBezTo>
                      <a:pt x="6269" y="45"/>
                      <a:pt x="6159" y="2"/>
                      <a:pt x="6048" y="1"/>
                    </a:cubicBezTo>
                    <a:cubicBezTo>
                      <a:pt x="6044" y="1"/>
                      <a:pt x="6039" y="1"/>
                      <a:pt x="603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1226193" y="2406583"/>
                <a:ext cx="177392" cy="253714"/>
              </a:xfrm>
              <a:custGeom>
                <a:avLst/>
                <a:gdLst/>
                <a:ahLst/>
                <a:cxnLst/>
                <a:rect l="l" t="t" r="r" b="b"/>
                <a:pathLst>
                  <a:path w="2982" h="4265" extrusionOk="0">
                    <a:moveTo>
                      <a:pt x="0" y="1"/>
                    </a:moveTo>
                    <a:lnTo>
                      <a:pt x="0" y="1"/>
                    </a:lnTo>
                    <a:cubicBezTo>
                      <a:pt x="338" y="794"/>
                      <a:pt x="730" y="1567"/>
                      <a:pt x="1199" y="2292"/>
                    </a:cubicBezTo>
                    <a:cubicBezTo>
                      <a:pt x="1672" y="3015"/>
                      <a:pt x="2229" y="3693"/>
                      <a:pt x="2892" y="4253"/>
                    </a:cubicBezTo>
                    <a:cubicBezTo>
                      <a:pt x="2901" y="4260"/>
                      <a:pt x="2912" y="4265"/>
                      <a:pt x="2924" y="4265"/>
                    </a:cubicBezTo>
                    <a:cubicBezTo>
                      <a:pt x="2932" y="4265"/>
                      <a:pt x="2939" y="4263"/>
                      <a:pt x="2946" y="4260"/>
                    </a:cubicBezTo>
                    <a:cubicBezTo>
                      <a:pt x="2971" y="4247"/>
                      <a:pt x="2981" y="4217"/>
                      <a:pt x="2968" y="4192"/>
                    </a:cubicBezTo>
                    <a:cubicBezTo>
                      <a:pt x="2805" y="3860"/>
                      <a:pt x="2644" y="3524"/>
                      <a:pt x="2486" y="3188"/>
                    </a:cubicBezTo>
                    <a:cubicBezTo>
                      <a:pt x="2014" y="2178"/>
                      <a:pt x="1563" y="1158"/>
                      <a:pt x="1130" y="129"/>
                    </a:cubicBezTo>
                    <a:lnTo>
                      <a:pt x="1130" y="129"/>
                    </a:lnTo>
                    <a:cubicBezTo>
                      <a:pt x="1512" y="1179"/>
                      <a:pt x="1938" y="2211"/>
                      <a:pt x="2403" y="3226"/>
                    </a:cubicBezTo>
                    <a:cubicBezTo>
                      <a:pt x="2525" y="3490"/>
                      <a:pt x="2648" y="3753"/>
                      <a:pt x="2773" y="4015"/>
                    </a:cubicBezTo>
                    <a:lnTo>
                      <a:pt x="2773" y="4015"/>
                    </a:lnTo>
                    <a:cubicBezTo>
                      <a:pt x="1556" y="2913"/>
                      <a:pt x="716" y="14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1448501" y="2451259"/>
                <a:ext cx="45389" cy="240627"/>
              </a:xfrm>
              <a:custGeom>
                <a:avLst/>
                <a:gdLst/>
                <a:ahLst/>
                <a:cxnLst/>
                <a:rect l="l" t="t" r="r" b="b"/>
                <a:pathLst>
                  <a:path w="763" h="4045" extrusionOk="0">
                    <a:moveTo>
                      <a:pt x="27" y="0"/>
                    </a:moveTo>
                    <a:lnTo>
                      <a:pt x="27" y="0"/>
                    </a:lnTo>
                    <a:cubicBezTo>
                      <a:pt x="3" y="1002"/>
                      <a:pt x="0" y="2005"/>
                      <a:pt x="73" y="3003"/>
                    </a:cubicBezTo>
                    <a:cubicBezTo>
                      <a:pt x="99" y="3337"/>
                      <a:pt x="130" y="3670"/>
                      <a:pt x="176" y="4001"/>
                    </a:cubicBezTo>
                    <a:cubicBezTo>
                      <a:pt x="179" y="4030"/>
                      <a:pt x="202" y="4045"/>
                      <a:pt x="226" y="4045"/>
                    </a:cubicBezTo>
                    <a:cubicBezTo>
                      <a:pt x="249" y="4045"/>
                      <a:pt x="273" y="4031"/>
                      <a:pt x="277" y="4002"/>
                    </a:cubicBezTo>
                    <a:cubicBezTo>
                      <a:pt x="444" y="2898"/>
                      <a:pt x="629" y="1632"/>
                      <a:pt x="763" y="526"/>
                    </a:cubicBezTo>
                    <a:lnTo>
                      <a:pt x="763" y="526"/>
                    </a:lnTo>
                    <a:cubicBezTo>
                      <a:pt x="612" y="1324"/>
                      <a:pt x="446" y="2315"/>
                      <a:pt x="313" y="3120"/>
                    </a:cubicBezTo>
                    <a:lnTo>
                      <a:pt x="233" y="3629"/>
                    </a:lnTo>
                    <a:lnTo>
                      <a:pt x="233" y="3629"/>
                    </a:lnTo>
                    <a:cubicBezTo>
                      <a:pt x="99" y="2435"/>
                      <a:pt x="75" y="1196"/>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1217746" y="2675411"/>
                <a:ext cx="219033" cy="63830"/>
              </a:xfrm>
              <a:custGeom>
                <a:avLst/>
                <a:gdLst/>
                <a:ahLst/>
                <a:cxnLst/>
                <a:rect l="l" t="t" r="r" b="b"/>
                <a:pathLst>
                  <a:path w="3682" h="1073" extrusionOk="0">
                    <a:moveTo>
                      <a:pt x="104" y="0"/>
                    </a:moveTo>
                    <a:cubicBezTo>
                      <a:pt x="70" y="0"/>
                      <a:pt x="35" y="1"/>
                      <a:pt x="1" y="2"/>
                    </a:cubicBezTo>
                    <a:cubicBezTo>
                      <a:pt x="1017" y="33"/>
                      <a:pt x="2338" y="554"/>
                      <a:pt x="3361" y="881"/>
                    </a:cubicBezTo>
                    <a:lnTo>
                      <a:pt x="3361" y="881"/>
                    </a:lnTo>
                    <a:cubicBezTo>
                      <a:pt x="2866" y="931"/>
                      <a:pt x="2371" y="976"/>
                      <a:pt x="1875" y="993"/>
                    </a:cubicBezTo>
                    <a:cubicBezTo>
                      <a:pt x="1758" y="996"/>
                      <a:pt x="1641" y="998"/>
                      <a:pt x="1524" y="998"/>
                    </a:cubicBezTo>
                    <a:cubicBezTo>
                      <a:pt x="1061" y="998"/>
                      <a:pt x="599" y="967"/>
                      <a:pt x="144" y="880"/>
                    </a:cubicBezTo>
                    <a:lnTo>
                      <a:pt x="144" y="880"/>
                    </a:lnTo>
                    <a:cubicBezTo>
                      <a:pt x="692" y="1023"/>
                      <a:pt x="1253" y="1072"/>
                      <a:pt x="1817" y="1072"/>
                    </a:cubicBezTo>
                    <a:cubicBezTo>
                      <a:pt x="2419" y="1072"/>
                      <a:pt x="3024" y="1016"/>
                      <a:pt x="3619" y="958"/>
                    </a:cubicBezTo>
                    <a:cubicBezTo>
                      <a:pt x="3674" y="954"/>
                      <a:pt x="3682" y="874"/>
                      <a:pt x="3630" y="859"/>
                    </a:cubicBezTo>
                    <a:lnTo>
                      <a:pt x="2739" y="573"/>
                    </a:lnTo>
                    <a:cubicBezTo>
                      <a:pt x="1883" y="308"/>
                      <a:pt x="1010"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1560220" y="2582431"/>
                <a:ext cx="46698" cy="199343"/>
              </a:xfrm>
              <a:custGeom>
                <a:avLst/>
                <a:gdLst/>
                <a:ahLst/>
                <a:cxnLst/>
                <a:rect l="l" t="t" r="r" b="b"/>
                <a:pathLst>
                  <a:path w="785" h="3351" extrusionOk="0">
                    <a:moveTo>
                      <a:pt x="176" y="1"/>
                    </a:moveTo>
                    <a:lnTo>
                      <a:pt x="176" y="1"/>
                    </a:lnTo>
                    <a:cubicBezTo>
                      <a:pt x="51" y="819"/>
                      <a:pt x="0" y="1648"/>
                      <a:pt x="11" y="2475"/>
                    </a:cubicBezTo>
                    <a:cubicBezTo>
                      <a:pt x="13" y="2752"/>
                      <a:pt x="24" y="3027"/>
                      <a:pt x="41" y="3303"/>
                    </a:cubicBezTo>
                    <a:cubicBezTo>
                      <a:pt x="42" y="3328"/>
                      <a:pt x="64" y="3349"/>
                      <a:pt x="90" y="3351"/>
                    </a:cubicBezTo>
                    <a:cubicBezTo>
                      <a:pt x="118" y="3351"/>
                      <a:pt x="141" y="3328"/>
                      <a:pt x="142" y="3301"/>
                    </a:cubicBezTo>
                    <a:cubicBezTo>
                      <a:pt x="152" y="2869"/>
                      <a:pt x="267" y="2445"/>
                      <a:pt x="393" y="2031"/>
                    </a:cubicBezTo>
                    <a:cubicBezTo>
                      <a:pt x="524" y="1614"/>
                      <a:pt x="660" y="1198"/>
                      <a:pt x="785" y="779"/>
                    </a:cubicBezTo>
                    <a:lnTo>
                      <a:pt x="785" y="779"/>
                    </a:lnTo>
                    <a:cubicBezTo>
                      <a:pt x="629" y="1180"/>
                      <a:pt x="465" y="1602"/>
                      <a:pt x="321" y="2009"/>
                    </a:cubicBezTo>
                    <a:cubicBezTo>
                      <a:pt x="242" y="2239"/>
                      <a:pt x="168" y="2474"/>
                      <a:pt x="116" y="2713"/>
                    </a:cubicBezTo>
                    <a:lnTo>
                      <a:pt x="116" y="2713"/>
                    </a:lnTo>
                    <a:cubicBezTo>
                      <a:pt x="88" y="1809"/>
                      <a:pt x="113" y="904"/>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1309536" y="2805155"/>
                <a:ext cx="232894" cy="61867"/>
              </a:xfrm>
              <a:custGeom>
                <a:avLst/>
                <a:gdLst/>
                <a:ahLst/>
                <a:cxnLst/>
                <a:rect l="l" t="t" r="r" b="b"/>
                <a:pathLst>
                  <a:path w="3915" h="1040" extrusionOk="0">
                    <a:moveTo>
                      <a:pt x="2866" y="0"/>
                    </a:moveTo>
                    <a:cubicBezTo>
                      <a:pt x="1896" y="0"/>
                      <a:pt x="925" y="142"/>
                      <a:pt x="1" y="433"/>
                    </a:cubicBezTo>
                    <a:cubicBezTo>
                      <a:pt x="908" y="215"/>
                      <a:pt x="1839" y="100"/>
                      <a:pt x="2772" y="100"/>
                    </a:cubicBezTo>
                    <a:cubicBezTo>
                      <a:pt x="2807" y="100"/>
                      <a:pt x="2842" y="100"/>
                      <a:pt x="2878" y="100"/>
                    </a:cubicBezTo>
                    <a:cubicBezTo>
                      <a:pt x="3097" y="102"/>
                      <a:pt x="3315" y="110"/>
                      <a:pt x="3534" y="125"/>
                    </a:cubicBezTo>
                    <a:lnTo>
                      <a:pt x="3534" y="125"/>
                    </a:lnTo>
                    <a:cubicBezTo>
                      <a:pt x="2649" y="354"/>
                      <a:pt x="1785" y="657"/>
                      <a:pt x="956" y="1039"/>
                    </a:cubicBezTo>
                    <a:cubicBezTo>
                      <a:pt x="1904" y="679"/>
                      <a:pt x="2873" y="378"/>
                      <a:pt x="3860" y="148"/>
                    </a:cubicBezTo>
                    <a:cubicBezTo>
                      <a:pt x="3914" y="136"/>
                      <a:pt x="3908" y="53"/>
                      <a:pt x="3853" y="49"/>
                    </a:cubicBezTo>
                    <a:cubicBezTo>
                      <a:pt x="3529" y="16"/>
                      <a:pt x="3204" y="0"/>
                      <a:pt x="2879" y="0"/>
                    </a:cubicBezTo>
                    <a:cubicBezTo>
                      <a:pt x="2875" y="0"/>
                      <a:pt x="2870" y="0"/>
                      <a:pt x="28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1669143" y="2688320"/>
                <a:ext cx="50683" cy="190657"/>
              </a:xfrm>
              <a:custGeom>
                <a:avLst/>
                <a:gdLst/>
                <a:ahLst/>
                <a:cxnLst/>
                <a:rect l="l" t="t" r="r" b="b"/>
                <a:pathLst>
                  <a:path w="852" h="3205" extrusionOk="0">
                    <a:moveTo>
                      <a:pt x="851" y="0"/>
                    </a:moveTo>
                    <a:lnTo>
                      <a:pt x="851" y="0"/>
                    </a:lnTo>
                    <a:cubicBezTo>
                      <a:pt x="723" y="516"/>
                      <a:pt x="605" y="1034"/>
                      <a:pt x="525" y="1560"/>
                    </a:cubicBezTo>
                    <a:cubicBezTo>
                      <a:pt x="472" y="1917"/>
                      <a:pt x="437" y="2278"/>
                      <a:pt x="430" y="2640"/>
                    </a:cubicBezTo>
                    <a:lnTo>
                      <a:pt x="430" y="2640"/>
                    </a:lnTo>
                    <a:cubicBezTo>
                      <a:pt x="254" y="1822"/>
                      <a:pt x="115" y="996"/>
                      <a:pt x="1" y="167"/>
                    </a:cubicBezTo>
                    <a:lnTo>
                      <a:pt x="1" y="168"/>
                    </a:lnTo>
                    <a:cubicBezTo>
                      <a:pt x="45" y="924"/>
                      <a:pt x="145" y="1678"/>
                      <a:pt x="286" y="2423"/>
                    </a:cubicBezTo>
                    <a:cubicBezTo>
                      <a:pt x="333" y="2672"/>
                      <a:pt x="388" y="2919"/>
                      <a:pt x="444" y="3166"/>
                    </a:cubicBezTo>
                    <a:cubicBezTo>
                      <a:pt x="450" y="3187"/>
                      <a:pt x="469" y="3205"/>
                      <a:pt x="492" y="3205"/>
                    </a:cubicBezTo>
                    <a:cubicBezTo>
                      <a:pt x="494" y="3205"/>
                      <a:pt x="495" y="3205"/>
                      <a:pt x="497" y="3205"/>
                    </a:cubicBezTo>
                    <a:cubicBezTo>
                      <a:pt x="525" y="3203"/>
                      <a:pt x="547" y="3179"/>
                      <a:pt x="545" y="3150"/>
                    </a:cubicBezTo>
                    <a:cubicBezTo>
                      <a:pt x="510" y="2624"/>
                      <a:pt x="544" y="2095"/>
                      <a:pt x="607" y="1572"/>
                    </a:cubicBezTo>
                    <a:cubicBezTo>
                      <a:pt x="671" y="1046"/>
                      <a:pt x="766" y="524"/>
                      <a:pt x="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1499007" y="2914317"/>
                <a:ext cx="178879" cy="64425"/>
              </a:xfrm>
              <a:custGeom>
                <a:avLst/>
                <a:gdLst/>
                <a:ahLst/>
                <a:cxnLst/>
                <a:rect l="l" t="t" r="r" b="b"/>
                <a:pathLst>
                  <a:path w="3007" h="1083" extrusionOk="0">
                    <a:moveTo>
                      <a:pt x="2937" y="0"/>
                    </a:moveTo>
                    <a:cubicBezTo>
                      <a:pt x="2936" y="0"/>
                      <a:pt x="2936" y="0"/>
                      <a:pt x="2935" y="0"/>
                    </a:cubicBezTo>
                    <a:cubicBezTo>
                      <a:pt x="2436" y="19"/>
                      <a:pt x="1938" y="72"/>
                      <a:pt x="1448" y="159"/>
                    </a:cubicBezTo>
                    <a:cubicBezTo>
                      <a:pt x="957" y="246"/>
                      <a:pt x="472" y="367"/>
                      <a:pt x="1" y="525"/>
                    </a:cubicBezTo>
                    <a:cubicBezTo>
                      <a:pt x="832" y="324"/>
                      <a:pt x="1677" y="185"/>
                      <a:pt x="2529" y="124"/>
                    </a:cubicBezTo>
                    <a:lnTo>
                      <a:pt x="2529" y="124"/>
                    </a:lnTo>
                    <a:cubicBezTo>
                      <a:pt x="2451" y="150"/>
                      <a:pt x="2374" y="177"/>
                      <a:pt x="2297" y="206"/>
                    </a:cubicBezTo>
                    <a:cubicBezTo>
                      <a:pt x="1681" y="432"/>
                      <a:pt x="1088" y="724"/>
                      <a:pt x="538" y="1082"/>
                    </a:cubicBezTo>
                    <a:cubicBezTo>
                      <a:pt x="1305" y="672"/>
                      <a:pt x="2113" y="337"/>
                      <a:pt x="2950" y="100"/>
                    </a:cubicBezTo>
                    <a:cubicBezTo>
                      <a:pt x="3007" y="85"/>
                      <a:pt x="2994" y="0"/>
                      <a:pt x="2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2800553" y="3433769"/>
                <a:ext cx="1107062" cy="22843"/>
              </a:xfrm>
              <a:custGeom>
                <a:avLst/>
                <a:gdLst/>
                <a:ahLst/>
                <a:cxnLst/>
                <a:rect l="l" t="t" r="r" b="b"/>
                <a:pathLst>
                  <a:path w="18610" h="384" extrusionOk="0">
                    <a:moveTo>
                      <a:pt x="1" y="0"/>
                    </a:moveTo>
                    <a:lnTo>
                      <a:pt x="1" y="384"/>
                    </a:lnTo>
                    <a:lnTo>
                      <a:pt x="18609" y="384"/>
                    </a:lnTo>
                    <a:lnTo>
                      <a:pt x="18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2800553" y="3624489"/>
                <a:ext cx="1107062" cy="22724"/>
              </a:xfrm>
              <a:custGeom>
                <a:avLst/>
                <a:gdLst/>
                <a:ahLst/>
                <a:cxnLst/>
                <a:rect l="l" t="t" r="r" b="b"/>
                <a:pathLst>
                  <a:path w="18610" h="382" extrusionOk="0">
                    <a:moveTo>
                      <a:pt x="1" y="0"/>
                    </a:moveTo>
                    <a:lnTo>
                      <a:pt x="1" y="382"/>
                    </a:lnTo>
                    <a:lnTo>
                      <a:pt x="18609" y="382"/>
                    </a:lnTo>
                    <a:lnTo>
                      <a:pt x="18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2810785" y="3456553"/>
                <a:ext cx="1083148" cy="167993"/>
              </a:xfrm>
              <a:custGeom>
                <a:avLst/>
                <a:gdLst/>
                <a:ahLst/>
                <a:cxnLst/>
                <a:rect l="l" t="t" r="r" b="b"/>
                <a:pathLst>
                  <a:path w="18208" h="2824" extrusionOk="0">
                    <a:moveTo>
                      <a:pt x="0" y="1"/>
                    </a:moveTo>
                    <a:cubicBezTo>
                      <a:pt x="0" y="1"/>
                      <a:pt x="556" y="1520"/>
                      <a:pt x="0" y="2823"/>
                    </a:cubicBezTo>
                    <a:lnTo>
                      <a:pt x="18207" y="2823"/>
                    </a:lnTo>
                    <a:cubicBezTo>
                      <a:pt x="18207" y="2823"/>
                      <a:pt x="17337" y="1151"/>
                      <a:pt x="18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2839279" y="3472377"/>
                <a:ext cx="1010276" cy="152169"/>
              </a:xfrm>
              <a:custGeom>
                <a:avLst/>
                <a:gdLst/>
                <a:ahLst/>
                <a:cxnLst/>
                <a:rect l="l" t="t" r="r" b="b"/>
                <a:pathLst>
                  <a:path w="16983" h="2558" extrusionOk="0">
                    <a:moveTo>
                      <a:pt x="0" y="1"/>
                    </a:moveTo>
                    <a:lnTo>
                      <a:pt x="7952" y="709"/>
                    </a:lnTo>
                    <a:lnTo>
                      <a:pt x="134" y="1053"/>
                    </a:lnTo>
                    <a:lnTo>
                      <a:pt x="8625" y="1673"/>
                    </a:lnTo>
                    <a:lnTo>
                      <a:pt x="134" y="1782"/>
                    </a:lnTo>
                    <a:lnTo>
                      <a:pt x="7774" y="2049"/>
                    </a:lnTo>
                    <a:lnTo>
                      <a:pt x="0" y="2557"/>
                    </a:lnTo>
                    <a:lnTo>
                      <a:pt x="16983" y="2557"/>
                    </a:lnTo>
                    <a:lnTo>
                      <a:pt x="7352" y="2343"/>
                    </a:lnTo>
                    <a:lnTo>
                      <a:pt x="16906" y="1762"/>
                    </a:lnTo>
                    <a:lnTo>
                      <a:pt x="7034" y="1079"/>
                    </a:lnTo>
                    <a:lnTo>
                      <a:pt x="16983" y="958"/>
                    </a:lnTo>
                    <a:lnTo>
                      <a:pt x="6791" y="275"/>
                    </a:lnTo>
                    <a:lnTo>
                      <a:pt x="169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3012807" y="3207297"/>
                <a:ext cx="883687" cy="199581"/>
              </a:xfrm>
              <a:custGeom>
                <a:avLst/>
                <a:gdLst/>
                <a:ahLst/>
                <a:cxnLst/>
                <a:rect l="l" t="t" r="r" b="b"/>
                <a:pathLst>
                  <a:path w="14855" h="3355" extrusionOk="0">
                    <a:moveTo>
                      <a:pt x="0" y="1"/>
                    </a:moveTo>
                    <a:cubicBezTo>
                      <a:pt x="0" y="1"/>
                      <a:pt x="454" y="1807"/>
                      <a:pt x="0" y="3354"/>
                    </a:cubicBezTo>
                    <a:lnTo>
                      <a:pt x="14854" y="3354"/>
                    </a:lnTo>
                    <a:cubicBezTo>
                      <a:pt x="14854" y="3354"/>
                      <a:pt x="14642" y="2762"/>
                      <a:pt x="14566" y="2002"/>
                    </a:cubicBezTo>
                    <a:cubicBezTo>
                      <a:pt x="14502" y="1370"/>
                      <a:pt x="14532" y="621"/>
                      <a:pt x="14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3025300" y="3225976"/>
                <a:ext cx="834907" cy="161806"/>
              </a:xfrm>
              <a:custGeom>
                <a:avLst/>
                <a:gdLst/>
                <a:ahLst/>
                <a:cxnLst/>
                <a:rect l="l" t="t" r="r" b="b"/>
                <a:pathLst>
                  <a:path w="14035" h="2720" extrusionOk="0">
                    <a:moveTo>
                      <a:pt x="180" y="1"/>
                    </a:moveTo>
                    <a:lnTo>
                      <a:pt x="6668" y="379"/>
                    </a:lnTo>
                    <a:lnTo>
                      <a:pt x="291" y="562"/>
                    </a:lnTo>
                    <a:lnTo>
                      <a:pt x="7217" y="891"/>
                    </a:lnTo>
                    <a:lnTo>
                      <a:pt x="291" y="948"/>
                    </a:lnTo>
                    <a:lnTo>
                      <a:pt x="6521" y="1091"/>
                    </a:lnTo>
                    <a:lnTo>
                      <a:pt x="207" y="1359"/>
                    </a:lnTo>
                    <a:lnTo>
                      <a:pt x="1" y="1359"/>
                    </a:lnTo>
                    <a:lnTo>
                      <a:pt x="7858" y="1475"/>
                    </a:lnTo>
                    <a:lnTo>
                      <a:pt x="63" y="1783"/>
                    </a:lnTo>
                    <a:lnTo>
                      <a:pt x="8119" y="2147"/>
                    </a:lnTo>
                    <a:lnTo>
                      <a:pt x="1" y="2210"/>
                    </a:lnTo>
                    <a:lnTo>
                      <a:pt x="8315" y="2574"/>
                    </a:lnTo>
                    <a:lnTo>
                      <a:pt x="1" y="2719"/>
                    </a:lnTo>
                    <a:lnTo>
                      <a:pt x="13854" y="2719"/>
                    </a:lnTo>
                    <a:lnTo>
                      <a:pt x="7368" y="2343"/>
                    </a:lnTo>
                    <a:lnTo>
                      <a:pt x="13747" y="2158"/>
                    </a:lnTo>
                    <a:lnTo>
                      <a:pt x="6817" y="1830"/>
                    </a:lnTo>
                    <a:lnTo>
                      <a:pt x="13747" y="1773"/>
                    </a:lnTo>
                    <a:lnTo>
                      <a:pt x="7513" y="1631"/>
                    </a:lnTo>
                    <a:lnTo>
                      <a:pt x="13827" y="1361"/>
                    </a:lnTo>
                    <a:lnTo>
                      <a:pt x="14035" y="1361"/>
                    </a:lnTo>
                    <a:lnTo>
                      <a:pt x="6178" y="1246"/>
                    </a:lnTo>
                    <a:lnTo>
                      <a:pt x="13973" y="939"/>
                    </a:lnTo>
                    <a:lnTo>
                      <a:pt x="5918" y="575"/>
                    </a:lnTo>
                    <a:lnTo>
                      <a:pt x="14035" y="510"/>
                    </a:lnTo>
                    <a:lnTo>
                      <a:pt x="5720" y="148"/>
                    </a:lnTo>
                    <a:lnTo>
                      <a:pt x="14035" y="1"/>
                    </a:lnTo>
                    <a:close/>
                  </a:path>
                </a:pathLst>
              </a:custGeom>
              <a:solidFill>
                <a:srgbClr val="F1C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3012807" y="3207297"/>
                <a:ext cx="883687" cy="199581"/>
              </a:xfrm>
              <a:custGeom>
                <a:avLst/>
                <a:gdLst/>
                <a:ahLst/>
                <a:cxnLst/>
                <a:rect l="l" t="t" r="r" b="b"/>
                <a:pathLst>
                  <a:path w="14855" h="3355" extrusionOk="0">
                    <a:moveTo>
                      <a:pt x="0" y="1"/>
                    </a:moveTo>
                    <a:cubicBezTo>
                      <a:pt x="0" y="1"/>
                      <a:pt x="454" y="1807"/>
                      <a:pt x="0" y="3354"/>
                    </a:cubicBezTo>
                    <a:lnTo>
                      <a:pt x="3" y="3354"/>
                    </a:lnTo>
                    <a:cubicBezTo>
                      <a:pt x="577" y="3031"/>
                      <a:pt x="1173" y="2742"/>
                      <a:pt x="1781" y="2489"/>
                    </a:cubicBezTo>
                    <a:cubicBezTo>
                      <a:pt x="2907" y="2019"/>
                      <a:pt x="4083" y="1667"/>
                      <a:pt x="5282" y="1435"/>
                    </a:cubicBezTo>
                    <a:cubicBezTo>
                      <a:pt x="6459" y="1205"/>
                      <a:pt x="7661" y="1093"/>
                      <a:pt x="8862" y="1093"/>
                    </a:cubicBezTo>
                    <a:cubicBezTo>
                      <a:pt x="8882" y="1093"/>
                      <a:pt x="8903" y="1093"/>
                      <a:pt x="8924" y="1093"/>
                    </a:cubicBezTo>
                    <a:cubicBezTo>
                      <a:pt x="10148" y="1098"/>
                      <a:pt x="11374" y="1224"/>
                      <a:pt x="12575" y="1471"/>
                    </a:cubicBezTo>
                    <a:cubicBezTo>
                      <a:pt x="13249" y="1609"/>
                      <a:pt x="13914" y="1785"/>
                      <a:pt x="14566" y="2002"/>
                    </a:cubicBezTo>
                    <a:cubicBezTo>
                      <a:pt x="14502" y="1370"/>
                      <a:pt x="14532" y="621"/>
                      <a:pt x="1485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3004360" y="3180170"/>
                <a:ext cx="903258" cy="27126"/>
              </a:xfrm>
              <a:custGeom>
                <a:avLst/>
                <a:gdLst/>
                <a:ahLst/>
                <a:cxnLst/>
                <a:rect l="l" t="t" r="r" b="b"/>
                <a:pathLst>
                  <a:path w="15184" h="456" extrusionOk="0">
                    <a:moveTo>
                      <a:pt x="1" y="1"/>
                    </a:moveTo>
                    <a:lnTo>
                      <a:pt x="1" y="455"/>
                    </a:lnTo>
                    <a:lnTo>
                      <a:pt x="15183" y="455"/>
                    </a:lnTo>
                    <a:lnTo>
                      <a:pt x="15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3004360" y="3406821"/>
                <a:ext cx="903258" cy="27007"/>
              </a:xfrm>
              <a:custGeom>
                <a:avLst/>
                <a:gdLst/>
                <a:ahLst/>
                <a:cxnLst/>
                <a:rect l="l" t="t" r="r" b="b"/>
                <a:pathLst>
                  <a:path w="15184" h="454" extrusionOk="0">
                    <a:moveTo>
                      <a:pt x="1" y="0"/>
                    </a:moveTo>
                    <a:lnTo>
                      <a:pt x="1" y="453"/>
                    </a:lnTo>
                    <a:lnTo>
                      <a:pt x="15183" y="453"/>
                    </a:lnTo>
                    <a:lnTo>
                      <a:pt x="15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3002694" y="3323418"/>
                <a:ext cx="191252" cy="252524"/>
              </a:xfrm>
              <a:custGeom>
                <a:avLst/>
                <a:gdLst/>
                <a:ahLst/>
                <a:cxnLst/>
                <a:rect l="l" t="t" r="r" b="b"/>
                <a:pathLst>
                  <a:path w="3215" h="4245" extrusionOk="0">
                    <a:moveTo>
                      <a:pt x="954" y="1"/>
                    </a:moveTo>
                    <a:cubicBezTo>
                      <a:pt x="954" y="1"/>
                      <a:pt x="823" y="181"/>
                      <a:pt x="674" y="518"/>
                    </a:cubicBezTo>
                    <a:cubicBezTo>
                      <a:pt x="373" y="1194"/>
                      <a:pt x="0" y="2500"/>
                      <a:pt x="484" y="4244"/>
                    </a:cubicBezTo>
                    <a:cubicBezTo>
                      <a:pt x="484" y="4206"/>
                      <a:pt x="490" y="3089"/>
                      <a:pt x="1286" y="2600"/>
                    </a:cubicBezTo>
                    <a:cubicBezTo>
                      <a:pt x="1286" y="2600"/>
                      <a:pt x="2094" y="3484"/>
                      <a:pt x="2498" y="4040"/>
                    </a:cubicBezTo>
                    <a:cubicBezTo>
                      <a:pt x="2489" y="4000"/>
                      <a:pt x="2338" y="3399"/>
                      <a:pt x="2308" y="2653"/>
                    </a:cubicBezTo>
                    <a:cubicBezTo>
                      <a:pt x="2268" y="1731"/>
                      <a:pt x="2408" y="588"/>
                      <a:pt x="3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3042789" y="3323418"/>
                <a:ext cx="151098" cy="157820"/>
              </a:xfrm>
              <a:custGeom>
                <a:avLst/>
                <a:gdLst/>
                <a:ahLst/>
                <a:cxnLst/>
                <a:rect l="l" t="t" r="r" b="b"/>
                <a:pathLst>
                  <a:path w="2540" h="2653" extrusionOk="0">
                    <a:moveTo>
                      <a:pt x="280" y="1"/>
                    </a:moveTo>
                    <a:cubicBezTo>
                      <a:pt x="280" y="1"/>
                      <a:pt x="147" y="181"/>
                      <a:pt x="0" y="518"/>
                    </a:cubicBezTo>
                    <a:cubicBezTo>
                      <a:pt x="555" y="988"/>
                      <a:pt x="1025" y="1552"/>
                      <a:pt x="1389" y="2183"/>
                    </a:cubicBezTo>
                    <a:cubicBezTo>
                      <a:pt x="1477" y="2336"/>
                      <a:pt x="1558" y="2493"/>
                      <a:pt x="1634" y="2653"/>
                    </a:cubicBezTo>
                    <a:cubicBezTo>
                      <a:pt x="1594" y="1731"/>
                      <a:pt x="1734" y="588"/>
                      <a:pt x="254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3871165" y="2954174"/>
                <a:ext cx="132181" cy="219866"/>
              </a:xfrm>
              <a:custGeom>
                <a:avLst/>
                <a:gdLst/>
                <a:ahLst/>
                <a:cxnLst/>
                <a:rect l="l" t="t" r="r" b="b"/>
                <a:pathLst>
                  <a:path w="2222" h="3696" extrusionOk="0">
                    <a:moveTo>
                      <a:pt x="0" y="1"/>
                    </a:moveTo>
                    <a:lnTo>
                      <a:pt x="0" y="3696"/>
                    </a:lnTo>
                    <a:lnTo>
                      <a:pt x="2221" y="3696"/>
                    </a:lnTo>
                    <a:lnTo>
                      <a:pt x="22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2857602" y="2948820"/>
                <a:ext cx="1145729" cy="231466"/>
              </a:xfrm>
              <a:custGeom>
                <a:avLst/>
                <a:gdLst/>
                <a:ahLst/>
                <a:cxnLst/>
                <a:rect l="l" t="t" r="r" b="b"/>
                <a:pathLst>
                  <a:path w="19260" h="3891" extrusionOk="0">
                    <a:moveTo>
                      <a:pt x="369" y="1"/>
                    </a:moveTo>
                    <a:lnTo>
                      <a:pt x="229" y="454"/>
                    </a:lnTo>
                    <a:cubicBezTo>
                      <a:pt x="77" y="950"/>
                      <a:pt x="0" y="1463"/>
                      <a:pt x="0" y="1975"/>
                    </a:cubicBezTo>
                    <a:cubicBezTo>
                      <a:pt x="0" y="2627"/>
                      <a:pt x="124" y="3278"/>
                      <a:pt x="369" y="3891"/>
                    </a:cubicBezTo>
                    <a:lnTo>
                      <a:pt x="19259" y="3891"/>
                    </a:lnTo>
                    <a:cubicBezTo>
                      <a:pt x="19046" y="3355"/>
                      <a:pt x="18924" y="2791"/>
                      <a:pt x="18896" y="2223"/>
                    </a:cubicBezTo>
                    <a:cubicBezTo>
                      <a:pt x="18868" y="1630"/>
                      <a:pt x="18941" y="1031"/>
                      <a:pt x="19119" y="454"/>
                    </a:cubicBezTo>
                    <a:lnTo>
                      <a:pt x="19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2976876" y="2948820"/>
                <a:ext cx="162460" cy="231466"/>
              </a:xfrm>
              <a:custGeom>
                <a:avLst/>
                <a:gdLst/>
                <a:ahLst/>
                <a:cxnLst/>
                <a:rect l="l" t="t" r="r" b="b"/>
                <a:pathLst>
                  <a:path w="2731" h="3891" extrusionOk="0">
                    <a:moveTo>
                      <a:pt x="369" y="1"/>
                    </a:moveTo>
                    <a:lnTo>
                      <a:pt x="229" y="454"/>
                    </a:lnTo>
                    <a:cubicBezTo>
                      <a:pt x="77" y="952"/>
                      <a:pt x="1" y="1486"/>
                      <a:pt x="1" y="1976"/>
                    </a:cubicBezTo>
                    <a:cubicBezTo>
                      <a:pt x="1" y="2466"/>
                      <a:pt x="69" y="2956"/>
                      <a:pt x="208" y="3427"/>
                    </a:cubicBezTo>
                    <a:cubicBezTo>
                      <a:pt x="254" y="3583"/>
                      <a:pt x="308" y="3738"/>
                      <a:pt x="369" y="3891"/>
                    </a:cubicBezTo>
                    <a:lnTo>
                      <a:pt x="2731" y="3891"/>
                    </a:lnTo>
                    <a:cubicBezTo>
                      <a:pt x="2544" y="3421"/>
                      <a:pt x="2427" y="2927"/>
                      <a:pt x="2383" y="2431"/>
                    </a:cubicBezTo>
                    <a:lnTo>
                      <a:pt x="2383" y="2430"/>
                    </a:lnTo>
                    <a:cubicBezTo>
                      <a:pt x="2323" y="1769"/>
                      <a:pt x="2392" y="1098"/>
                      <a:pt x="2590" y="454"/>
                    </a:cubicBezTo>
                    <a:lnTo>
                      <a:pt x="2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3750701" y="2948820"/>
                <a:ext cx="162460" cy="231466"/>
              </a:xfrm>
              <a:custGeom>
                <a:avLst/>
                <a:gdLst/>
                <a:ahLst/>
                <a:cxnLst/>
                <a:rect l="l" t="t" r="r" b="b"/>
                <a:pathLst>
                  <a:path w="2731" h="3891" extrusionOk="0">
                    <a:moveTo>
                      <a:pt x="368" y="1"/>
                    </a:moveTo>
                    <a:lnTo>
                      <a:pt x="229" y="454"/>
                    </a:lnTo>
                    <a:cubicBezTo>
                      <a:pt x="161" y="672"/>
                      <a:pt x="108" y="893"/>
                      <a:pt x="73" y="1117"/>
                    </a:cubicBezTo>
                    <a:cubicBezTo>
                      <a:pt x="24" y="1401"/>
                      <a:pt x="0" y="1688"/>
                      <a:pt x="0" y="1976"/>
                    </a:cubicBezTo>
                    <a:cubicBezTo>
                      <a:pt x="0" y="2627"/>
                      <a:pt x="123" y="3278"/>
                      <a:pt x="368" y="3891"/>
                    </a:cubicBezTo>
                    <a:lnTo>
                      <a:pt x="2731" y="3891"/>
                    </a:lnTo>
                    <a:cubicBezTo>
                      <a:pt x="2442" y="3171"/>
                      <a:pt x="2323" y="2401"/>
                      <a:pt x="2372" y="1640"/>
                    </a:cubicBezTo>
                    <a:cubicBezTo>
                      <a:pt x="2398" y="1240"/>
                      <a:pt x="2470" y="843"/>
                      <a:pt x="2589" y="454"/>
                    </a:cubicBezTo>
                    <a:lnTo>
                      <a:pt x="2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2857602" y="2947582"/>
                <a:ext cx="1145729" cy="231466"/>
              </a:xfrm>
              <a:custGeom>
                <a:avLst/>
                <a:gdLst/>
                <a:ahLst/>
                <a:cxnLst/>
                <a:rect l="l" t="t" r="r" b="b"/>
                <a:pathLst>
                  <a:path w="19260" h="3891" extrusionOk="0">
                    <a:moveTo>
                      <a:pt x="369" y="1"/>
                    </a:moveTo>
                    <a:lnTo>
                      <a:pt x="229" y="454"/>
                    </a:lnTo>
                    <a:cubicBezTo>
                      <a:pt x="77" y="952"/>
                      <a:pt x="0" y="1463"/>
                      <a:pt x="0" y="1976"/>
                    </a:cubicBezTo>
                    <a:cubicBezTo>
                      <a:pt x="0" y="2627"/>
                      <a:pt x="124" y="3278"/>
                      <a:pt x="369" y="3891"/>
                    </a:cubicBezTo>
                    <a:lnTo>
                      <a:pt x="1533" y="3891"/>
                    </a:lnTo>
                    <a:cubicBezTo>
                      <a:pt x="1751" y="3723"/>
                      <a:pt x="1980" y="3570"/>
                      <a:pt x="2215" y="3427"/>
                    </a:cubicBezTo>
                    <a:cubicBezTo>
                      <a:pt x="2503" y="3249"/>
                      <a:pt x="2803" y="3092"/>
                      <a:pt x="3108" y="2947"/>
                    </a:cubicBezTo>
                    <a:cubicBezTo>
                      <a:pt x="3525" y="2751"/>
                      <a:pt x="3952" y="2580"/>
                      <a:pt x="4388" y="2431"/>
                    </a:cubicBezTo>
                    <a:cubicBezTo>
                      <a:pt x="4677" y="2328"/>
                      <a:pt x="4968" y="2236"/>
                      <a:pt x="5262" y="2149"/>
                    </a:cubicBezTo>
                    <a:cubicBezTo>
                      <a:pt x="6014" y="1927"/>
                      <a:pt x="6775" y="1732"/>
                      <a:pt x="7539" y="1562"/>
                    </a:cubicBezTo>
                    <a:cubicBezTo>
                      <a:pt x="9101" y="1215"/>
                      <a:pt x="10692" y="983"/>
                      <a:pt x="12294" y="949"/>
                    </a:cubicBezTo>
                    <a:cubicBezTo>
                      <a:pt x="12409" y="947"/>
                      <a:pt x="12524" y="946"/>
                      <a:pt x="12639" y="946"/>
                    </a:cubicBezTo>
                    <a:cubicBezTo>
                      <a:pt x="13457" y="946"/>
                      <a:pt x="14277" y="999"/>
                      <a:pt x="15086" y="1117"/>
                    </a:cubicBezTo>
                    <a:cubicBezTo>
                      <a:pt x="15619" y="1193"/>
                      <a:pt x="16149" y="1299"/>
                      <a:pt x="16671" y="1435"/>
                    </a:cubicBezTo>
                    <a:cubicBezTo>
                      <a:pt x="16911" y="1497"/>
                      <a:pt x="17149" y="1565"/>
                      <a:pt x="17385" y="1640"/>
                    </a:cubicBezTo>
                    <a:cubicBezTo>
                      <a:pt x="17899" y="1802"/>
                      <a:pt x="18406" y="1997"/>
                      <a:pt x="18896" y="2225"/>
                    </a:cubicBezTo>
                    <a:cubicBezTo>
                      <a:pt x="18868" y="1630"/>
                      <a:pt x="18941" y="1031"/>
                      <a:pt x="19119" y="454"/>
                    </a:cubicBezTo>
                    <a:lnTo>
                      <a:pt x="19259"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3895257" y="3650366"/>
                <a:ext cx="132241" cy="130456"/>
              </a:xfrm>
              <a:custGeom>
                <a:avLst/>
                <a:gdLst/>
                <a:ahLst/>
                <a:cxnLst/>
                <a:rect l="l" t="t" r="r" b="b"/>
                <a:pathLst>
                  <a:path w="2223" h="2193" extrusionOk="0">
                    <a:moveTo>
                      <a:pt x="1" y="0"/>
                    </a:moveTo>
                    <a:lnTo>
                      <a:pt x="1" y="2193"/>
                    </a:lnTo>
                    <a:lnTo>
                      <a:pt x="2223" y="2193"/>
                    </a:lnTo>
                    <a:lnTo>
                      <a:pt x="2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2881754" y="3647154"/>
                <a:ext cx="1145729" cy="137357"/>
              </a:xfrm>
              <a:custGeom>
                <a:avLst/>
                <a:gdLst/>
                <a:ahLst/>
                <a:cxnLst/>
                <a:rect l="l" t="t" r="r" b="b"/>
                <a:pathLst>
                  <a:path w="19260" h="2309" extrusionOk="0">
                    <a:moveTo>
                      <a:pt x="368" y="1"/>
                    </a:moveTo>
                    <a:lnTo>
                      <a:pt x="229" y="270"/>
                    </a:lnTo>
                    <a:cubicBezTo>
                      <a:pt x="77" y="565"/>
                      <a:pt x="1" y="869"/>
                      <a:pt x="1" y="1174"/>
                    </a:cubicBezTo>
                    <a:cubicBezTo>
                      <a:pt x="1" y="1560"/>
                      <a:pt x="124" y="1945"/>
                      <a:pt x="368" y="2309"/>
                    </a:cubicBezTo>
                    <a:lnTo>
                      <a:pt x="19260" y="2309"/>
                    </a:lnTo>
                    <a:cubicBezTo>
                      <a:pt x="19046" y="1992"/>
                      <a:pt x="18925" y="1657"/>
                      <a:pt x="18896" y="1321"/>
                    </a:cubicBezTo>
                    <a:cubicBezTo>
                      <a:pt x="18869" y="969"/>
                      <a:pt x="18942" y="613"/>
                      <a:pt x="19120" y="270"/>
                    </a:cubicBezTo>
                    <a:lnTo>
                      <a:pt x="192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3012807" y="3678623"/>
                <a:ext cx="866257" cy="63830"/>
              </a:xfrm>
              <a:custGeom>
                <a:avLst/>
                <a:gdLst/>
                <a:ahLst/>
                <a:cxnLst/>
                <a:rect l="l" t="t" r="r" b="b"/>
                <a:pathLst>
                  <a:path w="14562" h="1073" extrusionOk="0">
                    <a:moveTo>
                      <a:pt x="441" y="1"/>
                    </a:moveTo>
                    <a:cubicBezTo>
                      <a:pt x="197" y="1"/>
                      <a:pt x="0" y="197"/>
                      <a:pt x="0" y="441"/>
                    </a:cubicBezTo>
                    <a:lnTo>
                      <a:pt x="0" y="632"/>
                    </a:lnTo>
                    <a:cubicBezTo>
                      <a:pt x="0" y="876"/>
                      <a:pt x="197" y="1072"/>
                      <a:pt x="441" y="1072"/>
                    </a:cubicBezTo>
                    <a:lnTo>
                      <a:pt x="14121" y="1072"/>
                    </a:lnTo>
                    <a:cubicBezTo>
                      <a:pt x="14366" y="1072"/>
                      <a:pt x="14562" y="876"/>
                      <a:pt x="14562" y="632"/>
                    </a:cubicBezTo>
                    <a:lnTo>
                      <a:pt x="14562" y="441"/>
                    </a:lnTo>
                    <a:cubicBezTo>
                      <a:pt x="14562" y="197"/>
                      <a:pt x="14366" y="1"/>
                      <a:pt x="1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2881754" y="3647154"/>
                <a:ext cx="1145729" cy="137357"/>
              </a:xfrm>
              <a:custGeom>
                <a:avLst/>
                <a:gdLst/>
                <a:ahLst/>
                <a:cxnLst/>
                <a:rect l="l" t="t" r="r" b="b"/>
                <a:pathLst>
                  <a:path w="19260" h="2309" extrusionOk="0">
                    <a:moveTo>
                      <a:pt x="368" y="1"/>
                    </a:moveTo>
                    <a:lnTo>
                      <a:pt x="229" y="270"/>
                    </a:lnTo>
                    <a:cubicBezTo>
                      <a:pt x="77" y="565"/>
                      <a:pt x="1" y="869"/>
                      <a:pt x="1" y="1172"/>
                    </a:cubicBezTo>
                    <a:cubicBezTo>
                      <a:pt x="1" y="1560"/>
                      <a:pt x="124" y="1945"/>
                      <a:pt x="368" y="2309"/>
                    </a:cubicBezTo>
                    <a:lnTo>
                      <a:pt x="1533" y="2309"/>
                    </a:lnTo>
                    <a:cubicBezTo>
                      <a:pt x="1751" y="2210"/>
                      <a:pt x="1980" y="2119"/>
                      <a:pt x="2214" y="2035"/>
                    </a:cubicBezTo>
                    <a:cubicBezTo>
                      <a:pt x="2504" y="1930"/>
                      <a:pt x="2804" y="1835"/>
                      <a:pt x="3109" y="1749"/>
                    </a:cubicBezTo>
                    <a:cubicBezTo>
                      <a:pt x="3526" y="1632"/>
                      <a:pt x="3953" y="1532"/>
                      <a:pt x="4388" y="1443"/>
                    </a:cubicBezTo>
                    <a:cubicBezTo>
                      <a:pt x="4676" y="1383"/>
                      <a:pt x="4969" y="1327"/>
                      <a:pt x="5262" y="1276"/>
                    </a:cubicBezTo>
                    <a:cubicBezTo>
                      <a:pt x="6014" y="1144"/>
                      <a:pt x="6775" y="1028"/>
                      <a:pt x="7539" y="928"/>
                    </a:cubicBezTo>
                    <a:cubicBezTo>
                      <a:pt x="9102" y="722"/>
                      <a:pt x="10693" y="584"/>
                      <a:pt x="12294" y="563"/>
                    </a:cubicBezTo>
                    <a:cubicBezTo>
                      <a:pt x="12410" y="562"/>
                      <a:pt x="12525" y="561"/>
                      <a:pt x="12641" y="561"/>
                    </a:cubicBezTo>
                    <a:cubicBezTo>
                      <a:pt x="13458" y="561"/>
                      <a:pt x="14278" y="594"/>
                      <a:pt x="15087" y="663"/>
                    </a:cubicBezTo>
                    <a:cubicBezTo>
                      <a:pt x="15619" y="709"/>
                      <a:pt x="16149" y="771"/>
                      <a:pt x="16671" y="852"/>
                    </a:cubicBezTo>
                    <a:cubicBezTo>
                      <a:pt x="16912" y="888"/>
                      <a:pt x="17149" y="928"/>
                      <a:pt x="17386" y="974"/>
                    </a:cubicBezTo>
                    <a:cubicBezTo>
                      <a:pt x="17900" y="1070"/>
                      <a:pt x="18405" y="1185"/>
                      <a:pt x="18896" y="1321"/>
                    </a:cubicBezTo>
                    <a:cubicBezTo>
                      <a:pt x="18869" y="967"/>
                      <a:pt x="18942" y="613"/>
                      <a:pt x="19120" y="270"/>
                    </a:cubicBezTo>
                    <a:lnTo>
                      <a:pt x="19260"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2698411" y="2599385"/>
                <a:ext cx="1107122" cy="22843"/>
              </a:xfrm>
              <a:custGeom>
                <a:avLst/>
                <a:gdLst/>
                <a:ahLst/>
                <a:cxnLst/>
                <a:rect l="l" t="t" r="r" b="b"/>
                <a:pathLst>
                  <a:path w="18611" h="384" extrusionOk="0">
                    <a:moveTo>
                      <a:pt x="1" y="0"/>
                    </a:moveTo>
                    <a:lnTo>
                      <a:pt x="1" y="383"/>
                    </a:lnTo>
                    <a:lnTo>
                      <a:pt x="18610" y="383"/>
                    </a:lnTo>
                    <a:lnTo>
                      <a:pt x="186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2698411" y="2790045"/>
                <a:ext cx="1107122" cy="22784"/>
              </a:xfrm>
              <a:custGeom>
                <a:avLst/>
                <a:gdLst/>
                <a:ahLst/>
                <a:cxnLst/>
                <a:rect l="l" t="t" r="r" b="b"/>
                <a:pathLst>
                  <a:path w="18611" h="383" extrusionOk="0">
                    <a:moveTo>
                      <a:pt x="1" y="1"/>
                    </a:moveTo>
                    <a:lnTo>
                      <a:pt x="1" y="383"/>
                    </a:lnTo>
                    <a:lnTo>
                      <a:pt x="18610" y="383"/>
                    </a:lnTo>
                    <a:lnTo>
                      <a:pt x="186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2708703" y="2622169"/>
                <a:ext cx="1083148" cy="167933"/>
              </a:xfrm>
              <a:custGeom>
                <a:avLst/>
                <a:gdLst/>
                <a:ahLst/>
                <a:cxnLst/>
                <a:rect l="l" t="t" r="r" b="b"/>
                <a:pathLst>
                  <a:path w="18208" h="2823" extrusionOk="0">
                    <a:moveTo>
                      <a:pt x="0" y="0"/>
                    </a:moveTo>
                    <a:cubicBezTo>
                      <a:pt x="0" y="0"/>
                      <a:pt x="555" y="1520"/>
                      <a:pt x="0" y="2823"/>
                    </a:cubicBezTo>
                    <a:lnTo>
                      <a:pt x="18207" y="2823"/>
                    </a:lnTo>
                    <a:cubicBezTo>
                      <a:pt x="18207" y="2823"/>
                      <a:pt x="17336" y="1151"/>
                      <a:pt x="18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2737138" y="2637993"/>
                <a:ext cx="1010276" cy="152110"/>
              </a:xfrm>
              <a:custGeom>
                <a:avLst/>
                <a:gdLst/>
                <a:ahLst/>
                <a:cxnLst/>
                <a:rect l="l" t="t" r="r" b="b"/>
                <a:pathLst>
                  <a:path w="16983" h="2557" extrusionOk="0">
                    <a:moveTo>
                      <a:pt x="0" y="1"/>
                    </a:moveTo>
                    <a:lnTo>
                      <a:pt x="7952" y="709"/>
                    </a:lnTo>
                    <a:lnTo>
                      <a:pt x="134" y="1053"/>
                    </a:lnTo>
                    <a:lnTo>
                      <a:pt x="8626" y="1672"/>
                    </a:lnTo>
                    <a:lnTo>
                      <a:pt x="134" y="1780"/>
                    </a:lnTo>
                    <a:lnTo>
                      <a:pt x="7774" y="2049"/>
                    </a:lnTo>
                    <a:lnTo>
                      <a:pt x="0" y="2557"/>
                    </a:lnTo>
                    <a:lnTo>
                      <a:pt x="16983" y="2557"/>
                    </a:lnTo>
                    <a:lnTo>
                      <a:pt x="7352" y="2343"/>
                    </a:lnTo>
                    <a:lnTo>
                      <a:pt x="16906" y="1762"/>
                    </a:lnTo>
                    <a:lnTo>
                      <a:pt x="7033" y="1079"/>
                    </a:lnTo>
                    <a:lnTo>
                      <a:pt x="16983" y="958"/>
                    </a:lnTo>
                    <a:lnTo>
                      <a:pt x="6791" y="275"/>
                    </a:lnTo>
                    <a:lnTo>
                      <a:pt x="169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2928036" y="2429546"/>
                <a:ext cx="883687" cy="149730"/>
              </a:xfrm>
              <a:custGeom>
                <a:avLst/>
                <a:gdLst/>
                <a:ahLst/>
                <a:cxnLst/>
                <a:rect l="l" t="t" r="r" b="b"/>
                <a:pathLst>
                  <a:path w="14855" h="2517" extrusionOk="0">
                    <a:moveTo>
                      <a:pt x="1" y="0"/>
                    </a:moveTo>
                    <a:cubicBezTo>
                      <a:pt x="323" y="467"/>
                      <a:pt x="353" y="1028"/>
                      <a:pt x="288" y="1502"/>
                    </a:cubicBezTo>
                    <a:cubicBezTo>
                      <a:pt x="212" y="2072"/>
                      <a:pt x="1" y="2516"/>
                      <a:pt x="1" y="2516"/>
                    </a:cubicBezTo>
                    <a:lnTo>
                      <a:pt x="14854" y="2516"/>
                    </a:lnTo>
                    <a:cubicBezTo>
                      <a:pt x="14401" y="1356"/>
                      <a:pt x="14854" y="0"/>
                      <a:pt x="14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2964205" y="2443585"/>
                <a:ext cx="834967" cy="121414"/>
              </a:xfrm>
              <a:custGeom>
                <a:avLst/>
                <a:gdLst/>
                <a:ahLst/>
                <a:cxnLst/>
                <a:rect l="l" t="t" r="r" b="b"/>
                <a:pathLst>
                  <a:path w="14036" h="2041" extrusionOk="0">
                    <a:moveTo>
                      <a:pt x="1" y="1"/>
                    </a:moveTo>
                    <a:lnTo>
                      <a:pt x="8316" y="110"/>
                    </a:lnTo>
                    <a:lnTo>
                      <a:pt x="1" y="383"/>
                    </a:lnTo>
                    <a:lnTo>
                      <a:pt x="8118" y="431"/>
                    </a:lnTo>
                    <a:lnTo>
                      <a:pt x="64" y="704"/>
                    </a:lnTo>
                    <a:lnTo>
                      <a:pt x="7857" y="935"/>
                    </a:lnTo>
                    <a:lnTo>
                      <a:pt x="1" y="1020"/>
                    </a:lnTo>
                    <a:lnTo>
                      <a:pt x="208" y="1020"/>
                    </a:lnTo>
                    <a:lnTo>
                      <a:pt x="6523" y="1223"/>
                    </a:lnTo>
                    <a:lnTo>
                      <a:pt x="290" y="1330"/>
                    </a:lnTo>
                    <a:lnTo>
                      <a:pt x="7218" y="1372"/>
                    </a:lnTo>
                    <a:lnTo>
                      <a:pt x="290" y="1619"/>
                    </a:lnTo>
                    <a:lnTo>
                      <a:pt x="6669" y="1757"/>
                    </a:lnTo>
                    <a:lnTo>
                      <a:pt x="181" y="2040"/>
                    </a:lnTo>
                    <a:lnTo>
                      <a:pt x="14036" y="2040"/>
                    </a:lnTo>
                    <a:lnTo>
                      <a:pt x="5721" y="1931"/>
                    </a:lnTo>
                    <a:lnTo>
                      <a:pt x="14036" y="1658"/>
                    </a:lnTo>
                    <a:lnTo>
                      <a:pt x="5918" y="1610"/>
                    </a:lnTo>
                    <a:lnTo>
                      <a:pt x="13973" y="1337"/>
                    </a:lnTo>
                    <a:lnTo>
                      <a:pt x="6179" y="1106"/>
                    </a:lnTo>
                    <a:lnTo>
                      <a:pt x="14036" y="1020"/>
                    </a:lnTo>
                    <a:lnTo>
                      <a:pt x="13828" y="1020"/>
                    </a:lnTo>
                    <a:lnTo>
                      <a:pt x="7514" y="818"/>
                    </a:lnTo>
                    <a:lnTo>
                      <a:pt x="13746" y="711"/>
                    </a:lnTo>
                    <a:lnTo>
                      <a:pt x="6819" y="668"/>
                    </a:lnTo>
                    <a:lnTo>
                      <a:pt x="13746" y="422"/>
                    </a:lnTo>
                    <a:lnTo>
                      <a:pt x="7369" y="284"/>
                    </a:lnTo>
                    <a:lnTo>
                      <a:pt x="138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2928036" y="2429546"/>
                <a:ext cx="883687" cy="149730"/>
              </a:xfrm>
              <a:custGeom>
                <a:avLst/>
                <a:gdLst/>
                <a:ahLst/>
                <a:cxnLst/>
                <a:rect l="l" t="t" r="r" b="b"/>
                <a:pathLst>
                  <a:path w="14855" h="2517" extrusionOk="0">
                    <a:moveTo>
                      <a:pt x="1" y="0"/>
                    </a:moveTo>
                    <a:cubicBezTo>
                      <a:pt x="323" y="467"/>
                      <a:pt x="353" y="1028"/>
                      <a:pt x="288" y="1502"/>
                    </a:cubicBezTo>
                    <a:cubicBezTo>
                      <a:pt x="941" y="1340"/>
                      <a:pt x="1606" y="1207"/>
                      <a:pt x="2280" y="1104"/>
                    </a:cubicBezTo>
                    <a:cubicBezTo>
                      <a:pt x="3479" y="919"/>
                      <a:pt x="4705" y="824"/>
                      <a:pt x="5931" y="820"/>
                    </a:cubicBezTo>
                    <a:cubicBezTo>
                      <a:pt x="5958" y="820"/>
                      <a:pt x="5984" y="820"/>
                      <a:pt x="6011" y="820"/>
                    </a:cubicBezTo>
                    <a:cubicBezTo>
                      <a:pt x="7205" y="820"/>
                      <a:pt x="8400" y="906"/>
                      <a:pt x="9573" y="1076"/>
                    </a:cubicBezTo>
                    <a:cubicBezTo>
                      <a:pt x="10771" y="1251"/>
                      <a:pt x="11946" y="1515"/>
                      <a:pt x="13073" y="1868"/>
                    </a:cubicBezTo>
                    <a:cubicBezTo>
                      <a:pt x="13680" y="2058"/>
                      <a:pt x="14276" y="2273"/>
                      <a:pt x="14852" y="2516"/>
                    </a:cubicBezTo>
                    <a:lnTo>
                      <a:pt x="14854" y="2516"/>
                    </a:lnTo>
                    <a:cubicBezTo>
                      <a:pt x="14401" y="1356"/>
                      <a:pt x="14854" y="0"/>
                      <a:pt x="1485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2916852" y="2409201"/>
                <a:ext cx="903199" cy="20345"/>
              </a:xfrm>
              <a:custGeom>
                <a:avLst/>
                <a:gdLst/>
                <a:ahLst/>
                <a:cxnLst/>
                <a:rect l="l" t="t" r="r" b="b"/>
                <a:pathLst>
                  <a:path w="15183" h="342" extrusionOk="0">
                    <a:moveTo>
                      <a:pt x="0" y="1"/>
                    </a:moveTo>
                    <a:lnTo>
                      <a:pt x="0" y="341"/>
                    </a:lnTo>
                    <a:lnTo>
                      <a:pt x="15182" y="341"/>
                    </a:lnTo>
                    <a:lnTo>
                      <a:pt x="151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2916852" y="2579219"/>
                <a:ext cx="903199" cy="20345"/>
              </a:xfrm>
              <a:custGeom>
                <a:avLst/>
                <a:gdLst/>
                <a:ahLst/>
                <a:cxnLst/>
                <a:rect l="l" t="t" r="r" b="b"/>
                <a:pathLst>
                  <a:path w="15183" h="342" extrusionOk="0">
                    <a:moveTo>
                      <a:pt x="0" y="0"/>
                    </a:moveTo>
                    <a:lnTo>
                      <a:pt x="0" y="342"/>
                    </a:lnTo>
                    <a:lnTo>
                      <a:pt x="15182" y="342"/>
                    </a:lnTo>
                    <a:lnTo>
                      <a:pt x="15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3630534" y="2516696"/>
                <a:ext cx="191252" cy="189408"/>
              </a:xfrm>
              <a:custGeom>
                <a:avLst/>
                <a:gdLst/>
                <a:ahLst/>
                <a:cxnLst/>
                <a:rect l="l" t="t" r="r" b="b"/>
                <a:pathLst>
                  <a:path w="3215" h="3184" extrusionOk="0">
                    <a:moveTo>
                      <a:pt x="1" y="1"/>
                    </a:moveTo>
                    <a:cubicBezTo>
                      <a:pt x="807" y="441"/>
                      <a:pt x="948" y="1299"/>
                      <a:pt x="907" y="1990"/>
                    </a:cubicBezTo>
                    <a:cubicBezTo>
                      <a:pt x="876" y="2550"/>
                      <a:pt x="727" y="3001"/>
                      <a:pt x="718" y="3031"/>
                    </a:cubicBezTo>
                    <a:cubicBezTo>
                      <a:pt x="1120" y="2615"/>
                      <a:pt x="1930" y="1951"/>
                      <a:pt x="1930" y="1951"/>
                    </a:cubicBezTo>
                    <a:cubicBezTo>
                      <a:pt x="2726" y="2318"/>
                      <a:pt x="2732" y="3157"/>
                      <a:pt x="2732" y="3184"/>
                    </a:cubicBezTo>
                    <a:cubicBezTo>
                      <a:pt x="3214" y="1876"/>
                      <a:pt x="2843" y="895"/>
                      <a:pt x="2541" y="389"/>
                    </a:cubicBezTo>
                    <a:cubicBezTo>
                      <a:pt x="2393" y="136"/>
                      <a:pt x="2261" y="1"/>
                      <a:pt x="2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3630534" y="2516696"/>
                <a:ext cx="151217" cy="118440"/>
              </a:xfrm>
              <a:custGeom>
                <a:avLst/>
                <a:gdLst/>
                <a:ahLst/>
                <a:cxnLst/>
                <a:rect l="l" t="t" r="r" b="b"/>
                <a:pathLst>
                  <a:path w="2542" h="1991" extrusionOk="0">
                    <a:moveTo>
                      <a:pt x="1" y="1"/>
                    </a:moveTo>
                    <a:cubicBezTo>
                      <a:pt x="807" y="441"/>
                      <a:pt x="948" y="1299"/>
                      <a:pt x="907" y="1990"/>
                    </a:cubicBezTo>
                    <a:cubicBezTo>
                      <a:pt x="983" y="1871"/>
                      <a:pt x="1064" y="1753"/>
                      <a:pt x="1153" y="1638"/>
                    </a:cubicBezTo>
                    <a:cubicBezTo>
                      <a:pt x="1516" y="1164"/>
                      <a:pt x="1985" y="741"/>
                      <a:pt x="2541" y="389"/>
                    </a:cubicBezTo>
                    <a:cubicBezTo>
                      <a:pt x="2393" y="136"/>
                      <a:pt x="2261" y="1"/>
                      <a:pt x="22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3608226" y="2245370"/>
                <a:ext cx="95596" cy="158891"/>
              </a:xfrm>
              <a:custGeom>
                <a:avLst/>
                <a:gdLst/>
                <a:ahLst/>
                <a:cxnLst/>
                <a:rect l="l" t="t" r="r" b="b"/>
                <a:pathLst>
                  <a:path w="1607" h="2671" extrusionOk="0">
                    <a:moveTo>
                      <a:pt x="0" y="0"/>
                    </a:moveTo>
                    <a:lnTo>
                      <a:pt x="0" y="2670"/>
                    </a:lnTo>
                    <a:lnTo>
                      <a:pt x="1607" y="2670"/>
                    </a:lnTo>
                    <a:lnTo>
                      <a:pt x="16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2875508" y="2241503"/>
                <a:ext cx="828304" cy="167338"/>
              </a:xfrm>
              <a:custGeom>
                <a:avLst/>
                <a:gdLst/>
                <a:ahLst/>
                <a:cxnLst/>
                <a:rect l="l" t="t" r="r" b="b"/>
                <a:pathLst>
                  <a:path w="13924" h="2813" extrusionOk="0">
                    <a:moveTo>
                      <a:pt x="267" y="0"/>
                    </a:moveTo>
                    <a:lnTo>
                      <a:pt x="165" y="327"/>
                    </a:lnTo>
                    <a:cubicBezTo>
                      <a:pt x="55" y="687"/>
                      <a:pt x="0" y="1057"/>
                      <a:pt x="0" y="1427"/>
                    </a:cubicBezTo>
                    <a:cubicBezTo>
                      <a:pt x="0" y="1899"/>
                      <a:pt x="89" y="2369"/>
                      <a:pt x="267" y="2812"/>
                    </a:cubicBezTo>
                    <a:lnTo>
                      <a:pt x="13924" y="2812"/>
                    </a:lnTo>
                    <a:cubicBezTo>
                      <a:pt x="13769" y="2425"/>
                      <a:pt x="13681" y="2017"/>
                      <a:pt x="13660" y="1607"/>
                    </a:cubicBezTo>
                    <a:cubicBezTo>
                      <a:pt x="13641" y="1178"/>
                      <a:pt x="13693" y="744"/>
                      <a:pt x="13821" y="327"/>
                    </a:cubicBezTo>
                    <a:lnTo>
                      <a:pt x="139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2961707" y="2241503"/>
                <a:ext cx="117547" cy="167338"/>
              </a:xfrm>
              <a:custGeom>
                <a:avLst/>
                <a:gdLst/>
                <a:ahLst/>
                <a:cxnLst/>
                <a:rect l="l" t="t" r="r" b="b"/>
                <a:pathLst>
                  <a:path w="1976" h="2813" extrusionOk="0">
                    <a:moveTo>
                      <a:pt x="267" y="0"/>
                    </a:moveTo>
                    <a:lnTo>
                      <a:pt x="167" y="327"/>
                    </a:lnTo>
                    <a:cubicBezTo>
                      <a:pt x="57" y="687"/>
                      <a:pt x="1" y="1073"/>
                      <a:pt x="1" y="1427"/>
                    </a:cubicBezTo>
                    <a:cubicBezTo>
                      <a:pt x="1" y="1782"/>
                      <a:pt x="52" y="2135"/>
                      <a:pt x="152" y="2477"/>
                    </a:cubicBezTo>
                    <a:cubicBezTo>
                      <a:pt x="184" y="2590"/>
                      <a:pt x="223" y="2702"/>
                      <a:pt x="267" y="2812"/>
                    </a:cubicBezTo>
                    <a:lnTo>
                      <a:pt x="1975" y="2812"/>
                    </a:lnTo>
                    <a:cubicBezTo>
                      <a:pt x="1840" y="2472"/>
                      <a:pt x="1754" y="2116"/>
                      <a:pt x="1723" y="1756"/>
                    </a:cubicBezTo>
                    <a:cubicBezTo>
                      <a:pt x="1680" y="1278"/>
                      <a:pt x="1730" y="794"/>
                      <a:pt x="1874" y="327"/>
                    </a:cubicBezTo>
                    <a:lnTo>
                      <a:pt x="1975" y="0"/>
                    </a:lnTo>
                    <a:close/>
                  </a:path>
                </a:pathLst>
              </a:custGeom>
              <a:solidFill>
                <a:srgbClr val="00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0"/>
              <p:cNvSpPr/>
              <p:nvPr/>
            </p:nvSpPr>
            <p:spPr>
              <a:xfrm>
                <a:off x="3521135" y="2241503"/>
                <a:ext cx="117488" cy="167338"/>
              </a:xfrm>
              <a:custGeom>
                <a:avLst/>
                <a:gdLst/>
                <a:ahLst/>
                <a:cxnLst/>
                <a:rect l="l" t="t" r="r" b="b"/>
                <a:pathLst>
                  <a:path w="1975" h="2813" extrusionOk="0">
                    <a:moveTo>
                      <a:pt x="267" y="0"/>
                    </a:moveTo>
                    <a:lnTo>
                      <a:pt x="166" y="327"/>
                    </a:lnTo>
                    <a:cubicBezTo>
                      <a:pt x="117" y="486"/>
                      <a:pt x="80" y="646"/>
                      <a:pt x="54" y="807"/>
                    </a:cubicBezTo>
                    <a:cubicBezTo>
                      <a:pt x="17" y="1012"/>
                      <a:pt x="1" y="1220"/>
                      <a:pt x="1" y="1427"/>
                    </a:cubicBezTo>
                    <a:cubicBezTo>
                      <a:pt x="1" y="1899"/>
                      <a:pt x="89" y="2369"/>
                      <a:pt x="267" y="2812"/>
                    </a:cubicBezTo>
                    <a:lnTo>
                      <a:pt x="1975" y="2812"/>
                    </a:lnTo>
                    <a:cubicBezTo>
                      <a:pt x="1766" y="2293"/>
                      <a:pt x="1680" y="1735"/>
                      <a:pt x="1715" y="1185"/>
                    </a:cubicBezTo>
                    <a:cubicBezTo>
                      <a:pt x="1735" y="896"/>
                      <a:pt x="1786" y="608"/>
                      <a:pt x="1872" y="327"/>
                    </a:cubicBezTo>
                    <a:lnTo>
                      <a:pt x="19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0"/>
              <p:cNvSpPr/>
              <p:nvPr/>
            </p:nvSpPr>
            <p:spPr>
              <a:xfrm>
                <a:off x="2875508" y="2241503"/>
                <a:ext cx="828244" cy="167338"/>
              </a:xfrm>
              <a:custGeom>
                <a:avLst/>
                <a:gdLst/>
                <a:ahLst/>
                <a:cxnLst/>
                <a:rect l="l" t="t" r="r" b="b"/>
                <a:pathLst>
                  <a:path w="13923" h="2813" extrusionOk="0">
                    <a:moveTo>
                      <a:pt x="265" y="0"/>
                    </a:moveTo>
                    <a:lnTo>
                      <a:pt x="165" y="327"/>
                    </a:lnTo>
                    <a:cubicBezTo>
                      <a:pt x="55" y="687"/>
                      <a:pt x="0" y="1057"/>
                      <a:pt x="0" y="1427"/>
                    </a:cubicBezTo>
                    <a:cubicBezTo>
                      <a:pt x="0" y="1899"/>
                      <a:pt x="89" y="2369"/>
                      <a:pt x="265" y="2812"/>
                    </a:cubicBezTo>
                    <a:lnTo>
                      <a:pt x="1107" y="2812"/>
                    </a:lnTo>
                    <a:cubicBezTo>
                      <a:pt x="1266" y="2691"/>
                      <a:pt x="1430" y="2580"/>
                      <a:pt x="1601" y="2477"/>
                    </a:cubicBezTo>
                    <a:cubicBezTo>
                      <a:pt x="1810" y="2348"/>
                      <a:pt x="2027" y="2234"/>
                      <a:pt x="2246" y="2130"/>
                    </a:cubicBezTo>
                    <a:cubicBezTo>
                      <a:pt x="2549" y="1987"/>
                      <a:pt x="2857" y="1865"/>
                      <a:pt x="3172" y="1756"/>
                    </a:cubicBezTo>
                    <a:cubicBezTo>
                      <a:pt x="3381" y="1682"/>
                      <a:pt x="3592" y="1616"/>
                      <a:pt x="3805" y="1553"/>
                    </a:cubicBezTo>
                    <a:cubicBezTo>
                      <a:pt x="4348" y="1392"/>
                      <a:pt x="4897" y="1251"/>
                      <a:pt x="5450" y="1129"/>
                    </a:cubicBezTo>
                    <a:cubicBezTo>
                      <a:pt x="6579" y="878"/>
                      <a:pt x="7730" y="709"/>
                      <a:pt x="8888" y="686"/>
                    </a:cubicBezTo>
                    <a:cubicBezTo>
                      <a:pt x="8976" y="684"/>
                      <a:pt x="9063" y="683"/>
                      <a:pt x="9151" y="683"/>
                    </a:cubicBezTo>
                    <a:cubicBezTo>
                      <a:pt x="9738" y="683"/>
                      <a:pt x="10326" y="722"/>
                      <a:pt x="10907" y="807"/>
                    </a:cubicBezTo>
                    <a:cubicBezTo>
                      <a:pt x="11291" y="862"/>
                      <a:pt x="11674" y="938"/>
                      <a:pt x="12052" y="1037"/>
                    </a:cubicBezTo>
                    <a:cubicBezTo>
                      <a:pt x="12225" y="1081"/>
                      <a:pt x="12398" y="1130"/>
                      <a:pt x="12568" y="1185"/>
                    </a:cubicBezTo>
                    <a:cubicBezTo>
                      <a:pt x="12941" y="1303"/>
                      <a:pt x="13306" y="1443"/>
                      <a:pt x="13660" y="1607"/>
                    </a:cubicBezTo>
                    <a:cubicBezTo>
                      <a:pt x="13641" y="1178"/>
                      <a:pt x="13694" y="744"/>
                      <a:pt x="13823" y="327"/>
                    </a:cubicBezTo>
                    <a:lnTo>
                      <a:pt x="13821" y="327"/>
                    </a:lnTo>
                    <a:lnTo>
                      <a:pt x="13923"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0"/>
              <p:cNvSpPr/>
              <p:nvPr/>
            </p:nvSpPr>
            <p:spPr>
              <a:xfrm>
                <a:off x="3753616" y="2815923"/>
                <a:ext cx="104757" cy="130516"/>
              </a:xfrm>
              <a:custGeom>
                <a:avLst/>
                <a:gdLst/>
                <a:ahLst/>
                <a:cxnLst/>
                <a:rect l="l" t="t" r="r" b="b"/>
                <a:pathLst>
                  <a:path w="1761" h="2194" extrusionOk="0">
                    <a:moveTo>
                      <a:pt x="1" y="1"/>
                    </a:moveTo>
                    <a:lnTo>
                      <a:pt x="1" y="2193"/>
                    </a:lnTo>
                    <a:lnTo>
                      <a:pt x="1761" y="2193"/>
                    </a:lnTo>
                    <a:lnTo>
                      <a:pt x="1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0"/>
              <p:cNvSpPr/>
              <p:nvPr/>
            </p:nvSpPr>
            <p:spPr>
              <a:xfrm>
                <a:off x="2950761" y="2812770"/>
                <a:ext cx="907601" cy="137357"/>
              </a:xfrm>
              <a:custGeom>
                <a:avLst/>
                <a:gdLst/>
                <a:ahLst/>
                <a:cxnLst/>
                <a:rect l="l" t="t" r="r" b="b"/>
                <a:pathLst>
                  <a:path w="15257" h="2309" extrusionOk="0">
                    <a:moveTo>
                      <a:pt x="291" y="1"/>
                    </a:moveTo>
                    <a:lnTo>
                      <a:pt x="181" y="270"/>
                    </a:lnTo>
                    <a:cubicBezTo>
                      <a:pt x="60" y="564"/>
                      <a:pt x="1" y="868"/>
                      <a:pt x="1" y="1172"/>
                    </a:cubicBezTo>
                    <a:cubicBezTo>
                      <a:pt x="1" y="1559"/>
                      <a:pt x="98" y="1945"/>
                      <a:pt x="291" y="2309"/>
                    </a:cubicBezTo>
                    <a:lnTo>
                      <a:pt x="15257" y="2309"/>
                    </a:lnTo>
                    <a:cubicBezTo>
                      <a:pt x="15087" y="1991"/>
                      <a:pt x="14990" y="1657"/>
                      <a:pt x="14968" y="1320"/>
                    </a:cubicBezTo>
                    <a:cubicBezTo>
                      <a:pt x="14946" y="967"/>
                      <a:pt x="15005" y="612"/>
                      <a:pt x="15145" y="270"/>
                    </a:cubicBezTo>
                    <a:lnTo>
                      <a:pt x="152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0"/>
              <p:cNvSpPr/>
              <p:nvPr/>
            </p:nvSpPr>
            <p:spPr>
              <a:xfrm>
                <a:off x="3054508" y="2844239"/>
                <a:ext cx="686248" cy="63771"/>
              </a:xfrm>
              <a:custGeom>
                <a:avLst/>
                <a:gdLst/>
                <a:ahLst/>
                <a:cxnLst/>
                <a:rect l="l" t="t" r="r" b="b"/>
                <a:pathLst>
                  <a:path w="11536" h="1072" extrusionOk="0">
                    <a:moveTo>
                      <a:pt x="350" y="0"/>
                    </a:moveTo>
                    <a:cubicBezTo>
                      <a:pt x="157" y="0"/>
                      <a:pt x="1" y="198"/>
                      <a:pt x="1" y="441"/>
                    </a:cubicBezTo>
                    <a:lnTo>
                      <a:pt x="1" y="630"/>
                    </a:lnTo>
                    <a:cubicBezTo>
                      <a:pt x="1" y="873"/>
                      <a:pt x="157" y="1072"/>
                      <a:pt x="350" y="1072"/>
                    </a:cubicBezTo>
                    <a:lnTo>
                      <a:pt x="11188" y="1072"/>
                    </a:lnTo>
                    <a:cubicBezTo>
                      <a:pt x="11380" y="1072"/>
                      <a:pt x="11536" y="873"/>
                      <a:pt x="11536" y="630"/>
                    </a:cubicBezTo>
                    <a:lnTo>
                      <a:pt x="11536" y="441"/>
                    </a:lnTo>
                    <a:cubicBezTo>
                      <a:pt x="11536" y="198"/>
                      <a:pt x="11380" y="0"/>
                      <a:pt x="11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a:off x="2950761" y="2812770"/>
                <a:ext cx="907601" cy="137357"/>
              </a:xfrm>
              <a:custGeom>
                <a:avLst/>
                <a:gdLst/>
                <a:ahLst/>
                <a:cxnLst/>
                <a:rect l="l" t="t" r="r" b="b"/>
                <a:pathLst>
                  <a:path w="15257" h="2309" extrusionOk="0">
                    <a:moveTo>
                      <a:pt x="291" y="1"/>
                    </a:moveTo>
                    <a:lnTo>
                      <a:pt x="182" y="270"/>
                    </a:lnTo>
                    <a:cubicBezTo>
                      <a:pt x="60" y="564"/>
                      <a:pt x="1" y="868"/>
                      <a:pt x="1" y="1172"/>
                    </a:cubicBezTo>
                    <a:cubicBezTo>
                      <a:pt x="1" y="1559"/>
                      <a:pt x="98" y="1945"/>
                      <a:pt x="291" y="2309"/>
                    </a:cubicBezTo>
                    <a:lnTo>
                      <a:pt x="1214" y="2309"/>
                    </a:lnTo>
                    <a:cubicBezTo>
                      <a:pt x="1388" y="2210"/>
                      <a:pt x="1568" y="2119"/>
                      <a:pt x="1754" y="2035"/>
                    </a:cubicBezTo>
                    <a:cubicBezTo>
                      <a:pt x="1984" y="1929"/>
                      <a:pt x="2222" y="1835"/>
                      <a:pt x="2462" y="1749"/>
                    </a:cubicBezTo>
                    <a:cubicBezTo>
                      <a:pt x="2793" y="1632"/>
                      <a:pt x="3131" y="1532"/>
                      <a:pt x="3476" y="1442"/>
                    </a:cubicBezTo>
                    <a:cubicBezTo>
                      <a:pt x="3705" y="1383"/>
                      <a:pt x="3936" y="1327"/>
                      <a:pt x="4169" y="1276"/>
                    </a:cubicBezTo>
                    <a:cubicBezTo>
                      <a:pt x="4765" y="1144"/>
                      <a:pt x="5366" y="1028"/>
                      <a:pt x="5973" y="928"/>
                    </a:cubicBezTo>
                    <a:cubicBezTo>
                      <a:pt x="7209" y="722"/>
                      <a:pt x="8470" y="584"/>
                      <a:pt x="9739" y="564"/>
                    </a:cubicBezTo>
                    <a:cubicBezTo>
                      <a:pt x="9839" y="563"/>
                      <a:pt x="9939" y="562"/>
                      <a:pt x="10039" y="562"/>
                    </a:cubicBezTo>
                    <a:cubicBezTo>
                      <a:pt x="10677" y="562"/>
                      <a:pt x="11318" y="595"/>
                      <a:pt x="11950" y="663"/>
                    </a:cubicBezTo>
                    <a:cubicBezTo>
                      <a:pt x="12372" y="709"/>
                      <a:pt x="12793" y="771"/>
                      <a:pt x="13206" y="851"/>
                    </a:cubicBezTo>
                    <a:cubicBezTo>
                      <a:pt x="13395" y="888"/>
                      <a:pt x="13585" y="928"/>
                      <a:pt x="13771" y="974"/>
                    </a:cubicBezTo>
                    <a:cubicBezTo>
                      <a:pt x="14179" y="1070"/>
                      <a:pt x="14580" y="1185"/>
                      <a:pt x="14968" y="1320"/>
                    </a:cubicBezTo>
                    <a:cubicBezTo>
                      <a:pt x="14946" y="967"/>
                      <a:pt x="15005" y="612"/>
                      <a:pt x="15145" y="270"/>
                    </a:cubicBezTo>
                    <a:lnTo>
                      <a:pt x="15257"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0"/>
              <p:cNvSpPr/>
              <p:nvPr/>
            </p:nvSpPr>
            <p:spPr>
              <a:xfrm>
                <a:off x="713284" y="3566488"/>
                <a:ext cx="132181" cy="219925"/>
              </a:xfrm>
              <a:custGeom>
                <a:avLst/>
                <a:gdLst/>
                <a:ahLst/>
                <a:cxnLst/>
                <a:rect l="l" t="t" r="r" b="b"/>
                <a:pathLst>
                  <a:path w="2222" h="3697" extrusionOk="0">
                    <a:moveTo>
                      <a:pt x="1" y="1"/>
                    </a:moveTo>
                    <a:lnTo>
                      <a:pt x="1" y="3696"/>
                    </a:lnTo>
                    <a:lnTo>
                      <a:pt x="2222" y="3696"/>
                    </a:lnTo>
                    <a:lnTo>
                      <a:pt x="2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0"/>
              <p:cNvSpPr/>
              <p:nvPr/>
            </p:nvSpPr>
            <p:spPr>
              <a:xfrm>
                <a:off x="713284" y="3561193"/>
                <a:ext cx="1145670" cy="231466"/>
              </a:xfrm>
              <a:custGeom>
                <a:avLst/>
                <a:gdLst/>
                <a:ahLst/>
                <a:cxnLst/>
                <a:rect l="l" t="t" r="r" b="b"/>
                <a:pathLst>
                  <a:path w="19259" h="3891" extrusionOk="0">
                    <a:moveTo>
                      <a:pt x="1" y="0"/>
                    </a:moveTo>
                    <a:lnTo>
                      <a:pt x="141" y="454"/>
                    </a:lnTo>
                    <a:cubicBezTo>
                      <a:pt x="318" y="1030"/>
                      <a:pt x="392" y="1630"/>
                      <a:pt x="363" y="2224"/>
                    </a:cubicBezTo>
                    <a:lnTo>
                      <a:pt x="364" y="2224"/>
                    </a:lnTo>
                    <a:cubicBezTo>
                      <a:pt x="335" y="2791"/>
                      <a:pt x="214" y="3355"/>
                      <a:pt x="1" y="3890"/>
                    </a:cubicBezTo>
                    <a:lnTo>
                      <a:pt x="18891" y="3890"/>
                    </a:lnTo>
                    <a:cubicBezTo>
                      <a:pt x="19137" y="3277"/>
                      <a:pt x="19259" y="2628"/>
                      <a:pt x="19259" y="1976"/>
                    </a:cubicBezTo>
                    <a:cubicBezTo>
                      <a:pt x="19259" y="1463"/>
                      <a:pt x="19183" y="951"/>
                      <a:pt x="19030" y="454"/>
                    </a:cubicBezTo>
                    <a:lnTo>
                      <a:pt x="188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577234" y="3561193"/>
                <a:ext cx="162460" cy="231466"/>
              </a:xfrm>
              <a:custGeom>
                <a:avLst/>
                <a:gdLst/>
                <a:ahLst/>
                <a:cxnLst/>
                <a:rect l="l" t="t" r="r" b="b"/>
                <a:pathLst>
                  <a:path w="2731" h="3891" extrusionOk="0">
                    <a:moveTo>
                      <a:pt x="0" y="0"/>
                    </a:moveTo>
                    <a:lnTo>
                      <a:pt x="140" y="454"/>
                    </a:lnTo>
                    <a:cubicBezTo>
                      <a:pt x="339" y="1098"/>
                      <a:pt x="408" y="1769"/>
                      <a:pt x="349" y="2430"/>
                    </a:cubicBezTo>
                    <a:cubicBezTo>
                      <a:pt x="305" y="2928"/>
                      <a:pt x="187" y="3420"/>
                      <a:pt x="0" y="3890"/>
                    </a:cubicBezTo>
                    <a:lnTo>
                      <a:pt x="2363" y="3890"/>
                    </a:lnTo>
                    <a:cubicBezTo>
                      <a:pt x="2424" y="3737"/>
                      <a:pt x="2477" y="3584"/>
                      <a:pt x="2522" y="3428"/>
                    </a:cubicBezTo>
                    <a:cubicBezTo>
                      <a:pt x="2661" y="2955"/>
                      <a:pt x="2730" y="2465"/>
                      <a:pt x="2730" y="1976"/>
                    </a:cubicBezTo>
                    <a:cubicBezTo>
                      <a:pt x="2730" y="1463"/>
                      <a:pt x="2655" y="951"/>
                      <a:pt x="2502" y="454"/>
                    </a:cubicBezTo>
                    <a:lnTo>
                      <a:pt x="2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803469" y="3561193"/>
                <a:ext cx="162460" cy="231466"/>
              </a:xfrm>
              <a:custGeom>
                <a:avLst/>
                <a:gdLst/>
                <a:ahLst/>
                <a:cxnLst/>
                <a:rect l="l" t="t" r="r" b="b"/>
                <a:pathLst>
                  <a:path w="2731" h="3891" extrusionOk="0">
                    <a:moveTo>
                      <a:pt x="0" y="0"/>
                    </a:moveTo>
                    <a:lnTo>
                      <a:pt x="141" y="454"/>
                    </a:lnTo>
                    <a:cubicBezTo>
                      <a:pt x="260" y="842"/>
                      <a:pt x="333" y="1239"/>
                      <a:pt x="359" y="1639"/>
                    </a:cubicBezTo>
                    <a:cubicBezTo>
                      <a:pt x="408" y="2402"/>
                      <a:pt x="289" y="3171"/>
                      <a:pt x="0" y="3890"/>
                    </a:cubicBezTo>
                    <a:lnTo>
                      <a:pt x="2363" y="3890"/>
                    </a:lnTo>
                    <a:cubicBezTo>
                      <a:pt x="2609" y="3277"/>
                      <a:pt x="2731" y="2628"/>
                      <a:pt x="2731" y="1976"/>
                    </a:cubicBezTo>
                    <a:cubicBezTo>
                      <a:pt x="2731" y="1687"/>
                      <a:pt x="2707" y="1402"/>
                      <a:pt x="2658" y="1116"/>
                    </a:cubicBezTo>
                    <a:cubicBezTo>
                      <a:pt x="2622" y="893"/>
                      <a:pt x="2570" y="673"/>
                      <a:pt x="2502" y="454"/>
                    </a:cubicBezTo>
                    <a:lnTo>
                      <a:pt x="2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713225" y="3561193"/>
                <a:ext cx="1145729" cy="231466"/>
              </a:xfrm>
              <a:custGeom>
                <a:avLst/>
                <a:gdLst/>
                <a:ahLst/>
                <a:cxnLst/>
                <a:rect l="l" t="t" r="r" b="b"/>
                <a:pathLst>
                  <a:path w="19260" h="3891" extrusionOk="0">
                    <a:moveTo>
                      <a:pt x="0" y="0"/>
                    </a:moveTo>
                    <a:lnTo>
                      <a:pt x="142" y="454"/>
                    </a:lnTo>
                    <a:cubicBezTo>
                      <a:pt x="319" y="1032"/>
                      <a:pt x="393" y="1630"/>
                      <a:pt x="364" y="2224"/>
                    </a:cubicBezTo>
                    <a:cubicBezTo>
                      <a:pt x="855" y="1997"/>
                      <a:pt x="1360" y="1802"/>
                      <a:pt x="1876" y="1639"/>
                    </a:cubicBezTo>
                    <a:cubicBezTo>
                      <a:pt x="2111" y="1564"/>
                      <a:pt x="2350" y="1497"/>
                      <a:pt x="2589" y="1434"/>
                    </a:cubicBezTo>
                    <a:cubicBezTo>
                      <a:pt x="3111" y="1298"/>
                      <a:pt x="3641" y="1194"/>
                      <a:pt x="4175" y="1116"/>
                    </a:cubicBezTo>
                    <a:cubicBezTo>
                      <a:pt x="4977" y="1000"/>
                      <a:pt x="5790" y="946"/>
                      <a:pt x="6601" y="946"/>
                    </a:cubicBezTo>
                    <a:cubicBezTo>
                      <a:pt x="6723" y="946"/>
                      <a:pt x="6845" y="947"/>
                      <a:pt x="6966" y="950"/>
                    </a:cubicBezTo>
                    <a:cubicBezTo>
                      <a:pt x="8569" y="982"/>
                      <a:pt x="10160" y="1215"/>
                      <a:pt x="11721" y="1563"/>
                    </a:cubicBezTo>
                    <a:cubicBezTo>
                      <a:pt x="12486" y="1732"/>
                      <a:pt x="13246" y="1928"/>
                      <a:pt x="13998" y="2149"/>
                    </a:cubicBezTo>
                    <a:cubicBezTo>
                      <a:pt x="14292" y="2236"/>
                      <a:pt x="14584" y="2328"/>
                      <a:pt x="14873" y="2430"/>
                    </a:cubicBezTo>
                    <a:cubicBezTo>
                      <a:pt x="15309" y="2581"/>
                      <a:pt x="15735" y="2750"/>
                      <a:pt x="16153" y="2947"/>
                    </a:cubicBezTo>
                    <a:cubicBezTo>
                      <a:pt x="16457" y="3092"/>
                      <a:pt x="16757" y="3250"/>
                      <a:pt x="17046" y="3428"/>
                    </a:cubicBezTo>
                    <a:cubicBezTo>
                      <a:pt x="17280" y="3570"/>
                      <a:pt x="17509" y="3724"/>
                      <a:pt x="17728" y="3890"/>
                    </a:cubicBezTo>
                    <a:lnTo>
                      <a:pt x="18892" y="3890"/>
                    </a:lnTo>
                    <a:cubicBezTo>
                      <a:pt x="19138" y="3277"/>
                      <a:pt x="19260" y="2628"/>
                      <a:pt x="19260" y="1976"/>
                    </a:cubicBezTo>
                    <a:cubicBezTo>
                      <a:pt x="19260" y="1463"/>
                      <a:pt x="19184" y="951"/>
                      <a:pt x="19031" y="454"/>
                    </a:cubicBezTo>
                    <a:lnTo>
                      <a:pt x="18892"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894486" y="3349058"/>
                <a:ext cx="1107122" cy="22903"/>
              </a:xfrm>
              <a:custGeom>
                <a:avLst/>
                <a:gdLst/>
                <a:ahLst/>
                <a:cxnLst/>
                <a:rect l="l" t="t" r="r" b="b"/>
                <a:pathLst>
                  <a:path w="18611" h="385" extrusionOk="0">
                    <a:moveTo>
                      <a:pt x="0" y="1"/>
                    </a:moveTo>
                    <a:lnTo>
                      <a:pt x="0" y="384"/>
                    </a:lnTo>
                    <a:lnTo>
                      <a:pt x="18610" y="384"/>
                    </a:lnTo>
                    <a:lnTo>
                      <a:pt x="18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94486" y="3539718"/>
                <a:ext cx="1107122" cy="22784"/>
              </a:xfrm>
              <a:custGeom>
                <a:avLst/>
                <a:gdLst/>
                <a:ahLst/>
                <a:cxnLst/>
                <a:rect l="l" t="t" r="r" b="b"/>
                <a:pathLst>
                  <a:path w="18611" h="383" extrusionOk="0">
                    <a:moveTo>
                      <a:pt x="0" y="0"/>
                    </a:moveTo>
                    <a:lnTo>
                      <a:pt x="0" y="382"/>
                    </a:lnTo>
                    <a:lnTo>
                      <a:pt x="18610" y="382"/>
                    </a:lnTo>
                    <a:lnTo>
                      <a:pt x="18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08168" y="3371901"/>
                <a:ext cx="1083148" cy="167874"/>
              </a:xfrm>
              <a:custGeom>
                <a:avLst/>
                <a:gdLst/>
                <a:ahLst/>
                <a:cxnLst/>
                <a:rect l="l" t="t" r="r" b="b"/>
                <a:pathLst>
                  <a:path w="18208" h="2822" extrusionOk="0">
                    <a:moveTo>
                      <a:pt x="0" y="0"/>
                    </a:moveTo>
                    <a:cubicBezTo>
                      <a:pt x="872" y="1151"/>
                      <a:pt x="0" y="2821"/>
                      <a:pt x="0" y="2821"/>
                    </a:cubicBezTo>
                    <a:lnTo>
                      <a:pt x="18208" y="2821"/>
                    </a:lnTo>
                    <a:cubicBezTo>
                      <a:pt x="17653" y="1520"/>
                      <a:pt x="18208" y="0"/>
                      <a:pt x="18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952606" y="3387666"/>
                <a:ext cx="1010276" cy="152110"/>
              </a:xfrm>
              <a:custGeom>
                <a:avLst/>
                <a:gdLst/>
                <a:ahLst/>
                <a:cxnLst/>
                <a:rect l="l" t="t" r="r" b="b"/>
                <a:pathLst>
                  <a:path w="16983" h="2557" extrusionOk="0">
                    <a:moveTo>
                      <a:pt x="0" y="0"/>
                    </a:moveTo>
                    <a:lnTo>
                      <a:pt x="10192" y="275"/>
                    </a:lnTo>
                    <a:lnTo>
                      <a:pt x="0" y="957"/>
                    </a:lnTo>
                    <a:lnTo>
                      <a:pt x="9949" y="1079"/>
                    </a:lnTo>
                    <a:lnTo>
                      <a:pt x="77" y="1763"/>
                    </a:lnTo>
                    <a:lnTo>
                      <a:pt x="9631" y="2343"/>
                    </a:lnTo>
                    <a:lnTo>
                      <a:pt x="0" y="2556"/>
                    </a:lnTo>
                    <a:lnTo>
                      <a:pt x="16983" y="2556"/>
                    </a:lnTo>
                    <a:lnTo>
                      <a:pt x="9209" y="2050"/>
                    </a:lnTo>
                    <a:lnTo>
                      <a:pt x="16849" y="1781"/>
                    </a:lnTo>
                    <a:lnTo>
                      <a:pt x="8357" y="1673"/>
                    </a:lnTo>
                    <a:lnTo>
                      <a:pt x="16849" y="1053"/>
                    </a:lnTo>
                    <a:lnTo>
                      <a:pt x="9031" y="709"/>
                    </a:lnTo>
                    <a:lnTo>
                      <a:pt x="169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888299" y="3179159"/>
                <a:ext cx="883746" cy="149790"/>
              </a:xfrm>
              <a:custGeom>
                <a:avLst/>
                <a:gdLst/>
                <a:ahLst/>
                <a:cxnLst/>
                <a:rect l="l" t="t" r="r" b="b"/>
                <a:pathLst>
                  <a:path w="14856" h="2518" extrusionOk="0">
                    <a:moveTo>
                      <a:pt x="1" y="1"/>
                    </a:moveTo>
                    <a:cubicBezTo>
                      <a:pt x="1" y="1"/>
                      <a:pt x="454" y="1358"/>
                      <a:pt x="1" y="2518"/>
                    </a:cubicBezTo>
                    <a:lnTo>
                      <a:pt x="14855" y="2518"/>
                    </a:lnTo>
                    <a:cubicBezTo>
                      <a:pt x="14855" y="2518"/>
                      <a:pt x="14642" y="2074"/>
                      <a:pt x="14567" y="1504"/>
                    </a:cubicBezTo>
                    <a:cubicBezTo>
                      <a:pt x="14502" y="1028"/>
                      <a:pt x="14532" y="467"/>
                      <a:pt x="14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0"/>
              <p:cNvSpPr/>
              <p:nvPr/>
            </p:nvSpPr>
            <p:spPr>
              <a:xfrm>
                <a:off x="900911" y="3193317"/>
                <a:ext cx="834907" cy="121355"/>
              </a:xfrm>
              <a:custGeom>
                <a:avLst/>
                <a:gdLst/>
                <a:ahLst/>
                <a:cxnLst/>
                <a:rect l="l" t="t" r="r" b="b"/>
                <a:pathLst>
                  <a:path w="14035" h="2040" extrusionOk="0">
                    <a:moveTo>
                      <a:pt x="178" y="0"/>
                    </a:moveTo>
                    <a:lnTo>
                      <a:pt x="6666" y="284"/>
                    </a:lnTo>
                    <a:lnTo>
                      <a:pt x="289" y="421"/>
                    </a:lnTo>
                    <a:lnTo>
                      <a:pt x="7215" y="668"/>
                    </a:lnTo>
                    <a:lnTo>
                      <a:pt x="289" y="711"/>
                    </a:lnTo>
                    <a:lnTo>
                      <a:pt x="6520" y="817"/>
                    </a:lnTo>
                    <a:lnTo>
                      <a:pt x="207" y="1019"/>
                    </a:lnTo>
                    <a:lnTo>
                      <a:pt x="0" y="1019"/>
                    </a:lnTo>
                    <a:lnTo>
                      <a:pt x="7857" y="1106"/>
                    </a:lnTo>
                    <a:lnTo>
                      <a:pt x="61" y="1337"/>
                    </a:lnTo>
                    <a:lnTo>
                      <a:pt x="8117" y="1610"/>
                    </a:lnTo>
                    <a:lnTo>
                      <a:pt x="0" y="1658"/>
                    </a:lnTo>
                    <a:lnTo>
                      <a:pt x="8314" y="1931"/>
                    </a:lnTo>
                    <a:lnTo>
                      <a:pt x="0" y="2040"/>
                    </a:lnTo>
                    <a:lnTo>
                      <a:pt x="13854" y="2040"/>
                    </a:lnTo>
                    <a:lnTo>
                      <a:pt x="7366" y="1757"/>
                    </a:lnTo>
                    <a:lnTo>
                      <a:pt x="13745" y="1619"/>
                    </a:lnTo>
                    <a:lnTo>
                      <a:pt x="6817" y="1372"/>
                    </a:lnTo>
                    <a:lnTo>
                      <a:pt x="13745" y="1329"/>
                    </a:lnTo>
                    <a:lnTo>
                      <a:pt x="7511" y="1223"/>
                    </a:lnTo>
                    <a:lnTo>
                      <a:pt x="13826" y="1020"/>
                    </a:lnTo>
                    <a:lnTo>
                      <a:pt x="14034" y="1020"/>
                    </a:lnTo>
                    <a:lnTo>
                      <a:pt x="6178" y="934"/>
                    </a:lnTo>
                    <a:lnTo>
                      <a:pt x="13971" y="703"/>
                    </a:lnTo>
                    <a:lnTo>
                      <a:pt x="5917" y="430"/>
                    </a:lnTo>
                    <a:lnTo>
                      <a:pt x="14034" y="382"/>
                    </a:lnTo>
                    <a:lnTo>
                      <a:pt x="5719" y="110"/>
                    </a:lnTo>
                    <a:lnTo>
                      <a:pt x="14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0"/>
              <p:cNvSpPr/>
              <p:nvPr/>
            </p:nvSpPr>
            <p:spPr>
              <a:xfrm>
                <a:off x="888299" y="3179159"/>
                <a:ext cx="883746" cy="149790"/>
              </a:xfrm>
              <a:custGeom>
                <a:avLst/>
                <a:gdLst/>
                <a:ahLst/>
                <a:cxnLst/>
                <a:rect l="l" t="t" r="r" b="b"/>
                <a:pathLst>
                  <a:path w="14856" h="2518" extrusionOk="0">
                    <a:moveTo>
                      <a:pt x="1" y="1"/>
                    </a:moveTo>
                    <a:cubicBezTo>
                      <a:pt x="1" y="1"/>
                      <a:pt x="454" y="1357"/>
                      <a:pt x="1" y="2518"/>
                    </a:cubicBezTo>
                    <a:lnTo>
                      <a:pt x="3" y="2518"/>
                    </a:lnTo>
                    <a:cubicBezTo>
                      <a:pt x="579" y="2275"/>
                      <a:pt x="1175" y="2059"/>
                      <a:pt x="1783" y="1869"/>
                    </a:cubicBezTo>
                    <a:cubicBezTo>
                      <a:pt x="2909" y="1517"/>
                      <a:pt x="4084" y="1252"/>
                      <a:pt x="5282" y="1078"/>
                    </a:cubicBezTo>
                    <a:cubicBezTo>
                      <a:pt x="6463" y="905"/>
                      <a:pt x="7666" y="820"/>
                      <a:pt x="8869" y="820"/>
                    </a:cubicBezTo>
                    <a:cubicBezTo>
                      <a:pt x="8887" y="820"/>
                      <a:pt x="8905" y="820"/>
                      <a:pt x="8924" y="820"/>
                    </a:cubicBezTo>
                    <a:cubicBezTo>
                      <a:pt x="10150" y="826"/>
                      <a:pt x="11376" y="920"/>
                      <a:pt x="12575" y="1105"/>
                    </a:cubicBezTo>
                    <a:cubicBezTo>
                      <a:pt x="13249" y="1209"/>
                      <a:pt x="13914" y="1341"/>
                      <a:pt x="14567" y="1504"/>
                    </a:cubicBezTo>
                    <a:cubicBezTo>
                      <a:pt x="14502" y="1028"/>
                      <a:pt x="14532" y="467"/>
                      <a:pt x="1485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0"/>
              <p:cNvSpPr/>
              <p:nvPr/>
            </p:nvSpPr>
            <p:spPr>
              <a:xfrm>
                <a:off x="879971" y="3158933"/>
                <a:ext cx="903199" cy="20285"/>
              </a:xfrm>
              <a:custGeom>
                <a:avLst/>
                <a:gdLst/>
                <a:ahLst/>
                <a:cxnLst/>
                <a:rect l="l" t="t" r="r" b="b"/>
                <a:pathLst>
                  <a:path w="15183" h="341" extrusionOk="0">
                    <a:moveTo>
                      <a:pt x="0" y="1"/>
                    </a:moveTo>
                    <a:lnTo>
                      <a:pt x="0" y="341"/>
                    </a:lnTo>
                    <a:lnTo>
                      <a:pt x="15182" y="341"/>
                    </a:lnTo>
                    <a:lnTo>
                      <a:pt x="15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0"/>
              <p:cNvSpPr/>
              <p:nvPr/>
            </p:nvSpPr>
            <p:spPr>
              <a:xfrm>
                <a:off x="879971" y="3328891"/>
                <a:ext cx="903199" cy="20404"/>
              </a:xfrm>
              <a:custGeom>
                <a:avLst/>
                <a:gdLst/>
                <a:ahLst/>
                <a:cxnLst/>
                <a:rect l="l" t="t" r="r" b="b"/>
                <a:pathLst>
                  <a:path w="15183" h="343" extrusionOk="0">
                    <a:moveTo>
                      <a:pt x="0" y="1"/>
                    </a:moveTo>
                    <a:lnTo>
                      <a:pt x="0" y="343"/>
                    </a:lnTo>
                    <a:lnTo>
                      <a:pt x="15182" y="343"/>
                    </a:lnTo>
                    <a:lnTo>
                      <a:pt x="15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0"/>
              <p:cNvSpPr/>
              <p:nvPr/>
            </p:nvSpPr>
            <p:spPr>
              <a:xfrm>
                <a:off x="878246" y="3266428"/>
                <a:ext cx="191252" cy="189408"/>
              </a:xfrm>
              <a:custGeom>
                <a:avLst/>
                <a:gdLst/>
                <a:ahLst/>
                <a:cxnLst/>
                <a:rect l="l" t="t" r="r" b="b"/>
                <a:pathLst>
                  <a:path w="3215" h="3184" extrusionOk="0">
                    <a:moveTo>
                      <a:pt x="954" y="0"/>
                    </a:moveTo>
                    <a:cubicBezTo>
                      <a:pt x="954" y="0"/>
                      <a:pt x="822" y="135"/>
                      <a:pt x="674" y="387"/>
                    </a:cubicBezTo>
                    <a:cubicBezTo>
                      <a:pt x="372" y="895"/>
                      <a:pt x="1" y="1874"/>
                      <a:pt x="483" y="3184"/>
                    </a:cubicBezTo>
                    <a:cubicBezTo>
                      <a:pt x="483" y="3155"/>
                      <a:pt x="489" y="2317"/>
                      <a:pt x="1285" y="1951"/>
                    </a:cubicBezTo>
                    <a:cubicBezTo>
                      <a:pt x="1285" y="1951"/>
                      <a:pt x="2094" y="2613"/>
                      <a:pt x="2497" y="3030"/>
                    </a:cubicBezTo>
                    <a:cubicBezTo>
                      <a:pt x="2488" y="3001"/>
                      <a:pt x="2339" y="2550"/>
                      <a:pt x="2307" y="1990"/>
                    </a:cubicBezTo>
                    <a:cubicBezTo>
                      <a:pt x="2267" y="1298"/>
                      <a:pt x="2409" y="441"/>
                      <a:pt x="3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0"/>
              <p:cNvSpPr/>
              <p:nvPr/>
            </p:nvSpPr>
            <p:spPr>
              <a:xfrm>
                <a:off x="918281" y="3266428"/>
                <a:ext cx="151217" cy="118440"/>
              </a:xfrm>
              <a:custGeom>
                <a:avLst/>
                <a:gdLst/>
                <a:ahLst/>
                <a:cxnLst/>
                <a:rect l="l" t="t" r="r" b="b"/>
                <a:pathLst>
                  <a:path w="2542" h="1991" extrusionOk="0">
                    <a:moveTo>
                      <a:pt x="281" y="0"/>
                    </a:moveTo>
                    <a:cubicBezTo>
                      <a:pt x="281" y="0"/>
                      <a:pt x="149" y="135"/>
                      <a:pt x="1" y="387"/>
                    </a:cubicBezTo>
                    <a:cubicBezTo>
                      <a:pt x="556" y="741"/>
                      <a:pt x="1025" y="1164"/>
                      <a:pt x="1389" y="1637"/>
                    </a:cubicBezTo>
                    <a:cubicBezTo>
                      <a:pt x="1477" y="1752"/>
                      <a:pt x="1559" y="1871"/>
                      <a:pt x="1634" y="1990"/>
                    </a:cubicBezTo>
                    <a:cubicBezTo>
                      <a:pt x="1594" y="1298"/>
                      <a:pt x="1734" y="441"/>
                      <a:pt x="254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832261" y="3024727"/>
                <a:ext cx="104757" cy="130575"/>
              </a:xfrm>
              <a:custGeom>
                <a:avLst/>
                <a:gdLst/>
                <a:ahLst/>
                <a:cxnLst/>
                <a:rect l="l" t="t" r="r" b="b"/>
                <a:pathLst>
                  <a:path w="1761" h="2195" extrusionOk="0">
                    <a:moveTo>
                      <a:pt x="1" y="0"/>
                    </a:moveTo>
                    <a:lnTo>
                      <a:pt x="1" y="2194"/>
                    </a:lnTo>
                    <a:lnTo>
                      <a:pt x="1761" y="2194"/>
                    </a:lnTo>
                    <a:lnTo>
                      <a:pt x="17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0"/>
              <p:cNvSpPr/>
              <p:nvPr/>
            </p:nvSpPr>
            <p:spPr>
              <a:xfrm>
                <a:off x="832261" y="3021574"/>
                <a:ext cx="907660" cy="137416"/>
              </a:xfrm>
              <a:custGeom>
                <a:avLst/>
                <a:gdLst/>
                <a:ahLst/>
                <a:cxnLst/>
                <a:rect l="l" t="t" r="r" b="b"/>
                <a:pathLst>
                  <a:path w="15258" h="2310" extrusionOk="0">
                    <a:moveTo>
                      <a:pt x="1" y="0"/>
                    </a:moveTo>
                    <a:lnTo>
                      <a:pt x="113" y="269"/>
                    </a:lnTo>
                    <a:cubicBezTo>
                      <a:pt x="253" y="612"/>
                      <a:pt x="311" y="968"/>
                      <a:pt x="289" y="1320"/>
                    </a:cubicBezTo>
                    <a:cubicBezTo>
                      <a:pt x="267" y="1656"/>
                      <a:pt x="171" y="1991"/>
                      <a:pt x="2" y="2310"/>
                    </a:cubicBezTo>
                    <a:lnTo>
                      <a:pt x="14966" y="2310"/>
                    </a:lnTo>
                    <a:cubicBezTo>
                      <a:pt x="15160" y="1946"/>
                      <a:pt x="15257" y="1560"/>
                      <a:pt x="15257" y="1173"/>
                    </a:cubicBezTo>
                    <a:cubicBezTo>
                      <a:pt x="15257" y="869"/>
                      <a:pt x="15197" y="565"/>
                      <a:pt x="15077" y="269"/>
                    </a:cubicBezTo>
                    <a:lnTo>
                      <a:pt x="14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0"/>
              <p:cNvSpPr/>
              <p:nvPr/>
            </p:nvSpPr>
            <p:spPr>
              <a:xfrm>
                <a:off x="949870" y="3052984"/>
                <a:ext cx="686248" cy="63830"/>
              </a:xfrm>
              <a:custGeom>
                <a:avLst/>
                <a:gdLst/>
                <a:ahLst/>
                <a:cxnLst/>
                <a:rect l="l" t="t" r="r" b="b"/>
                <a:pathLst>
                  <a:path w="11536" h="1073" extrusionOk="0">
                    <a:moveTo>
                      <a:pt x="350" y="1"/>
                    </a:moveTo>
                    <a:cubicBezTo>
                      <a:pt x="157" y="1"/>
                      <a:pt x="1" y="198"/>
                      <a:pt x="1" y="442"/>
                    </a:cubicBezTo>
                    <a:lnTo>
                      <a:pt x="1" y="631"/>
                    </a:lnTo>
                    <a:cubicBezTo>
                      <a:pt x="1" y="875"/>
                      <a:pt x="157" y="1072"/>
                      <a:pt x="350" y="1072"/>
                    </a:cubicBezTo>
                    <a:lnTo>
                      <a:pt x="11186" y="1072"/>
                    </a:lnTo>
                    <a:cubicBezTo>
                      <a:pt x="11380" y="1072"/>
                      <a:pt x="11536" y="874"/>
                      <a:pt x="11536" y="631"/>
                    </a:cubicBezTo>
                    <a:lnTo>
                      <a:pt x="11536" y="442"/>
                    </a:lnTo>
                    <a:cubicBezTo>
                      <a:pt x="11536" y="198"/>
                      <a:pt x="11380" y="1"/>
                      <a:pt x="1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832261" y="3021574"/>
                <a:ext cx="907660" cy="137357"/>
              </a:xfrm>
              <a:custGeom>
                <a:avLst/>
                <a:gdLst/>
                <a:ahLst/>
                <a:cxnLst/>
                <a:rect l="l" t="t" r="r" b="b"/>
                <a:pathLst>
                  <a:path w="15258" h="2309" extrusionOk="0">
                    <a:moveTo>
                      <a:pt x="1" y="0"/>
                    </a:moveTo>
                    <a:lnTo>
                      <a:pt x="113" y="269"/>
                    </a:lnTo>
                    <a:cubicBezTo>
                      <a:pt x="254" y="612"/>
                      <a:pt x="311" y="968"/>
                      <a:pt x="289" y="1320"/>
                    </a:cubicBezTo>
                    <a:cubicBezTo>
                      <a:pt x="678" y="1185"/>
                      <a:pt x="1079" y="1069"/>
                      <a:pt x="1487" y="973"/>
                    </a:cubicBezTo>
                    <a:cubicBezTo>
                      <a:pt x="1673" y="928"/>
                      <a:pt x="1862" y="889"/>
                      <a:pt x="2052" y="851"/>
                    </a:cubicBezTo>
                    <a:cubicBezTo>
                      <a:pt x="2465" y="770"/>
                      <a:pt x="2886" y="708"/>
                      <a:pt x="3308" y="663"/>
                    </a:cubicBezTo>
                    <a:cubicBezTo>
                      <a:pt x="3940" y="594"/>
                      <a:pt x="4580" y="561"/>
                      <a:pt x="5219" y="561"/>
                    </a:cubicBezTo>
                    <a:cubicBezTo>
                      <a:pt x="5319" y="561"/>
                      <a:pt x="5419" y="562"/>
                      <a:pt x="5518" y="564"/>
                    </a:cubicBezTo>
                    <a:cubicBezTo>
                      <a:pt x="6787" y="583"/>
                      <a:pt x="8049" y="721"/>
                      <a:pt x="9285" y="928"/>
                    </a:cubicBezTo>
                    <a:cubicBezTo>
                      <a:pt x="9892" y="1028"/>
                      <a:pt x="10493" y="1144"/>
                      <a:pt x="11089" y="1276"/>
                    </a:cubicBezTo>
                    <a:cubicBezTo>
                      <a:pt x="11322" y="1328"/>
                      <a:pt x="11553" y="1382"/>
                      <a:pt x="11781" y="1442"/>
                    </a:cubicBezTo>
                    <a:cubicBezTo>
                      <a:pt x="12127" y="1532"/>
                      <a:pt x="12465" y="1632"/>
                      <a:pt x="12796" y="1748"/>
                    </a:cubicBezTo>
                    <a:cubicBezTo>
                      <a:pt x="13036" y="1834"/>
                      <a:pt x="13274" y="1929"/>
                      <a:pt x="13504" y="2034"/>
                    </a:cubicBezTo>
                    <a:cubicBezTo>
                      <a:pt x="13689" y="2119"/>
                      <a:pt x="13870" y="2210"/>
                      <a:pt x="14044" y="2308"/>
                    </a:cubicBezTo>
                    <a:lnTo>
                      <a:pt x="14966" y="2308"/>
                    </a:lnTo>
                    <a:cubicBezTo>
                      <a:pt x="15160" y="1945"/>
                      <a:pt x="15257" y="1559"/>
                      <a:pt x="15257" y="1173"/>
                    </a:cubicBezTo>
                    <a:cubicBezTo>
                      <a:pt x="15257" y="869"/>
                      <a:pt x="15197" y="564"/>
                      <a:pt x="15077" y="269"/>
                    </a:cubicBezTo>
                    <a:lnTo>
                      <a:pt x="14966"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1652011" y="3130259"/>
                <a:ext cx="1378623" cy="605523"/>
              </a:xfrm>
              <a:custGeom>
                <a:avLst/>
                <a:gdLst/>
                <a:ahLst/>
                <a:cxnLst/>
                <a:rect l="l" t="t" r="r" b="b"/>
                <a:pathLst>
                  <a:path w="23175" h="10179" extrusionOk="0">
                    <a:moveTo>
                      <a:pt x="2526" y="1"/>
                    </a:moveTo>
                    <a:cubicBezTo>
                      <a:pt x="1544" y="1"/>
                      <a:pt x="518" y="353"/>
                      <a:pt x="346" y="1761"/>
                    </a:cubicBezTo>
                    <a:cubicBezTo>
                      <a:pt x="0" y="4575"/>
                      <a:pt x="1477" y="8438"/>
                      <a:pt x="6039" y="9490"/>
                    </a:cubicBezTo>
                    <a:cubicBezTo>
                      <a:pt x="7009" y="9714"/>
                      <a:pt x="7850" y="9802"/>
                      <a:pt x="8574" y="9802"/>
                    </a:cubicBezTo>
                    <a:cubicBezTo>
                      <a:pt x="11254" y="9802"/>
                      <a:pt x="12319" y="8594"/>
                      <a:pt x="12319" y="8594"/>
                    </a:cubicBezTo>
                    <a:cubicBezTo>
                      <a:pt x="12319" y="8594"/>
                      <a:pt x="15156" y="10178"/>
                      <a:pt x="17727" y="10178"/>
                    </a:cubicBezTo>
                    <a:cubicBezTo>
                      <a:pt x="18480" y="10178"/>
                      <a:pt x="19210" y="10043"/>
                      <a:pt x="19839" y="9691"/>
                    </a:cubicBezTo>
                    <a:cubicBezTo>
                      <a:pt x="22616" y="8142"/>
                      <a:pt x="23174" y="2110"/>
                      <a:pt x="19839" y="1107"/>
                    </a:cubicBezTo>
                    <a:cubicBezTo>
                      <a:pt x="17603" y="435"/>
                      <a:pt x="11449" y="324"/>
                      <a:pt x="7633" y="324"/>
                    </a:cubicBezTo>
                    <a:cubicBezTo>
                      <a:pt x="5755" y="324"/>
                      <a:pt x="4442" y="351"/>
                      <a:pt x="4442" y="351"/>
                    </a:cubicBezTo>
                    <a:cubicBezTo>
                      <a:pt x="4442" y="351"/>
                      <a:pt x="3506" y="1"/>
                      <a:pt x="2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1676580" y="3420325"/>
                <a:ext cx="544549" cy="408858"/>
              </a:xfrm>
              <a:custGeom>
                <a:avLst/>
                <a:gdLst/>
                <a:ahLst/>
                <a:cxnLst/>
                <a:rect l="l" t="t" r="r" b="b"/>
                <a:pathLst>
                  <a:path w="9154" h="6873" extrusionOk="0">
                    <a:moveTo>
                      <a:pt x="2920" y="1"/>
                    </a:moveTo>
                    <a:cubicBezTo>
                      <a:pt x="2859" y="1"/>
                      <a:pt x="2797" y="7"/>
                      <a:pt x="2732" y="21"/>
                    </a:cubicBezTo>
                    <a:cubicBezTo>
                      <a:pt x="1639" y="241"/>
                      <a:pt x="0" y="2368"/>
                      <a:pt x="1090" y="5378"/>
                    </a:cubicBezTo>
                    <a:cubicBezTo>
                      <a:pt x="1273" y="5888"/>
                      <a:pt x="1599" y="6241"/>
                      <a:pt x="2017" y="6475"/>
                    </a:cubicBezTo>
                    <a:cubicBezTo>
                      <a:pt x="2020" y="6477"/>
                      <a:pt x="2024" y="6479"/>
                      <a:pt x="2027" y="6480"/>
                    </a:cubicBezTo>
                    <a:cubicBezTo>
                      <a:pt x="2535" y="6764"/>
                      <a:pt x="3177" y="6873"/>
                      <a:pt x="3869" y="6873"/>
                    </a:cubicBezTo>
                    <a:cubicBezTo>
                      <a:pt x="3916" y="6873"/>
                      <a:pt x="3964" y="6872"/>
                      <a:pt x="4011" y="6871"/>
                    </a:cubicBezTo>
                    <a:cubicBezTo>
                      <a:pt x="4074" y="6870"/>
                      <a:pt x="4136" y="6867"/>
                      <a:pt x="4197" y="6865"/>
                    </a:cubicBezTo>
                    <a:cubicBezTo>
                      <a:pt x="4981" y="6826"/>
                      <a:pt x="5806" y="6666"/>
                      <a:pt x="6554" y="6471"/>
                    </a:cubicBezTo>
                    <a:cubicBezTo>
                      <a:pt x="7519" y="6219"/>
                      <a:pt x="8353" y="5910"/>
                      <a:pt x="8803" y="5731"/>
                    </a:cubicBezTo>
                    <a:cubicBezTo>
                      <a:pt x="8806" y="5730"/>
                      <a:pt x="8809" y="5728"/>
                      <a:pt x="8813" y="5727"/>
                    </a:cubicBezTo>
                    <a:cubicBezTo>
                      <a:pt x="9030" y="5641"/>
                      <a:pt x="9153" y="5587"/>
                      <a:pt x="9153" y="5587"/>
                    </a:cubicBezTo>
                    <a:lnTo>
                      <a:pt x="9018" y="3807"/>
                    </a:lnTo>
                    <a:lnTo>
                      <a:pt x="9012" y="3727"/>
                    </a:lnTo>
                    <a:lnTo>
                      <a:pt x="9004" y="3609"/>
                    </a:lnTo>
                    <a:lnTo>
                      <a:pt x="8869" y="1838"/>
                    </a:lnTo>
                    <a:cubicBezTo>
                      <a:pt x="8869" y="1838"/>
                      <a:pt x="8773" y="1803"/>
                      <a:pt x="8605" y="1742"/>
                    </a:cubicBezTo>
                    <a:cubicBezTo>
                      <a:pt x="7990" y="1521"/>
                      <a:pt x="6406" y="960"/>
                      <a:pt x="5041" y="534"/>
                    </a:cubicBezTo>
                    <a:cubicBezTo>
                      <a:pt x="4574" y="389"/>
                      <a:pt x="4131" y="258"/>
                      <a:pt x="3763" y="162"/>
                    </a:cubicBezTo>
                    <a:cubicBezTo>
                      <a:pt x="3706" y="146"/>
                      <a:pt x="3651" y="133"/>
                      <a:pt x="3599" y="120"/>
                    </a:cubicBezTo>
                    <a:cubicBezTo>
                      <a:pt x="3333" y="55"/>
                      <a:pt x="3114" y="13"/>
                      <a:pt x="2967" y="2"/>
                    </a:cubicBezTo>
                    <a:cubicBezTo>
                      <a:pt x="2951" y="1"/>
                      <a:pt x="2936" y="1"/>
                      <a:pt x="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2393414" y="3059468"/>
                <a:ext cx="836335" cy="602489"/>
              </a:xfrm>
              <a:custGeom>
                <a:avLst/>
                <a:gdLst/>
                <a:ahLst/>
                <a:cxnLst/>
                <a:rect l="l" t="t" r="r" b="b"/>
                <a:pathLst>
                  <a:path w="14059" h="10128" extrusionOk="0">
                    <a:moveTo>
                      <a:pt x="9837" y="0"/>
                    </a:moveTo>
                    <a:cubicBezTo>
                      <a:pt x="7006" y="0"/>
                      <a:pt x="2905" y="2719"/>
                      <a:pt x="1" y="4962"/>
                    </a:cubicBezTo>
                    <a:cubicBezTo>
                      <a:pt x="384" y="6724"/>
                      <a:pt x="1405" y="8325"/>
                      <a:pt x="2835" y="9375"/>
                    </a:cubicBezTo>
                    <a:cubicBezTo>
                      <a:pt x="3243" y="9673"/>
                      <a:pt x="3685" y="9928"/>
                      <a:pt x="4155" y="10128"/>
                    </a:cubicBezTo>
                    <a:cubicBezTo>
                      <a:pt x="8897" y="8712"/>
                      <a:pt x="14058" y="6207"/>
                      <a:pt x="12737" y="2166"/>
                    </a:cubicBezTo>
                    <a:cubicBezTo>
                      <a:pt x="12289" y="792"/>
                      <a:pt x="11415" y="155"/>
                      <a:pt x="10294" y="26"/>
                    </a:cubicBezTo>
                    <a:cubicBezTo>
                      <a:pt x="10146" y="8"/>
                      <a:pt x="9993" y="0"/>
                      <a:pt x="9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2147192" y="3354649"/>
                <a:ext cx="493389" cy="398566"/>
              </a:xfrm>
              <a:custGeom>
                <a:avLst/>
                <a:gdLst/>
                <a:ahLst/>
                <a:cxnLst/>
                <a:rect l="l" t="t" r="r" b="b"/>
                <a:pathLst>
                  <a:path w="8294" h="6700" extrusionOk="0">
                    <a:moveTo>
                      <a:pt x="4141" y="0"/>
                    </a:moveTo>
                    <a:cubicBezTo>
                      <a:pt x="2105" y="1575"/>
                      <a:pt x="658" y="2915"/>
                      <a:pt x="658" y="2915"/>
                    </a:cubicBezTo>
                    <a:cubicBezTo>
                      <a:pt x="658" y="2915"/>
                      <a:pt x="133" y="3479"/>
                      <a:pt x="60" y="4317"/>
                    </a:cubicBezTo>
                    <a:cubicBezTo>
                      <a:pt x="1" y="4987"/>
                      <a:pt x="227" y="5828"/>
                      <a:pt x="1234" y="6700"/>
                    </a:cubicBezTo>
                    <a:cubicBezTo>
                      <a:pt x="1234" y="6700"/>
                      <a:pt x="4640" y="6257"/>
                      <a:pt x="8294" y="5166"/>
                    </a:cubicBezTo>
                    <a:cubicBezTo>
                      <a:pt x="7824" y="4966"/>
                      <a:pt x="7382" y="4711"/>
                      <a:pt x="6974" y="4413"/>
                    </a:cubicBezTo>
                    <a:cubicBezTo>
                      <a:pt x="5544" y="3363"/>
                      <a:pt x="4523" y="1762"/>
                      <a:pt x="4141"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147192" y="3060955"/>
                <a:ext cx="1082554" cy="692256"/>
              </a:xfrm>
              <a:custGeom>
                <a:avLst/>
                <a:gdLst/>
                <a:ahLst/>
                <a:cxnLst/>
                <a:rect l="l" t="t" r="r" b="b"/>
                <a:pathLst>
                  <a:path w="18198" h="11637" extrusionOk="0">
                    <a:moveTo>
                      <a:pt x="14433" y="1"/>
                    </a:moveTo>
                    <a:lnTo>
                      <a:pt x="14433" y="1"/>
                    </a:lnTo>
                    <a:cubicBezTo>
                      <a:pt x="14639" y="1207"/>
                      <a:pt x="14233" y="2462"/>
                      <a:pt x="13624" y="3514"/>
                    </a:cubicBezTo>
                    <a:cubicBezTo>
                      <a:pt x="13245" y="4169"/>
                      <a:pt x="12786" y="4780"/>
                      <a:pt x="12304" y="5362"/>
                    </a:cubicBezTo>
                    <a:cubicBezTo>
                      <a:pt x="11850" y="5908"/>
                      <a:pt x="11362" y="6427"/>
                      <a:pt x="10837" y="6907"/>
                    </a:cubicBezTo>
                    <a:cubicBezTo>
                      <a:pt x="9804" y="7852"/>
                      <a:pt x="8629" y="8653"/>
                      <a:pt x="7336" y="9204"/>
                    </a:cubicBezTo>
                    <a:cubicBezTo>
                      <a:pt x="7217" y="9255"/>
                      <a:pt x="7096" y="9304"/>
                      <a:pt x="6974" y="9350"/>
                    </a:cubicBezTo>
                    <a:cubicBezTo>
                      <a:pt x="5882" y="9766"/>
                      <a:pt x="4720" y="9991"/>
                      <a:pt x="3552" y="9991"/>
                    </a:cubicBezTo>
                    <a:cubicBezTo>
                      <a:pt x="3383" y="9991"/>
                      <a:pt x="3214" y="9987"/>
                      <a:pt x="3045" y="9977"/>
                    </a:cubicBezTo>
                    <a:cubicBezTo>
                      <a:pt x="2015" y="9920"/>
                      <a:pt x="994" y="9683"/>
                      <a:pt x="60" y="9254"/>
                    </a:cubicBezTo>
                    <a:lnTo>
                      <a:pt x="60" y="9254"/>
                    </a:lnTo>
                    <a:cubicBezTo>
                      <a:pt x="1" y="9924"/>
                      <a:pt x="227" y="10765"/>
                      <a:pt x="1234" y="11637"/>
                    </a:cubicBezTo>
                    <a:cubicBezTo>
                      <a:pt x="1234" y="11637"/>
                      <a:pt x="4640" y="11194"/>
                      <a:pt x="8294" y="10103"/>
                    </a:cubicBezTo>
                    <a:cubicBezTo>
                      <a:pt x="13036" y="8687"/>
                      <a:pt x="18197" y="6182"/>
                      <a:pt x="16878" y="2141"/>
                    </a:cubicBezTo>
                    <a:cubicBezTo>
                      <a:pt x="16428" y="767"/>
                      <a:pt x="15554" y="130"/>
                      <a:pt x="144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1676580" y="3420384"/>
                <a:ext cx="344016" cy="409274"/>
              </a:xfrm>
              <a:custGeom>
                <a:avLst/>
                <a:gdLst/>
                <a:ahLst/>
                <a:cxnLst/>
                <a:rect l="l" t="t" r="r" b="b"/>
                <a:pathLst>
                  <a:path w="5783" h="6880" extrusionOk="0">
                    <a:moveTo>
                      <a:pt x="2967" y="1"/>
                    </a:moveTo>
                    <a:lnTo>
                      <a:pt x="2732" y="20"/>
                    </a:lnTo>
                    <a:cubicBezTo>
                      <a:pt x="1639" y="240"/>
                      <a:pt x="0" y="2366"/>
                      <a:pt x="1090" y="5377"/>
                    </a:cubicBezTo>
                    <a:cubicBezTo>
                      <a:pt x="1273" y="5887"/>
                      <a:pt x="1599" y="6240"/>
                      <a:pt x="2017" y="6474"/>
                    </a:cubicBezTo>
                    <a:lnTo>
                      <a:pt x="2017" y="6489"/>
                    </a:lnTo>
                    <a:cubicBezTo>
                      <a:pt x="2110" y="6540"/>
                      <a:pt x="2207" y="6586"/>
                      <a:pt x="2308" y="6626"/>
                    </a:cubicBezTo>
                    <a:lnTo>
                      <a:pt x="2310" y="6626"/>
                    </a:lnTo>
                    <a:cubicBezTo>
                      <a:pt x="2758" y="6807"/>
                      <a:pt x="3285" y="6880"/>
                      <a:pt x="3844" y="6880"/>
                    </a:cubicBezTo>
                    <a:cubicBezTo>
                      <a:pt x="3895" y="6880"/>
                      <a:pt x="3946" y="6879"/>
                      <a:pt x="3998" y="6878"/>
                    </a:cubicBezTo>
                    <a:cubicBezTo>
                      <a:pt x="4001" y="6877"/>
                      <a:pt x="4005" y="6874"/>
                      <a:pt x="4011" y="6870"/>
                    </a:cubicBezTo>
                    <a:lnTo>
                      <a:pt x="4012" y="6870"/>
                    </a:lnTo>
                    <a:cubicBezTo>
                      <a:pt x="4144" y="6777"/>
                      <a:pt x="5087" y="6074"/>
                      <a:pt x="5522" y="4874"/>
                    </a:cubicBezTo>
                    <a:cubicBezTo>
                      <a:pt x="5689" y="4412"/>
                      <a:pt x="5783" y="3874"/>
                      <a:pt x="5724" y="3267"/>
                    </a:cubicBezTo>
                    <a:cubicBezTo>
                      <a:pt x="5505" y="971"/>
                      <a:pt x="2967" y="1"/>
                      <a:pt x="2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1676580" y="3421574"/>
                <a:ext cx="247171" cy="393034"/>
              </a:xfrm>
              <a:custGeom>
                <a:avLst/>
                <a:gdLst/>
                <a:ahLst/>
                <a:cxnLst/>
                <a:rect l="l" t="t" r="r" b="b"/>
                <a:pathLst>
                  <a:path w="4155" h="6607" extrusionOk="0">
                    <a:moveTo>
                      <a:pt x="2732" y="0"/>
                    </a:moveTo>
                    <a:cubicBezTo>
                      <a:pt x="1639" y="220"/>
                      <a:pt x="0" y="2346"/>
                      <a:pt x="1090" y="5357"/>
                    </a:cubicBezTo>
                    <a:cubicBezTo>
                      <a:pt x="1273" y="5867"/>
                      <a:pt x="1599" y="6220"/>
                      <a:pt x="2017" y="6454"/>
                    </a:cubicBezTo>
                    <a:lnTo>
                      <a:pt x="2017" y="6469"/>
                    </a:lnTo>
                    <a:cubicBezTo>
                      <a:pt x="2110" y="6520"/>
                      <a:pt x="2207" y="6566"/>
                      <a:pt x="2308" y="6606"/>
                    </a:cubicBezTo>
                    <a:lnTo>
                      <a:pt x="2310" y="6606"/>
                    </a:lnTo>
                    <a:cubicBezTo>
                      <a:pt x="2340" y="6598"/>
                      <a:pt x="3337" y="6323"/>
                      <a:pt x="3742" y="3819"/>
                    </a:cubicBezTo>
                    <a:cubicBezTo>
                      <a:pt x="4154" y="1276"/>
                      <a:pt x="2732" y="0"/>
                      <a:pt x="273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1644218" y="1397125"/>
                <a:ext cx="1487128" cy="1437694"/>
              </a:xfrm>
              <a:custGeom>
                <a:avLst/>
                <a:gdLst/>
                <a:ahLst/>
                <a:cxnLst/>
                <a:rect l="l" t="t" r="r" b="b"/>
                <a:pathLst>
                  <a:path w="24999" h="24168" extrusionOk="0">
                    <a:moveTo>
                      <a:pt x="12500" y="0"/>
                    </a:moveTo>
                    <a:cubicBezTo>
                      <a:pt x="10065" y="0"/>
                      <a:pt x="7863" y="1065"/>
                      <a:pt x="6292" y="2779"/>
                    </a:cubicBezTo>
                    <a:cubicBezTo>
                      <a:pt x="5935" y="3168"/>
                      <a:pt x="5610" y="3592"/>
                      <a:pt x="5321" y="4045"/>
                    </a:cubicBezTo>
                    <a:cubicBezTo>
                      <a:pt x="5114" y="4368"/>
                      <a:pt x="4927" y="4707"/>
                      <a:pt x="4759" y="5062"/>
                    </a:cubicBezTo>
                    <a:cubicBezTo>
                      <a:pt x="4747" y="5084"/>
                      <a:pt x="4737" y="5106"/>
                      <a:pt x="4727" y="5129"/>
                    </a:cubicBezTo>
                    <a:cubicBezTo>
                      <a:pt x="4580" y="5518"/>
                      <a:pt x="4477" y="5926"/>
                      <a:pt x="4397" y="6323"/>
                    </a:cubicBezTo>
                    <a:cubicBezTo>
                      <a:pt x="4249" y="7057"/>
                      <a:pt x="4133" y="7828"/>
                      <a:pt x="3868" y="8521"/>
                    </a:cubicBezTo>
                    <a:cubicBezTo>
                      <a:pt x="3721" y="8904"/>
                      <a:pt x="3528" y="9264"/>
                      <a:pt x="3258" y="9579"/>
                    </a:cubicBezTo>
                    <a:cubicBezTo>
                      <a:pt x="2724" y="10203"/>
                      <a:pt x="1950" y="10570"/>
                      <a:pt x="1360" y="11142"/>
                    </a:cubicBezTo>
                    <a:cubicBezTo>
                      <a:pt x="678" y="11800"/>
                      <a:pt x="268" y="12730"/>
                      <a:pt x="238" y="13676"/>
                    </a:cubicBezTo>
                    <a:cubicBezTo>
                      <a:pt x="207" y="14621"/>
                      <a:pt x="557" y="15576"/>
                      <a:pt x="1194" y="16276"/>
                    </a:cubicBezTo>
                    <a:cubicBezTo>
                      <a:pt x="399" y="16880"/>
                      <a:pt x="0" y="17962"/>
                      <a:pt x="213" y="18936"/>
                    </a:cubicBezTo>
                    <a:cubicBezTo>
                      <a:pt x="425" y="19912"/>
                      <a:pt x="1238" y="20730"/>
                      <a:pt x="2212" y="20948"/>
                    </a:cubicBezTo>
                    <a:cubicBezTo>
                      <a:pt x="1825" y="21743"/>
                      <a:pt x="2096" y="22761"/>
                      <a:pt x="2735" y="23373"/>
                    </a:cubicBezTo>
                    <a:cubicBezTo>
                      <a:pt x="3303" y="23918"/>
                      <a:pt x="4104" y="24167"/>
                      <a:pt x="4895" y="24167"/>
                    </a:cubicBezTo>
                    <a:cubicBezTo>
                      <a:pt x="4965" y="24167"/>
                      <a:pt x="5036" y="24165"/>
                      <a:pt x="5106" y="24161"/>
                    </a:cubicBezTo>
                    <a:cubicBezTo>
                      <a:pt x="5133" y="24161"/>
                      <a:pt x="5162" y="24160"/>
                      <a:pt x="5189" y="24157"/>
                    </a:cubicBezTo>
                    <a:cubicBezTo>
                      <a:pt x="6071" y="24090"/>
                      <a:pt x="6910" y="23744"/>
                      <a:pt x="7685" y="23321"/>
                    </a:cubicBezTo>
                    <a:lnTo>
                      <a:pt x="17312" y="23321"/>
                    </a:lnTo>
                    <a:cubicBezTo>
                      <a:pt x="18088" y="23744"/>
                      <a:pt x="18928" y="24090"/>
                      <a:pt x="19810" y="24157"/>
                    </a:cubicBezTo>
                    <a:cubicBezTo>
                      <a:pt x="19904" y="24164"/>
                      <a:pt x="19999" y="24168"/>
                      <a:pt x="20093" y="24168"/>
                    </a:cubicBezTo>
                    <a:cubicBezTo>
                      <a:pt x="20410" y="24168"/>
                      <a:pt x="20729" y="24129"/>
                      <a:pt x="21034" y="24046"/>
                    </a:cubicBezTo>
                    <a:cubicBezTo>
                      <a:pt x="21492" y="23924"/>
                      <a:pt x="21921" y="23702"/>
                      <a:pt x="22264" y="23373"/>
                    </a:cubicBezTo>
                    <a:cubicBezTo>
                      <a:pt x="22901" y="22761"/>
                      <a:pt x="23174" y="21743"/>
                      <a:pt x="22787" y="20948"/>
                    </a:cubicBezTo>
                    <a:cubicBezTo>
                      <a:pt x="23760" y="20729"/>
                      <a:pt x="24574" y="19912"/>
                      <a:pt x="24786" y="18936"/>
                    </a:cubicBezTo>
                    <a:cubicBezTo>
                      <a:pt x="24999" y="17962"/>
                      <a:pt x="24600" y="16880"/>
                      <a:pt x="23804" y="16276"/>
                    </a:cubicBezTo>
                    <a:cubicBezTo>
                      <a:pt x="24442" y="15576"/>
                      <a:pt x="24791" y="14621"/>
                      <a:pt x="24761" y="13676"/>
                    </a:cubicBezTo>
                    <a:cubicBezTo>
                      <a:pt x="24731" y="12730"/>
                      <a:pt x="24320" y="11800"/>
                      <a:pt x="23639" y="11142"/>
                    </a:cubicBezTo>
                    <a:cubicBezTo>
                      <a:pt x="23048" y="10570"/>
                      <a:pt x="22275" y="10203"/>
                      <a:pt x="21741" y="9579"/>
                    </a:cubicBezTo>
                    <a:cubicBezTo>
                      <a:pt x="21471" y="9264"/>
                      <a:pt x="21279" y="8904"/>
                      <a:pt x="21131" y="8519"/>
                    </a:cubicBezTo>
                    <a:cubicBezTo>
                      <a:pt x="20866" y="7828"/>
                      <a:pt x="20750" y="7057"/>
                      <a:pt x="20602" y="6323"/>
                    </a:cubicBezTo>
                    <a:cubicBezTo>
                      <a:pt x="20522" y="5926"/>
                      <a:pt x="20419" y="5518"/>
                      <a:pt x="20272" y="5129"/>
                    </a:cubicBezTo>
                    <a:cubicBezTo>
                      <a:pt x="20097" y="4753"/>
                      <a:pt x="19900" y="4390"/>
                      <a:pt x="19678" y="4045"/>
                    </a:cubicBezTo>
                    <a:cubicBezTo>
                      <a:pt x="18800" y="2664"/>
                      <a:pt x="17575" y="1551"/>
                      <a:pt x="16136" y="846"/>
                    </a:cubicBezTo>
                    <a:cubicBezTo>
                      <a:pt x="15054" y="315"/>
                      <a:pt x="13852" y="13"/>
                      <a:pt x="12585" y="2"/>
                    </a:cubicBezTo>
                    <a:cubicBezTo>
                      <a:pt x="12557" y="0"/>
                      <a:pt x="12529" y="0"/>
                      <a:pt x="12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1838209" y="1970117"/>
                <a:ext cx="1100995" cy="864710"/>
              </a:xfrm>
              <a:custGeom>
                <a:avLst/>
                <a:gdLst/>
                <a:ahLst/>
                <a:cxnLst/>
                <a:rect l="l" t="t" r="r" b="b"/>
                <a:pathLst>
                  <a:path w="18508" h="14536" extrusionOk="0">
                    <a:moveTo>
                      <a:pt x="10753" y="0"/>
                    </a:moveTo>
                    <a:cubicBezTo>
                      <a:pt x="10343" y="0"/>
                      <a:pt x="9929" y="69"/>
                      <a:pt x="9534" y="207"/>
                    </a:cubicBezTo>
                    <a:cubicBezTo>
                      <a:pt x="8931" y="419"/>
                      <a:pt x="8394" y="779"/>
                      <a:pt x="7983" y="1263"/>
                    </a:cubicBezTo>
                    <a:cubicBezTo>
                      <a:pt x="7475" y="846"/>
                      <a:pt x="6826" y="630"/>
                      <a:pt x="6175" y="630"/>
                    </a:cubicBezTo>
                    <a:cubicBezTo>
                      <a:pt x="5839" y="630"/>
                      <a:pt x="5504" y="688"/>
                      <a:pt x="5185" y="805"/>
                    </a:cubicBezTo>
                    <a:cubicBezTo>
                      <a:pt x="4259" y="1145"/>
                      <a:pt x="3614" y="1986"/>
                      <a:pt x="3450" y="2951"/>
                    </a:cubicBezTo>
                    <a:cubicBezTo>
                      <a:pt x="3370" y="3428"/>
                      <a:pt x="3406" y="3920"/>
                      <a:pt x="3568" y="4375"/>
                    </a:cubicBezTo>
                    <a:cubicBezTo>
                      <a:pt x="3501" y="4371"/>
                      <a:pt x="3435" y="4368"/>
                      <a:pt x="3368" y="4368"/>
                    </a:cubicBezTo>
                    <a:cubicBezTo>
                      <a:pt x="2314" y="4368"/>
                      <a:pt x="1291" y="4920"/>
                      <a:pt x="688" y="5789"/>
                    </a:cubicBezTo>
                    <a:cubicBezTo>
                      <a:pt x="1" y="6778"/>
                      <a:pt x="24" y="8075"/>
                      <a:pt x="617" y="9104"/>
                    </a:cubicBezTo>
                    <a:cubicBezTo>
                      <a:pt x="923" y="9633"/>
                      <a:pt x="1375" y="10074"/>
                      <a:pt x="1920" y="10348"/>
                    </a:cubicBezTo>
                    <a:cubicBezTo>
                      <a:pt x="964" y="11487"/>
                      <a:pt x="943" y="13231"/>
                      <a:pt x="1783" y="14444"/>
                    </a:cubicBezTo>
                    <a:cubicBezTo>
                      <a:pt x="1803" y="14474"/>
                      <a:pt x="1824" y="14502"/>
                      <a:pt x="1845" y="14529"/>
                    </a:cubicBezTo>
                    <a:cubicBezTo>
                      <a:pt x="1872" y="14529"/>
                      <a:pt x="1901" y="14528"/>
                      <a:pt x="1928" y="14525"/>
                    </a:cubicBezTo>
                    <a:cubicBezTo>
                      <a:pt x="2810" y="14458"/>
                      <a:pt x="3649" y="14112"/>
                      <a:pt x="4424" y="13689"/>
                    </a:cubicBezTo>
                    <a:lnTo>
                      <a:pt x="14051" y="13689"/>
                    </a:lnTo>
                    <a:cubicBezTo>
                      <a:pt x="14827" y="14112"/>
                      <a:pt x="15667" y="14458"/>
                      <a:pt x="16549" y="14525"/>
                    </a:cubicBezTo>
                    <a:cubicBezTo>
                      <a:pt x="16643" y="14532"/>
                      <a:pt x="16738" y="14536"/>
                      <a:pt x="16832" y="14536"/>
                    </a:cubicBezTo>
                    <a:cubicBezTo>
                      <a:pt x="17149" y="14536"/>
                      <a:pt x="17468" y="14497"/>
                      <a:pt x="17773" y="14414"/>
                    </a:cubicBezTo>
                    <a:cubicBezTo>
                      <a:pt x="17860" y="14297"/>
                      <a:pt x="17934" y="14171"/>
                      <a:pt x="17993" y="14037"/>
                    </a:cubicBezTo>
                    <a:cubicBezTo>
                      <a:pt x="18508" y="12888"/>
                      <a:pt x="18040" y="11545"/>
                      <a:pt x="17130" y="10747"/>
                    </a:cubicBezTo>
                    <a:cubicBezTo>
                      <a:pt x="16685" y="10357"/>
                      <a:pt x="16155" y="10082"/>
                      <a:pt x="15594" y="9904"/>
                    </a:cubicBezTo>
                    <a:cubicBezTo>
                      <a:pt x="16443" y="9455"/>
                      <a:pt x="17006" y="8551"/>
                      <a:pt x="17075" y="7591"/>
                    </a:cubicBezTo>
                    <a:cubicBezTo>
                      <a:pt x="17153" y="6493"/>
                      <a:pt x="16476" y="5499"/>
                      <a:pt x="15498" y="5037"/>
                    </a:cubicBezTo>
                    <a:cubicBezTo>
                      <a:pt x="15122" y="4862"/>
                      <a:pt x="14715" y="4767"/>
                      <a:pt x="14305" y="4767"/>
                    </a:cubicBezTo>
                    <a:cubicBezTo>
                      <a:pt x="14190" y="4767"/>
                      <a:pt x="14076" y="4774"/>
                      <a:pt x="13962" y="4789"/>
                    </a:cubicBezTo>
                    <a:cubicBezTo>
                      <a:pt x="14432" y="3571"/>
                      <a:pt x="14141" y="2132"/>
                      <a:pt x="13298" y="1138"/>
                    </a:cubicBezTo>
                    <a:cubicBezTo>
                      <a:pt x="12653" y="378"/>
                      <a:pt x="11712"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84908" y="2382015"/>
                <a:ext cx="1115688" cy="852991"/>
              </a:xfrm>
              <a:custGeom>
                <a:avLst/>
                <a:gdLst/>
                <a:ahLst/>
                <a:cxnLst/>
                <a:rect l="l" t="t" r="r" b="b"/>
                <a:pathLst>
                  <a:path w="18755" h="14339" extrusionOk="0">
                    <a:moveTo>
                      <a:pt x="5036" y="1"/>
                    </a:moveTo>
                    <a:cubicBezTo>
                      <a:pt x="4518" y="1"/>
                      <a:pt x="3935" y="72"/>
                      <a:pt x="3288" y="249"/>
                    </a:cubicBezTo>
                    <a:cubicBezTo>
                      <a:pt x="0" y="1146"/>
                      <a:pt x="17" y="5040"/>
                      <a:pt x="17" y="5040"/>
                    </a:cubicBezTo>
                    <a:cubicBezTo>
                      <a:pt x="17" y="5040"/>
                      <a:pt x="1440" y="6223"/>
                      <a:pt x="4168" y="6223"/>
                    </a:cubicBezTo>
                    <a:cubicBezTo>
                      <a:pt x="4180" y="6223"/>
                      <a:pt x="4191" y="6223"/>
                      <a:pt x="4203" y="6223"/>
                    </a:cubicBezTo>
                    <a:lnTo>
                      <a:pt x="4203" y="6223"/>
                    </a:lnTo>
                    <a:cubicBezTo>
                      <a:pt x="4203" y="6223"/>
                      <a:pt x="3506" y="8318"/>
                      <a:pt x="3044" y="10263"/>
                    </a:cubicBezTo>
                    <a:cubicBezTo>
                      <a:pt x="2886" y="10920"/>
                      <a:pt x="2758" y="11560"/>
                      <a:pt x="2692" y="12097"/>
                    </a:cubicBezTo>
                    <a:cubicBezTo>
                      <a:pt x="2692" y="12097"/>
                      <a:pt x="4728" y="14339"/>
                      <a:pt x="8739" y="14339"/>
                    </a:cubicBezTo>
                    <a:cubicBezTo>
                      <a:pt x="12750" y="14339"/>
                      <a:pt x="15424" y="13346"/>
                      <a:pt x="15424" y="13346"/>
                    </a:cubicBezTo>
                    <a:lnTo>
                      <a:pt x="15227" y="6443"/>
                    </a:lnTo>
                    <a:lnTo>
                      <a:pt x="15227" y="6442"/>
                    </a:lnTo>
                    <a:cubicBezTo>
                      <a:pt x="15227" y="6442"/>
                      <a:pt x="15234" y="6442"/>
                      <a:pt x="15248" y="6442"/>
                    </a:cubicBezTo>
                    <a:cubicBezTo>
                      <a:pt x="15478" y="6442"/>
                      <a:pt x="17515" y="6417"/>
                      <a:pt x="18754" y="5574"/>
                    </a:cubicBezTo>
                    <a:cubicBezTo>
                      <a:pt x="18754" y="5574"/>
                      <a:pt x="18262" y="2266"/>
                      <a:pt x="16258" y="1103"/>
                    </a:cubicBezTo>
                    <a:cubicBezTo>
                      <a:pt x="16066" y="990"/>
                      <a:pt x="15858" y="898"/>
                      <a:pt x="15636" y="832"/>
                    </a:cubicBezTo>
                    <a:cubicBezTo>
                      <a:pt x="15205" y="702"/>
                      <a:pt x="14813" y="650"/>
                      <a:pt x="14462" y="650"/>
                    </a:cubicBezTo>
                    <a:cubicBezTo>
                      <a:pt x="13077" y="650"/>
                      <a:pt x="12319" y="1453"/>
                      <a:pt x="12319" y="1453"/>
                    </a:cubicBezTo>
                    <a:lnTo>
                      <a:pt x="8184" y="1181"/>
                    </a:lnTo>
                    <a:cubicBezTo>
                      <a:pt x="8184" y="1181"/>
                      <a:pt x="7147" y="1"/>
                      <a:pt x="5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944991" y="2447630"/>
                <a:ext cx="955607" cy="787377"/>
              </a:xfrm>
              <a:custGeom>
                <a:avLst/>
                <a:gdLst/>
                <a:ahLst/>
                <a:cxnLst/>
                <a:rect l="l" t="t" r="r" b="b"/>
                <a:pathLst>
                  <a:path w="16064" h="13236" extrusionOk="0">
                    <a:moveTo>
                      <a:pt x="13567" y="0"/>
                    </a:moveTo>
                    <a:cubicBezTo>
                      <a:pt x="13138" y="752"/>
                      <a:pt x="12656" y="1475"/>
                      <a:pt x="12128" y="2160"/>
                    </a:cubicBezTo>
                    <a:cubicBezTo>
                      <a:pt x="11212" y="3342"/>
                      <a:pt x="10159" y="4416"/>
                      <a:pt x="8991" y="5352"/>
                    </a:cubicBezTo>
                    <a:cubicBezTo>
                      <a:pt x="7791" y="6310"/>
                      <a:pt x="6474" y="7119"/>
                      <a:pt x="5074" y="7751"/>
                    </a:cubicBezTo>
                    <a:cubicBezTo>
                      <a:pt x="3572" y="8427"/>
                      <a:pt x="1979" y="8900"/>
                      <a:pt x="353" y="9160"/>
                    </a:cubicBezTo>
                    <a:cubicBezTo>
                      <a:pt x="195" y="9817"/>
                      <a:pt x="67" y="10457"/>
                      <a:pt x="1" y="10994"/>
                    </a:cubicBezTo>
                    <a:cubicBezTo>
                      <a:pt x="1" y="10994"/>
                      <a:pt x="2037" y="13236"/>
                      <a:pt x="6048" y="13236"/>
                    </a:cubicBezTo>
                    <a:cubicBezTo>
                      <a:pt x="10059" y="13236"/>
                      <a:pt x="12733" y="12243"/>
                      <a:pt x="12733" y="12243"/>
                    </a:cubicBezTo>
                    <a:lnTo>
                      <a:pt x="12536" y="5340"/>
                    </a:lnTo>
                    <a:lnTo>
                      <a:pt x="12536" y="5340"/>
                    </a:lnTo>
                    <a:cubicBezTo>
                      <a:pt x="12536" y="5340"/>
                      <a:pt x="12542" y="5340"/>
                      <a:pt x="12555" y="5340"/>
                    </a:cubicBezTo>
                    <a:cubicBezTo>
                      <a:pt x="12776" y="5340"/>
                      <a:pt x="14821" y="5317"/>
                      <a:pt x="16063" y="4471"/>
                    </a:cubicBezTo>
                    <a:cubicBezTo>
                      <a:pt x="16063" y="4471"/>
                      <a:pt x="15571" y="1163"/>
                      <a:pt x="13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267477" y="2389510"/>
                <a:ext cx="250264" cy="114097"/>
              </a:xfrm>
              <a:custGeom>
                <a:avLst/>
                <a:gdLst/>
                <a:ahLst/>
                <a:cxnLst/>
                <a:rect l="l" t="t" r="r" b="b"/>
                <a:pathLst>
                  <a:path w="4207" h="1918" extrusionOk="0">
                    <a:moveTo>
                      <a:pt x="354" y="1"/>
                    </a:moveTo>
                    <a:lnTo>
                      <a:pt x="1" y="1327"/>
                    </a:lnTo>
                    <a:cubicBezTo>
                      <a:pt x="1" y="1327"/>
                      <a:pt x="461" y="1918"/>
                      <a:pt x="2104" y="1918"/>
                    </a:cubicBezTo>
                    <a:cubicBezTo>
                      <a:pt x="3747" y="1918"/>
                      <a:pt x="4207" y="1327"/>
                      <a:pt x="4207" y="1327"/>
                    </a:cubicBezTo>
                    <a:lnTo>
                      <a:pt x="3852" y="1"/>
                    </a:lnTo>
                    <a:cubicBezTo>
                      <a:pt x="3290" y="82"/>
                      <a:pt x="2705" y="121"/>
                      <a:pt x="2104" y="121"/>
                    </a:cubicBezTo>
                    <a:cubicBezTo>
                      <a:pt x="1504" y="121"/>
                      <a:pt x="918" y="82"/>
                      <a:pt x="354"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267477" y="2389510"/>
                <a:ext cx="229146" cy="83937"/>
              </a:xfrm>
              <a:custGeom>
                <a:avLst/>
                <a:gdLst/>
                <a:ahLst/>
                <a:cxnLst/>
                <a:rect l="l" t="t" r="r" b="b"/>
                <a:pathLst>
                  <a:path w="3852" h="1411" extrusionOk="0">
                    <a:moveTo>
                      <a:pt x="354" y="1"/>
                    </a:moveTo>
                    <a:lnTo>
                      <a:pt x="1" y="1327"/>
                    </a:lnTo>
                    <a:cubicBezTo>
                      <a:pt x="272" y="1385"/>
                      <a:pt x="533" y="1411"/>
                      <a:pt x="783" y="1411"/>
                    </a:cubicBezTo>
                    <a:cubicBezTo>
                      <a:pt x="2634" y="1411"/>
                      <a:pt x="3852" y="1"/>
                      <a:pt x="38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1735473" y="1760421"/>
                <a:ext cx="240508" cy="392677"/>
              </a:xfrm>
              <a:custGeom>
                <a:avLst/>
                <a:gdLst/>
                <a:ahLst/>
                <a:cxnLst/>
                <a:rect l="l" t="t" r="r" b="b"/>
                <a:pathLst>
                  <a:path w="4043" h="6601" extrusionOk="0">
                    <a:moveTo>
                      <a:pt x="2349" y="0"/>
                    </a:moveTo>
                    <a:cubicBezTo>
                      <a:pt x="2077" y="0"/>
                      <a:pt x="1806" y="58"/>
                      <a:pt x="1560" y="175"/>
                    </a:cubicBezTo>
                    <a:cubicBezTo>
                      <a:pt x="1503" y="200"/>
                      <a:pt x="1448" y="230"/>
                      <a:pt x="1395" y="262"/>
                    </a:cubicBezTo>
                    <a:cubicBezTo>
                      <a:pt x="724" y="667"/>
                      <a:pt x="348" y="1467"/>
                      <a:pt x="204" y="2249"/>
                    </a:cubicBezTo>
                    <a:cubicBezTo>
                      <a:pt x="0" y="3368"/>
                      <a:pt x="195" y="4592"/>
                      <a:pt x="901" y="5483"/>
                    </a:cubicBezTo>
                    <a:cubicBezTo>
                      <a:pt x="1443" y="6164"/>
                      <a:pt x="2306" y="6601"/>
                      <a:pt x="3163" y="6601"/>
                    </a:cubicBezTo>
                    <a:cubicBezTo>
                      <a:pt x="3231" y="6601"/>
                      <a:pt x="3300" y="6598"/>
                      <a:pt x="3368" y="6592"/>
                    </a:cubicBezTo>
                    <a:lnTo>
                      <a:pt x="3371" y="6592"/>
                    </a:lnTo>
                    <a:cubicBezTo>
                      <a:pt x="3564" y="6577"/>
                      <a:pt x="3758" y="6535"/>
                      <a:pt x="3943" y="6470"/>
                    </a:cubicBezTo>
                    <a:lnTo>
                      <a:pt x="4042" y="1123"/>
                    </a:lnTo>
                    <a:cubicBezTo>
                      <a:pt x="3851" y="667"/>
                      <a:pt x="3467" y="295"/>
                      <a:pt x="3004" y="119"/>
                    </a:cubicBezTo>
                    <a:cubicBezTo>
                      <a:pt x="2796" y="40"/>
                      <a:pt x="2572" y="0"/>
                      <a:pt x="2349"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1766109" y="1855721"/>
                <a:ext cx="117607" cy="253238"/>
              </a:xfrm>
              <a:custGeom>
                <a:avLst/>
                <a:gdLst/>
                <a:ahLst/>
                <a:cxnLst/>
                <a:rect l="l" t="t" r="r" b="b"/>
                <a:pathLst>
                  <a:path w="1977" h="4257" extrusionOk="0">
                    <a:moveTo>
                      <a:pt x="685" y="1"/>
                    </a:moveTo>
                    <a:cubicBezTo>
                      <a:pt x="668" y="1"/>
                      <a:pt x="651" y="2"/>
                      <a:pt x="635" y="5"/>
                    </a:cubicBezTo>
                    <a:cubicBezTo>
                      <a:pt x="197" y="79"/>
                      <a:pt x="1" y="1088"/>
                      <a:pt x="197" y="2261"/>
                    </a:cubicBezTo>
                    <a:cubicBezTo>
                      <a:pt x="384" y="3389"/>
                      <a:pt x="866" y="4257"/>
                      <a:pt x="1292" y="4257"/>
                    </a:cubicBezTo>
                    <a:cubicBezTo>
                      <a:pt x="1309" y="4257"/>
                      <a:pt x="1326" y="4255"/>
                      <a:pt x="1342" y="4252"/>
                    </a:cubicBezTo>
                    <a:cubicBezTo>
                      <a:pt x="1780" y="4180"/>
                      <a:pt x="1976" y="3169"/>
                      <a:pt x="1780" y="1998"/>
                    </a:cubicBezTo>
                    <a:cubicBezTo>
                      <a:pt x="1591" y="870"/>
                      <a:pt x="1110" y="1"/>
                      <a:pt x="685"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1807216" y="1844537"/>
                <a:ext cx="81557" cy="261210"/>
              </a:xfrm>
              <a:custGeom>
                <a:avLst/>
                <a:gdLst/>
                <a:ahLst/>
                <a:cxnLst/>
                <a:rect l="l" t="t" r="r" b="b"/>
                <a:pathLst>
                  <a:path w="1371" h="4391" extrusionOk="0">
                    <a:moveTo>
                      <a:pt x="72" y="0"/>
                    </a:moveTo>
                    <a:cubicBezTo>
                      <a:pt x="52" y="0"/>
                      <a:pt x="32" y="9"/>
                      <a:pt x="20" y="27"/>
                    </a:cubicBezTo>
                    <a:cubicBezTo>
                      <a:pt x="1" y="54"/>
                      <a:pt x="7" y="93"/>
                      <a:pt x="36" y="114"/>
                    </a:cubicBezTo>
                    <a:cubicBezTo>
                      <a:pt x="297" y="297"/>
                      <a:pt x="507" y="583"/>
                      <a:pt x="697" y="1014"/>
                    </a:cubicBezTo>
                    <a:cubicBezTo>
                      <a:pt x="1155" y="2049"/>
                      <a:pt x="1242" y="3221"/>
                      <a:pt x="942" y="4312"/>
                    </a:cubicBezTo>
                    <a:cubicBezTo>
                      <a:pt x="933" y="4346"/>
                      <a:pt x="953" y="4379"/>
                      <a:pt x="987" y="4388"/>
                    </a:cubicBezTo>
                    <a:cubicBezTo>
                      <a:pt x="992" y="4391"/>
                      <a:pt x="997" y="4391"/>
                      <a:pt x="1002" y="4391"/>
                    </a:cubicBezTo>
                    <a:lnTo>
                      <a:pt x="1003" y="4391"/>
                    </a:lnTo>
                    <a:cubicBezTo>
                      <a:pt x="1031" y="4391"/>
                      <a:pt x="1055" y="4373"/>
                      <a:pt x="1063" y="4346"/>
                    </a:cubicBezTo>
                    <a:cubicBezTo>
                      <a:pt x="1371" y="3226"/>
                      <a:pt x="1281" y="2025"/>
                      <a:pt x="811" y="963"/>
                    </a:cubicBezTo>
                    <a:cubicBezTo>
                      <a:pt x="611" y="511"/>
                      <a:pt x="388" y="209"/>
                      <a:pt x="107" y="11"/>
                    </a:cubicBezTo>
                    <a:cubicBezTo>
                      <a:pt x="97" y="4"/>
                      <a:pt x="84" y="0"/>
                      <a:pt x="72"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1806681" y="1976007"/>
                <a:ext cx="70552" cy="81795"/>
              </a:xfrm>
              <a:custGeom>
                <a:avLst/>
                <a:gdLst/>
                <a:ahLst/>
                <a:cxnLst/>
                <a:rect l="l" t="t" r="r" b="b"/>
                <a:pathLst>
                  <a:path w="1186" h="1375" extrusionOk="0">
                    <a:moveTo>
                      <a:pt x="1113" y="0"/>
                    </a:moveTo>
                    <a:cubicBezTo>
                      <a:pt x="1102" y="0"/>
                      <a:pt x="1090" y="4"/>
                      <a:pt x="1080" y="11"/>
                    </a:cubicBezTo>
                    <a:cubicBezTo>
                      <a:pt x="603" y="311"/>
                      <a:pt x="224" y="765"/>
                      <a:pt x="14" y="1289"/>
                    </a:cubicBezTo>
                    <a:cubicBezTo>
                      <a:pt x="1" y="1320"/>
                      <a:pt x="16" y="1356"/>
                      <a:pt x="47" y="1369"/>
                    </a:cubicBezTo>
                    <a:cubicBezTo>
                      <a:pt x="55" y="1373"/>
                      <a:pt x="63" y="1374"/>
                      <a:pt x="71" y="1374"/>
                    </a:cubicBezTo>
                    <a:cubicBezTo>
                      <a:pt x="95" y="1374"/>
                      <a:pt x="119" y="1359"/>
                      <a:pt x="129" y="1335"/>
                    </a:cubicBezTo>
                    <a:cubicBezTo>
                      <a:pt x="331" y="835"/>
                      <a:pt x="692" y="403"/>
                      <a:pt x="1146" y="116"/>
                    </a:cubicBezTo>
                    <a:cubicBezTo>
                      <a:pt x="1176" y="98"/>
                      <a:pt x="1185" y="59"/>
                      <a:pt x="1166" y="30"/>
                    </a:cubicBezTo>
                    <a:cubicBezTo>
                      <a:pt x="1154" y="11"/>
                      <a:pt x="1134" y="0"/>
                      <a:pt x="1113"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1818102" y="1760421"/>
                <a:ext cx="157880" cy="392201"/>
              </a:xfrm>
              <a:custGeom>
                <a:avLst/>
                <a:gdLst/>
                <a:ahLst/>
                <a:cxnLst/>
                <a:rect l="l" t="t" r="r" b="b"/>
                <a:pathLst>
                  <a:path w="2654" h="6593" extrusionOk="0">
                    <a:moveTo>
                      <a:pt x="960" y="0"/>
                    </a:moveTo>
                    <a:cubicBezTo>
                      <a:pt x="688" y="0"/>
                      <a:pt x="417" y="58"/>
                      <a:pt x="171" y="175"/>
                    </a:cubicBezTo>
                    <a:cubicBezTo>
                      <a:pt x="114" y="200"/>
                      <a:pt x="59" y="230"/>
                      <a:pt x="6" y="262"/>
                    </a:cubicBezTo>
                    <a:lnTo>
                      <a:pt x="1" y="267"/>
                    </a:lnTo>
                    <a:cubicBezTo>
                      <a:pt x="1737" y="2007"/>
                      <a:pt x="1979" y="6592"/>
                      <a:pt x="1979" y="6592"/>
                    </a:cubicBezTo>
                    <a:lnTo>
                      <a:pt x="1982" y="6592"/>
                    </a:lnTo>
                    <a:cubicBezTo>
                      <a:pt x="2175" y="6577"/>
                      <a:pt x="2369" y="6535"/>
                      <a:pt x="2554" y="6470"/>
                    </a:cubicBezTo>
                    <a:lnTo>
                      <a:pt x="2653" y="1123"/>
                    </a:lnTo>
                    <a:cubicBezTo>
                      <a:pt x="2462" y="667"/>
                      <a:pt x="2078" y="295"/>
                      <a:pt x="1615" y="119"/>
                    </a:cubicBezTo>
                    <a:cubicBezTo>
                      <a:pt x="1407" y="40"/>
                      <a:pt x="1183" y="0"/>
                      <a:pt x="96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811558" y="1760421"/>
                <a:ext cx="240448" cy="392677"/>
              </a:xfrm>
              <a:custGeom>
                <a:avLst/>
                <a:gdLst/>
                <a:ahLst/>
                <a:cxnLst/>
                <a:rect l="l" t="t" r="r" b="b"/>
                <a:pathLst>
                  <a:path w="4042" h="6601" extrusionOk="0">
                    <a:moveTo>
                      <a:pt x="1692" y="0"/>
                    </a:moveTo>
                    <a:cubicBezTo>
                      <a:pt x="1469" y="0"/>
                      <a:pt x="1246" y="40"/>
                      <a:pt x="1038" y="119"/>
                    </a:cubicBezTo>
                    <a:cubicBezTo>
                      <a:pt x="575" y="295"/>
                      <a:pt x="191" y="667"/>
                      <a:pt x="0" y="1123"/>
                    </a:cubicBezTo>
                    <a:lnTo>
                      <a:pt x="99" y="6470"/>
                    </a:lnTo>
                    <a:cubicBezTo>
                      <a:pt x="284" y="6535"/>
                      <a:pt x="478" y="6577"/>
                      <a:pt x="672" y="6592"/>
                    </a:cubicBezTo>
                    <a:lnTo>
                      <a:pt x="674" y="6592"/>
                    </a:lnTo>
                    <a:cubicBezTo>
                      <a:pt x="742" y="6598"/>
                      <a:pt x="811" y="6601"/>
                      <a:pt x="879" y="6601"/>
                    </a:cubicBezTo>
                    <a:cubicBezTo>
                      <a:pt x="1736" y="6601"/>
                      <a:pt x="2599" y="6164"/>
                      <a:pt x="3141" y="5483"/>
                    </a:cubicBezTo>
                    <a:cubicBezTo>
                      <a:pt x="3847" y="4592"/>
                      <a:pt x="4042" y="3368"/>
                      <a:pt x="3837" y="2249"/>
                    </a:cubicBezTo>
                    <a:cubicBezTo>
                      <a:pt x="3694" y="1467"/>
                      <a:pt x="3319" y="667"/>
                      <a:pt x="2647" y="262"/>
                    </a:cubicBezTo>
                    <a:cubicBezTo>
                      <a:pt x="2594" y="230"/>
                      <a:pt x="2539" y="200"/>
                      <a:pt x="2481" y="175"/>
                    </a:cubicBezTo>
                    <a:cubicBezTo>
                      <a:pt x="2236" y="58"/>
                      <a:pt x="1964" y="0"/>
                      <a:pt x="169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903467" y="1855364"/>
                <a:ext cx="117488" cy="253119"/>
              </a:xfrm>
              <a:custGeom>
                <a:avLst/>
                <a:gdLst/>
                <a:ahLst/>
                <a:cxnLst/>
                <a:rect l="l" t="t" r="r" b="b"/>
                <a:pathLst>
                  <a:path w="1975" h="4255" extrusionOk="0">
                    <a:moveTo>
                      <a:pt x="1292" y="0"/>
                    </a:moveTo>
                    <a:cubicBezTo>
                      <a:pt x="866" y="0"/>
                      <a:pt x="384" y="868"/>
                      <a:pt x="197" y="1996"/>
                    </a:cubicBezTo>
                    <a:cubicBezTo>
                      <a:pt x="1" y="3169"/>
                      <a:pt x="197" y="4178"/>
                      <a:pt x="634" y="4251"/>
                    </a:cubicBezTo>
                    <a:cubicBezTo>
                      <a:pt x="651" y="4253"/>
                      <a:pt x="668" y="4255"/>
                      <a:pt x="686" y="4255"/>
                    </a:cubicBezTo>
                    <a:cubicBezTo>
                      <a:pt x="1110" y="4255"/>
                      <a:pt x="1592" y="3387"/>
                      <a:pt x="1780" y="2259"/>
                    </a:cubicBezTo>
                    <a:cubicBezTo>
                      <a:pt x="1975" y="1087"/>
                      <a:pt x="1780" y="77"/>
                      <a:pt x="1342" y="5"/>
                    </a:cubicBezTo>
                    <a:cubicBezTo>
                      <a:pt x="1326" y="2"/>
                      <a:pt x="1309" y="0"/>
                      <a:pt x="129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898768" y="1844537"/>
                <a:ext cx="81498" cy="261210"/>
              </a:xfrm>
              <a:custGeom>
                <a:avLst/>
                <a:gdLst/>
                <a:ahLst/>
                <a:cxnLst/>
                <a:rect l="l" t="t" r="r" b="b"/>
                <a:pathLst>
                  <a:path w="1370" h="4391" extrusionOk="0">
                    <a:moveTo>
                      <a:pt x="1298" y="0"/>
                    </a:moveTo>
                    <a:cubicBezTo>
                      <a:pt x="1286" y="0"/>
                      <a:pt x="1273" y="4"/>
                      <a:pt x="1263" y="11"/>
                    </a:cubicBezTo>
                    <a:cubicBezTo>
                      <a:pt x="982" y="209"/>
                      <a:pt x="759" y="511"/>
                      <a:pt x="559" y="963"/>
                    </a:cubicBezTo>
                    <a:cubicBezTo>
                      <a:pt x="89" y="2025"/>
                      <a:pt x="0" y="3226"/>
                      <a:pt x="307" y="4346"/>
                    </a:cubicBezTo>
                    <a:cubicBezTo>
                      <a:pt x="315" y="4373"/>
                      <a:pt x="339" y="4391"/>
                      <a:pt x="368" y="4391"/>
                    </a:cubicBezTo>
                    <a:cubicBezTo>
                      <a:pt x="373" y="4391"/>
                      <a:pt x="378" y="4390"/>
                      <a:pt x="384" y="4388"/>
                    </a:cubicBezTo>
                    <a:cubicBezTo>
                      <a:pt x="417" y="4379"/>
                      <a:pt x="437" y="4346"/>
                      <a:pt x="428" y="4312"/>
                    </a:cubicBezTo>
                    <a:cubicBezTo>
                      <a:pt x="128" y="3221"/>
                      <a:pt x="216" y="2049"/>
                      <a:pt x="673" y="1014"/>
                    </a:cubicBezTo>
                    <a:cubicBezTo>
                      <a:pt x="863" y="583"/>
                      <a:pt x="1073" y="297"/>
                      <a:pt x="1334" y="114"/>
                    </a:cubicBezTo>
                    <a:cubicBezTo>
                      <a:pt x="1363" y="93"/>
                      <a:pt x="1369" y="54"/>
                      <a:pt x="1350" y="27"/>
                    </a:cubicBezTo>
                    <a:cubicBezTo>
                      <a:pt x="1338" y="9"/>
                      <a:pt x="1318" y="0"/>
                      <a:pt x="1298"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910368" y="1976007"/>
                <a:ext cx="70433" cy="81795"/>
              </a:xfrm>
              <a:custGeom>
                <a:avLst/>
                <a:gdLst/>
                <a:ahLst/>
                <a:cxnLst/>
                <a:rect l="l" t="t" r="r" b="b"/>
                <a:pathLst>
                  <a:path w="1184" h="1375" extrusionOk="0">
                    <a:moveTo>
                      <a:pt x="71" y="1"/>
                    </a:moveTo>
                    <a:cubicBezTo>
                      <a:pt x="50" y="1"/>
                      <a:pt x="30" y="11"/>
                      <a:pt x="18" y="30"/>
                    </a:cubicBezTo>
                    <a:cubicBezTo>
                      <a:pt x="0" y="59"/>
                      <a:pt x="8" y="98"/>
                      <a:pt x="38" y="116"/>
                    </a:cubicBezTo>
                    <a:cubicBezTo>
                      <a:pt x="492" y="403"/>
                      <a:pt x="854" y="835"/>
                      <a:pt x="1055" y="1335"/>
                    </a:cubicBezTo>
                    <a:cubicBezTo>
                      <a:pt x="1065" y="1359"/>
                      <a:pt x="1089" y="1374"/>
                      <a:pt x="1113" y="1374"/>
                    </a:cubicBezTo>
                    <a:cubicBezTo>
                      <a:pt x="1121" y="1374"/>
                      <a:pt x="1129" y="1373"/>
                      <a:pt x="1137" y="1369"/>
                    </a:cubicBezTo>
                    <a:cubicBezTo>
                      <a:pt x="1168" y="1356"/>
                      <a:pt x="1183" y="1320"/>
                      <a:pt x="1170" y="1289"/>
                    </a:cubicBezTo>
                    <a:cubicBezTo>
                      <a:pt x="960" y="765"/>
                      <a:pt x="581" y="311"/>
                      <a:pt x="104" y="11"/>
                    </a:cubicBezTo>
                    <a:cubicBezTo>
                      <a:pt x="94" y="4"/>
                      <a:pt x="82" y="1"/>
                      <a:pt x="71"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2811558" y="1760421"/>
                <a:ext cx="157820" cy="392201"/>
              </a:xfrm>
              <a:custGeom>
                <a:avLst/>
                <a:gdLst/>
                <a:ahLst/>
                <a:cxnLst/>
                <a:rect l="l" t="t" r="r" b="b"/>
                <a:pathLst>
                  <a:path w="2653" h="6593" extrusionOk="0">
                    <a:moveTo>
                      <a:pt x="1693" y="0"/>
                    </a:moveTo>
                    <a:cubicBezTo>
                      <a:pt x="1470" y="0"/>
                      <a:pt x="1246" y="40"/>
                      <a:pt x="1038" y="119"/>
                    </a:cubicBezTo>
                    <a:cubicBezTo>
                      <a:pt x="575" y="295"/>
                      <a:pt x="191" y="667"/>
                      <a:pt x="0" y="1123"/>
                    </a:cubicBezTo>
                    <a:lnTo>
                      <a:pt x="99" y="6470"/>
                    </a:lnTo>
                    <a:cubicBezTo>
                      <a:pt x="284" y="6535"/>
                      <a:pt x="478" y="6577"/>
                      <a:pt x="672" y="6592"/>
                    </a:cubicBezTo>
                    <a:lnTo>
                      <a:pt x="674" y="6592"/>
                    </a:lnTo>
                    <a:cubicBezTo>
                      <a:pt x="674" y="6592"/>
                      <a:pt x="916" y="2007"/>
                      <a:pt x="2652" y="267"/>
                    </a:cubicBezTo>
                    <a:lnTo>
                      <a:pt x="2647" y="262"/>
                    </a:lnTo>
                    <a:cubicBezTo>
                      <a:pt x="2594" y="230"/>
                      <a:pt x="2539" y="200"/>
                      <a:pt x="2482" y="175"/>
                    </a:cubicBezTo>
                    <a:cubicBezTo>
                      <a:pt x="2236" y="58"/>
                      <a:pt x="1965" y="0"/>
                      <a:pt x="16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905074" y="1484038"/>
                <a:ext cx="975060" cy="912776"/>
              </a:xfrm>
              <a:custGeom>
                <a:avLst/>
                <a:gdLst/>
                <a:ahLst/>
                <a:cxnLst/>
                <a:rect l="l" t="t" r="r" b="b"/>
                <a:pathLst>
                  <a:path w="16391" h="15344" extrusionOk="0">
                    <a:moveTo>
                      <a:pt x="8196" y="1"/>
                    </a:moveTo>
                    <a:cubicBezTo>
                      <a:pt x="3671" y="1"/>
                      <a:pt x="0" y="3763"/>
                      <a:pt x="0" y="8404"/>
                    </a:cubicBezTo>
                    <a:cubicBezTo>
                      <a:pt x="0" y="12430"/>
                      <a:pt x="2761" y="14692"/>
                      <a:pt x="6446" y="15222"/>
                    </a:cubicBezTo>
                    <a:cubicBezTo>
                      <a:pt x="7010" y="15303"/>
                      <a:pt x="7596" y="15344"/>
                      <a:pt x="8196" y="15344"/>
                    </a:cubicBezTo>
                    <a:cubicBezTo>
                      <a:pt x="8796" y="15344"/>
                      <a:pt x="9382" y="15303"/>
                      <a:pt x="9944" y="15222"/>
                    </a:cubicBezTo>
                    <a:cubicBezTo>
                      <a:pt x="13630" y="14693"/>
                      <a:pt x="16390" y="12430"/>
                      <a:pt x="16390" y="8404"/>
                    </a:cubicBezTo>
                    <a:cubicBezTo>
                      <a:pt x="16390" y="3762"/>
                      <a:pt x="12721" y="1"/>
                      <a:pt x="8196"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1950226" y="1977256"/>
                <a:ext cx="239973" cy="239913"/>
              </a:xfrm>
              <a:custGeom>
                <a:avLst/>
                <a:gdLst/>
                <a:ahLst/>
                <a:cxnLst/>
                <a:rect l="l" t="t" r="r" b="b"/>
                <a:pathLst>
                  <a:path w="4034" h="4033" extrusionOk="0">
                    <a:moveTo>
                      <a:pt x="2018" y="0"/>
                    </a:moveTo>
                    <a:cubicBezTo>
                      <a:pt x="904" y="0"/>
                      <a:pt x="1" y="903"/>
                      <a:pt x="1" y="2017"/>
                    </a:cubicBezTo>
                    <a:cubicBezTo>
                      <a:pt x="1" y="3130"/>
                      <a:pt x="904" y="4033"/>
                      <a:pt x="2018" y="4033"/>
                    </a:cubicBezTo>
                    <a:cubicBezTo>
                      <a:pt x="3131" y="4033"/>
                      <a:pt x="4034" y="3130"/>
                      <a:pt x="4034" y="2017"/>
                    </a:cubicBezTo>
                    <a:cubicBezTo>
                      <a:pt x="4034" y="903"/>
                      <a:pt x="3131" y="0"/>
                      <a:pt x="2018" y="0"/>
                    </a:cubicBezTo>
                    <a:close/>
                  </a:path>
                </a:pathLst>
              </a:custGeom>
              <a:solidFill>
                <a:srgbClr val="EB667B">
                  <a:alpha val="5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595020" y="1977256"/>
                <a:ext cx="239973" cy="239913"/>
              </a:xfrm>
              <a:custGeom>
                <a:avLst/>
                <a:gdLst/>
                <a:ahLst/>
                <a:cxnLst/>
                <a:rect l="l" t="t" r="r" b="b"/>
                <a:pathLst>
                  <a:path w="4034" h="4033" extrusionOk="0">
                    <a:moveTo>
                      <a:pt x="2016" y="0"/>
                    </a:moveTo>
                    <a:cubicBezTo>
                      <a:pt x="903" y="0"/>
                      <a:pt x="1" y="903"/>
                      <a:pt x="1" y="2017"/>
                    </a:cubicBezTo>
                    <a:cubicBezTo>
                      <a:pt x="1" y="3130"/>
                      <a:pt x="903" y="4033"/>
                      <a:pt x="2016" y="4033"/>
                    </a:cubicBezTo>
                    <a:cubicBezTo>
                      <a:pt x="3131" y="4033"/>
                      <a:pt x="4034" y="3130"/>
                      <a:pt x="4034" y="2017"/>
                    </a:cubicBezTo>
                    <a:cubicBezTo>
                      <a:pt x="4034" y="903"/>
                      <a:pt x="3131" y="0"/>
                      <a:pt x="2016" y="0"/>
                    </a:cubicBezTo>
                    <a:close/>
                  </a:path>
                </a:pathLst>
              </a:custGeom>
              <a:solidFill>
                <a:srgbClr val="EB667B">
                  <a:alpha val="5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046359" y="1890819"/>
                <a:ext cx="240686" cy="123496"/>
              </a:xfrm>
              <a:custGeom>
                <a:avLst/>
                <a:gdLst/>
                <a:ahLst/>
                <a:cxnLst/>
                <a:rect l="l" t="t" r="r" b="b"/>
                <a:pathLst>
                  <a:path w="4046" h="2076" extrusionOk="0">
                    <a:moveTo>
                      <a:pt x="2011" y="1"/>
                    </a:moveTo>
                    <a:cubicBezTo>
                      <a:pt x="1182" y="1"/>
                      <a:pt x="351" y="488"/>
                      <a:pt x="1" y="1334"/>
                    </a:cubicBezTo>
                    <a:cubicBezTo>
                      <a:pt x="511" y="739"/>
                      <a:pt x="1238" y="367"/>
                      <a:pt x="1955" y="367"/>
                    </a:cubicBezTo>
                    <a:cubicBezTo>
                      <a:pt x="2455" y="367"/>
                      <a:pt x="2949" y="548"/>
                      <a:pt x="3362" y="958"/>
                    </a:cubicBezTo>
                    <a:cubicBezTo>
                      <a:pt x="3666" y="1256"/>
                      <a:pt x="3891" y="1641"/>
                      <a:pt x="4043" y="2075"/>
                    </a:cubicBezTo>
                    <a:cubicBezTo>
                      <a:pt x="4045" y="1614"/>
                      <a:pt x="3884" y="1141"/>
                      <a:pt x="3580" y="762"/>
                    </a:cubicBezTo>
                    <a:cubicBezTo>
                      <a:pt x="3169" y="240"/>
                      <a:pt x="2591" y="1"/>
                      <a:pt x="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036484" y="1776542"/>
                <a:ext cx="191074" cy="60320"/>
              </a:xfrm>
              <a:custGeom>
                <a:avLst/>
                <a:gdLst/>
                <a:ahLst/>
                <a:cxnLst/>
                <a:rect l="l" t="t" r="r" b="b"/>
                <a:pathLst>
                  <a:path w="3212" h="1014" extrusionOk="0">
                    <a:moveTo>
                      <a:pt x="2174" y="0"/>
                    </a:moveTo>
                    <a:cubicBezTo>
                      <a:pt x="1450" y="0"/>
                      <a:pt x="0" y="479"/>
                      <a:pt x="33" y="930"/>
                    </a:cubicBezTo>
                    <a:cubicBezTo>
                      <a:pt x="37" y="995"/>
                      <a:pt x="271" y="1014"/>
                      <a:pt x="591" y="1014"/>
                    </a:cubicBezTo>
                    <a:cubicBezTo>
                      <a:pt x="1062" y="1014"/>
                      <a:pt x="1719" y="972"/>
                      <a:pt x="2116" y="972"/>
                    </a:cubicBezTo>
                    <a:cubicBezTo>
                      <a:pt x="2130" y="972"/>
                      <a:pt x="2143" y="972"/>
                      <a:pt x="2156" y="972"/>
                    </a:cubicBezTo>
                    <a:cubicBezTo>
                      <a:pt x="2330" y="974"/>
                      <a:pt x="2504" y="985"/>
                      <a:pt x="2657" y="985"/>
                    </a:cubicBezTo>
                    <a:cubicBezTo>
                      <a:pt x="2933" y="985"/>
                      <a:pt x="3143" y="950"/>
                      <a:pt x="3170" y="761"/>
                    </a:cubicBezTo>
                    <a:cubicBezTo>
                      <a:pt x="3211" y="466"/>
                      <a:pt x="2828" y="35"/>
                      <a:pt x="2251" y="2"/>
                    </a:cubicBezTo>
                    <a:cubicBezTo>
                      <a:pt x="2226" y="1"/>
                      <a:pt x="2201"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021315" y="1859291"/>
                <a:ext cx="59904" cy="100474"/>
              </a:xfrm>
              <a:custGeom>
                <a:avLst/>
                <a:gdLst/>
                <a:ahLst/>
                <a:cxnLst/>
                <a:rect l="l" t="t" r="r" b="b"/>
                <a:pathLst>
                  <a:path w="1007" h="1689" extrusionOk="0">
                    <a:moveTo>
                      <a:pt x="122" y="1"/>
                    </a:moveTo>
                    <a:cubicBezTo>
                      <a:pt x="1" y="537"/>
                      <a:pt x="131" y="1180"/>
                      <a:pt x="550" y="1688"/>
                    </a:cubicBezTo>
                    <a:lnTo>
                      <a:pt x="1006" y="1145"/>
                    </a:lnTo>
                    <a:cubicBezTo>
                      <a:pt x="601" y="962"/>
                      <a:pt x="237" y="539"/>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322445" y="1990700"/>
                <a:ext cx="140450" cy="109279"/>
              </a:xfrm>
              <a:custGeom>
                <a:avLst/>
                <a:gdLst/>
                <a:ahLst/>
                <a:cxnLst/>
                <a:rect l="l" t="t" r="r" b="b"/>
                <a:pathLst>
                  <a:path w="2361" h="1837" extrusionOk="0">
                    <a:moveTo>
                      <a:pt x="1195" y="0"/>
                    </a:moveTo>
                    <a:cubicBezTo>
                      <a:pt x="446" y="0"/>
                      <a:pt x="0" y="762"/>
                      <a:pt x="0" y="1188"/>
                    </a:cubicBezTo>
                    <a:cubicBezTo>
                      <a:pt x="0" y="1616"/>
                      <a:pt x="386" y="1837"/>
                      <a:pt x="1136" y="1837"/>
                    </a:cubicBezTo>
                    <a:cubicBezTo>
                      <a:pt x="1884" y="1837"/>
                      <a:pt x="2360" y="1616"/>
                      <a:pt x="2360" y="1188"/>
                    </a:cubicBezTo>
                    <a:cubicBezTo>
                      <a:pt x="2360" y="762"/>
                      <a:pt x="1943" y="0"/>
                      <a:pt x="1195"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318637" y="1986953"/>
                <a:ext cx="147945" cy="78286"/>
              </a:xfrm>
              <a:custGeom>
                <a:avLst/>
                <a:gdLst/>
                <a:ahLst/>
                <a:cxnLst/>
                <a:rect l="l" t="t" r="r" b="b"/>
                <a:pathLst>
                  <a:path w="2487" h="1316" extrusionOk="0">
                    <a:moveTo>
                      <a:pt x="1258" y="1"/>
                    </a:moveTo>
                    <a:cubicBezTo>
                      <a:pt x="445" y="1"/>
                      <a:pt x="1" y="827"/>
                      <a:pt x="1" y="1251"/>
                    </a:cubicBezTo>
                    <a:cubicBezTo>
                      <a:pt x="1" y="1287"/>
                      <a:pt x="29" y="1315"/>
                      <a:pt x="63" y="1315"/>
                    </a:cubicBezTo>
                    <a:cubicBezTo>
                      <a:pt x="98" y="1315"/>
                      <a:pt x="127" y="1287"/>
                      <a:pt x="127" y="1251"/>
                    </a:cubicBezTo>
                    <a:cubicBezTo>
                      <a:pt x="127" y="855"/>
                      <a:pt x="545" y="125"/>
                      <a:pt x="1259" y="125"/>
                    </a:cubicBezTo>
                    <a:cubicBezTo>
                      <a:pt x="1972" y="125"/>
                      <a:pt x="2362" y="870"/>
                      <a:pt x="2362" y="1251"/>
                    </a:cubicBezTo>
                    <a:cubicBezTo>
                      <a:pt x="2362" y="1287"/>
                      <a:pt x="2389" y="1315"/>
                      <a:pt x="2424" y="1315"/>
                    </a:cubicBezTo>
                    <a:cubicBezTo>
                      <a:pt x="2458" y="1315"/>
                      <a:pt x="2487" y="1287"/>
                      <a:pt x="2487" y="1251"/>
                    </a:cubicBezTo>
                    <a:cubicBezTo>
                      <a:pt x="2487" y="815"/>
                      <a:pt x="2072" y="1"/>
                      <a:pt x="125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343741" y="2006524"/>
                <a:ext cx="44497" cy="38845"/>
              </a:xfrm>
              <a:custGeom>
                <a:avLst/>
                <a:gdLst/>
                <a:ahLst/>
                <a:cxnLst/>
                <a:rect l="l" t="t" r="r" b="b"/>
                <a:pathLst>
                  <a:path w="748" h="653" extrusionOk="0">
                    <a:moveTo>
                      <a:pt x="548" y="1"/>
                    </a:moveTo>
                    <a:cubicBezTo>
                      <a:pt x="531" y="1"/>
                      <a:pt x="514" y="4"/>
                      <a:pt x="498" y="9"/>
                    </a:cubicBezTo>
                    <a:cubicBezTo>
                      <a:pt x="326" y="77"/>
                      <a:pt x="166" y="186"/>
                      <a:pt x="53" y="337"/>
                    </a:cubicBezTo>
                    <a:cubicBezTo>
                      <a:pt x="35" y="355"/>
                      <a:pt x="23" y="376"/>
                      <a:pt x="16" y="400"/>
                    </a:cubicBezTo>
                    <a:cubicBezTo>
                      <a:pt x="6" y="422"/>
                      <a:pt x="1" y="446"/>
                      <a:pt x="3" y="472"/>
                    </a:cubicBezTo>
                    <a:cubicBezTo>
                      <a:pt x="5" y="517"/>
                      <a:pt x="27" y="572"/>
                      <a:pt x="63" y="602"/>
                    </a:cubicBezTo>
                    <a:cubicBezTo>
                      <a:pt x="97" y="631"/>
                      <a:pt x="141" y="653"/>
                      <a:pt x="186" y="653"/>
                    </a:cubicBezTo>
                    <a:cubicBezTo>
                      <a:pt x="190" y="653"/>
                      <a:pt x="193" y="653"/>
                      <a:pt x="197" y="652"/>
                    </a:cubicBezTo>
                    <a:cubicBezTo>
                      <a:pt x="244" y="648"/>
                      <a:pt x="298" y="632"/>
                      <a:pt x="328" y="593"/>
                    </a:cubicBezTo>
                    <a:cubicBezTo>
                      <a:pt x="362" y="547"/>
                      <a:pt x="402" y="506"/>
                      <a:pt x="445" y="467"/>
                    </a:cubicBezTo>
                    <a:cubicBezTo>
                      <a:pt x="493" y="430"/>
                      <a:pt x="545" y="398"/>
                      <a:pt x="601" y="372"/>
                    </a:cubicBezTo>
                    <a:cubicBezTo>
                      <a:pt x="602" y="370"/>
                      <a:pt x="605" y="370"/>
                      <a:pt x="606" y="369"/>
                    </a:cubicBezTo>
                    <a:cubicBezTo>
                      <a:pt x="654" y="351"/>
                      <a:pt x="694" y="324"/>
                      <a:pt x="719" y="277"/>
                    </a:cubicBezTo>
                    <a:cubicBezTo>
                      <a:pt x="740" y="237"/>
                      <a:pt x="748" y="180"/>
                      <a:pt x="732" y="135"/>
                    </a:cubicBezTo>
                    <a:cubicBezTo>
                      <a:pt x="716" y="89"/>
                      <a:pt x="685" y="44"/>
                      <a:pt x="640" y="24"/>
                    </a:cubicBezTo>
                    <a:cubicBezTo>
                      <a:pt x="612" y="10"/>
                      <a:pt x="579" y="1"/>
                      <a:pt x="5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2233985" y="2126512"/>
                <a:ext cx="313559" cy="76382"/>
              </a:xfrm>
              <a:custGeom>
                <a:avLst/>
                <a:gdLst/>
                <a:ahLst/>
                <a:cxnLst/>
                <a:rect l="l" t="t" r="r" b="b"/>
                <a:pathLst>
                  <a:path w="5271" h="1284" extrusionOk="0">
                    <a:moveTo>
                      <a:pt x="5271" y="0"/>
                    </a:moveTo>
                    <a:lnTo>
                      <a:pt x="5271" y="0"/>
                    </a:lnTo>
                    <a:cubicBezTo>
                      <a:pt x="4420" y="540"/>
                      <a:pt x="3499" y="811"/>
                      <a:pt x="2576" y="811"/>
                    </a:cubicBezTo>
                    <a:cubicBezTo>
                      <a:pt x="1700" y="811"/>
                      <a:pt x="823" y="568"/>
                      <a:pt x="0" y="78"/>
                    </a:cubicBezTo>
                    <a:lnTo>
                      <a:pt x="0" y="78"/>
                    </a:lnTo>
                    <a:cubicBezTo>
                      <a:pt x="620" y="883"/>
                      <a:pt x="1610" y="1284"/>
                      <a:pt x="2601" y="1284"/>
                    </a:cubicBezTo>
                    <a:cubicBezTo>
                      <a:pt x="3628" y="1284"/>
                      <a:pt x="4655" y="854"/>
                      <a:pt x="5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2363551" y="2215566"/>
                <a:ext cx="58952" cy="28495"/>
              </a:xfrm>
              <a:custGeom>
                <a:avLst/>
                <a:gdLst/>
                <a:ahLst/>
                <a:cxnLst/>
                <a:rect l="l" t="t" r="r" b="b"/>
                <a:pathLst>
                  <a:path w="991" h="479" extrusionOk="0">
                    <a:moveTo>
                      <a:pt x="918" y="1"/>
                    </a:moveTo>
                    <a:cubicBezTo>
                      <a:pt x="908" y="1"/>
                      <a:pt x="898" y="4"/>
                      <a:pt x="890" y="10"/>
                    </a:cubicBezTo>
                    <a:cubicBezTo>
                      <a:pt x="655" y="198"/>
                      <a:pt x="373" y="322"/>
                      <a:pt x="73" y="359"/>
                    </a:cubicBezTo>
                    <a:cubicBezTo>
                      <a:pt x="1" y="368"/>
                      <a:pt x="1" y="478"/>
                      <a:pt x="69" y="478"/>
                    </a:cubicBezTo>
                    <a:cubicBezTo>
                      <a:pt x="71" y="478"/>
                      <a:pt x="74" y="478"/>
                      <a:pt x="77" y="478"/>
                    </a:cubicBezTo>
                    <a:cubicBezTo>
                      <a:pt x="396" y="437"/>
                      <a:pt x="700" y="313"/>
                      <a:pt x="952" y="111"/>
                    </a:cubicBezTo>
                    <a:cubicBezTo>
                      <a:pt x="977" y="92"/>
                      <a:pt x="990" y="59"/>
                      <a:pt x="972" y="30"/>
                    </a:cubicBezTo>
                    <a:cubicBezTo>
                      <a:pt x="961" y="13"/>
                      <a:pt x="939" y="1"/>
                      <a:pt x="91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2474854" y="1890700"/>
                <a:ext cx="243780" cy="123437"/>
              </a:xfrm>
              <a:custGeom>
                <a:avLst/>
                <a:gdLst/>
                <a:ahLst/>
                <a:cxnLst/>
                <a:rect l="l" t="t" r="r" b="b"/>
                <a:pathLst>
                  <a:path w="4098" h="2075" extrusionOk="0">
                    <a:moveTo>
                      <a:pt x="2037" y="0"/>
                    </a:moveTo>
                    <a:cubicBezTo>
                      <a:pt x="1466" y="0"/>
                      <a:pt x="897" y="232"/>
                      <a:pt x="483" y="742"/>
                    </a:cubicBezTo>
                    <a:cubicBezTo>
                      <a:pt x="169" y="1125"/>
                      <a:pt x="1" y="1607"/>
                      <a:pt x="2" y="2075"/>
                    </a:cubicBezTo>
                    <a:cubicBezTo>
                      <a:pt x="157" y="1633"/>
                      <a:pt x="387" y="1241"/>
                      <a:pt x="698" y="941"/>
                    </a:cubicBezTo>
                    <a:cubicBezTo>
                      <a:pt x="1109" y="543"/>
                      <a:pt x="1595" y="369"/>
                      <a:pt x="2084" y="369"/>
                    </a:cubicBezTo>
                    <a:cubicBezTo>
                      <a:pt x="2833" y="369"/>
                      <a:pt x="3589" y="777"/>
                      <a:pt x="4098" y="1420"/>
                    </a:cubicBezTo>
                    <a:cubicBezTo>
                      <a:pt x="3762" y="527"/>
                      <a:pt x="2899" y="0"/>
                      <a:pt x="2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535532" y="1768095"/>
                <a:ext cx="189527" cy="84413"/>
              </a:xfrm>
              <a:custGeom>
                <a:avLst/>
                <a:gdLst/>
                <a:ahLst/>
                <a:cxnLst/>
                <a:rect l="l" t="t" r="r" b="b"/>
                <a:pathLst>
                  <a:path w="3186" h="1419" extrusionOk="0">
                    <a:moveTo>
                      <a:pt x="896" y="0"/>
                    </a:moveTo>
                    <a:cubicBezTo>
                      <a:pt x="412" y="0"/>
                      <a:pt x="41" y="300"/>
                      <a:pt x="23" y="564"/>
                    </a:cubicBezTo>
                    <a:cubicBezTo>
                      <a:pt x="1" y="861"/>
                      <a:pt x="492" y="885"/>
                      <a:pt x="969" y="983"/>
                    </a:cubicBezTo>
                    <a:cubicBezTo>
                      <a:pt x="1508" y="1093"/>
                      <a:pt x="2602" y="1419"/>
                      <a:pt x="2949" y="1419"/>
                    </a:cubicBezTo>
                    <a:cubicBezTo>
                      <a:pt x="3010" y="1419"/>
                      <a:pt x="3049" y="1408"/>
                      <a:pt x="3055" y="1385"/>
                    </a:cubicBezTo>
                    <a:cubicBezTo>
                      <a:pt x="3185" y="934"/>
                      <a:pt x="1762" y="121"/>
                      <a:pt x="1079" y="14"/>
                    </a:cubicBezTo>
                    <a:cubicBezTo>
                      <a:pt x="1016" y="5"/>
                      <a:pt x="955" y="0"/>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2682052" y="1858220"/>
                <a:ext cx="57881" cy="101664"/>
              </a:xfrm>
              <a:custGeom>
                <a:avLst/>
                <a:gdLst/>
                <a:ahLst/>
                <a:cxnLst/>
                <a:rect l="l" t="t" r="r" b="b"/>
                <a:pathLst>
                  <a:path w="973" h="1709" extrusionOk="0">
                    <a:moveTo>
                      <a:pt x="825" y="1"/>
                    </a:moveTo>
                    <a:lnTo>
                      <a:pt x="825" y="1"/>
                    </a:lnTo>
                    <a:cubicBezTo>
                      <a:pt x="737" y="545"/>
                      <a:pt x="395" y="985"/>
                      <a:pt x="0" y="1189"/>
                    </a:cubicBezTo>
                    <a:lnTo>
                      <a:pt x="483" y="1709"/>
                    </a:lnTo>
                    <a:cubicBezTo>
                      <a:pt x="876" y="1180"/>
                      <a:pt x="973" y="53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2097222" y="1667560"/>
                <a:ext cx="351274" cy="87328"/>
              </a:xfrm>
              <a:custGeom>
                <a:avLst/>
                <a:gdLst/>
                <a:ahLst/>
                <a:cxnLst/>
                <a:rect l="l" t="t" r="r" b="b"/>
                <a:pathLst>
                  <a:path w="5905" h="1468" extrusionOk="0">
                    <a:moveTo>
                      <a:pt x="443" y="0"/>
                    </a:moveTo>
                    <a:cubicBezTo>
                      <a:pt x="443" y="0"/>
                      <a:pt x="277" y="280"/>
                      <a:pt x="0" y="634"/>
                    </a:cubicBezTo>
                    <a:cubicBezTo>
                      <a:pt x="487" y="1184"/>
                      <a:pt x="1517" y="1467"/>
                      <a:pt x="2603" y="1467"/>
                    </a:cubicBezTo>
                    <a:cubicBezTo>
                      <a:pt x="3899" y="1467"/>
                      <a:pt x="5276" y="1063"/>
                      <a:pt x="5905" y="224"/>
                    </a:cubicBezTo>
                    <a:lnTo>
                      <a:pt x="5905" y="224"/>
                    </a:lnTo>
                    <a:cubicBezTo>
                      <a:pt x="5189" y="718"/>
                      <a:pt x="4142" y="959"/>
                      <a:pt x="3143" y="959"/>
                    </a:cubicBezTo>
                    <a:cubicBezTo>
                      <a:pt x="1978" y="959"/>
                      <a:pt x="877" y="632"/>
                      <a:pt x="44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2372950" y="1619969"/>
                <a:ext cx="210169" cy="173525"/>
              </a:xfrm>
              <a:custGeom>
                <a:avLst/>
                <a:gdLst/>
                <a:ahLst/>
                <a:cxnLst/>
                <a:rect l="l" t="t" r="r" b="b"/>
                <a:pathLst>
                  <a:path w="3533" h="2917" extrusionOk="0">
                    <a:moveTo>
                      <a:pt x="2082" y="0"/>
                    </a:moveTo>
                    <a:cubicBezTo>
                      <a:pt x="2078" y="11"/>
                      <a:pt x="2074" y="22"/>
                      <a:pt x="2071" y="33"/>
                    </a:cubicBezTo>
                    <a:cubicBezTo>
                      <a:pt x="1953" y="376"/>
                      <a:pt x="1728" y="665"/>
                      <a:pt x="1431" y="904"/>
                    </a:cubicBezTo>
                    <a:cubicBezTo>
                      <a:pt x="1306" y="1256"/>
                      <a:pt x="1046" y="1806"/>
                      <a:pt x="527" y="2394"/>
                    </a:cubicBezTo>
                    <a:cubicBezTo>
                      <a:pt x="375" y="2567"/>
                      <a:pt x="201" y="2742"/>
                      <a:pt x="1" y="2916"/>
                    </a:cubicBezTo>
                    <a:cubicBezTo>
                      <a:pt x="1441" y="2723"/>
                      <a:pt x="3087" y="1161"/>
                      <a:pt x="3532" y="716"/>
                    </a:cubicBezTo>
                    <a:lnTo>
                      <a:pt x="3532" y="716"/>
                    </a:lnTo>
                    <a:cubicBezTo>
                      <a:pt x="2813" y="1351"/>
                      <a:pt x="1620" y="2263"/>
                      <a:pt x="542" y="2408"/>
                    </a:cubicBezTo>
                    <a:cubicBezTo>
                      <a:pt x="1858" y="1254"/>
                      <a:pt x="2070" y="73"/>
                      <a:pt x="208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2590618" y="1625204"/>
                <a:ext cx="286730" cy="285956"/>
              </a:xfrm>
              <a:custGeom>
                <a:avLst/>
                <a:gdLst/>
                <a:ahLst/>
                <a:cxnLst/>
                <a:rect l="l" t="t" r="r" b="b"/>
                <a:pathLst>
                  <a:path w="4820" h="4807" extrusionOk="0">
                    <a:moveTo>
                      <a:pt x="529" y="0"/>
                    </a:moveTo>
                    <a:cubicBezTo>
                      <a:pt x="529" y="0"/>
                      <a:pt x="328" y="214"/>
                      <a:pt x="1" y="514"/>
                    </a:cubicBezTo>
                    <a:lnTo>
                      <a:pt x="6" y="516"/>
                    </a:lnTo>
                    <a:cubicBezTo>
                      <a:pt x="868" y="2516"/>
                      <a:pt x="2930" y="3719"/>
                      <a:pt x="4819" y="4806"/>
                    </a:cubicBezTo>
                    <a:lnTo>
                      <a:pt x="4819" y="4805"/>
                    </a:lnTo>
                    <a:cubicBezTo>
                      <a:pt x="2931" y="3719"/>
                      <a:pt x="1409" y="2007"/>
                      <a:pt x="546" y="7"/>
                    </a:cubicBezTo>
                    <a:lnTo>
                      <a:pt x="52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0"/>
              <p:cNvSpPr/>
              <p:nvPr/>
            </p:nvSpPr>
            <p:spPr>
              <a:xfrm>
                <a:off x="1944931" y="1453758"/>
                <a:ext cx="932883" cy="457518"/>
              </a:xfrm>
              <a:custGeom>
                <a:avLst/>
                <a:gdLst/>
                <a:ahLst/>
                <a:cxnLst/>
                <a:rect l="l" t="t" r="r" b="b"/>
                <a:pathLst>
                  <a:path w="15682" h="7691" extrusionOk="0">
                    <a:moveTo>
                      <a:pt x="8017" y="0"/>
                    </a:moveTo>
                    <a:cubicBezTo>
                      <a:pt x="4759" y="0"/>
                      <a:pt x="2815" y="1094"/>
                      <a:pt x="1660" y="2312"/>
                    </a:cubicBezTo>
                    <a:cubicBezTo>
                      <a:pt x="205" y="3845"/>
                      <a:pt x="0" y="5578"/>
                      <a:pt x="0" y="5578"/>
                    </a:cubicBezTo>
                    <a:cubicBezTo>
                      <a:pt x="149" y="5634"/>
                      <a:pt x="298" y="5660"/>
                      <a:pt x="446" y="5660"/>
                    </a:cubicBezTo>
                    <a:cubicBezTo>
                      <a:pt x="881" y="5660"/>
                      <a:pt x="1304" y="5440"/>
                      <a:pt x="1677" y="5142"/>
                    </a:cubicBezTo>
                    <a:cubicBezTo>
                      <a:pt x="1678" y="5141"/>
                      <a:pt x="1681" y="5140"/>
                      <a:pt x="1682" y="5139"/>
                    </a:cubicBezTo>
                    <a:cubicBezTo>
                      <a:pt x="2029" y="4862"/>
                      <a:pt x="2333" y="4519"/>
                      <a:pt x="2560" y="4228"/>
                    </a:cubicBezTo>
                    <a:cubicBezTo>
                      <a:pt x="2837" y="3874"/>
                      <a:pt x="3003" y="3594"/>
                      <a:pt x="3003" y="3594"/>
                    </a:cubicBezTo>
                    <a:cubicBezTo>
                      <a:pt x="3437" y="4226"/>
                      <a:pt x="4538" y="4553"/>
                      <a:pt x="5703" y="4553"/>
                    </a:cubicBezTo>
                    <a:cubicBezTo>
                      <a:pt x="6702" y="4553"/>
                      <a:pt x="7749" y="4312"/>
                      <a:pt x="8465" y="3818"/>
                    </a:cubicBezTo>
                    <a:cubicBezTo>
                      <a:pt x="8521" y="3780"/>
                      <a:pt x="8574" y="3740"/>
                      <a:pt x="8626" y="3698"/>
                    </a:cubicBezTo>
                    <a:cubicBezTo>
                      <a:pt x="8922" y="3459"/>
                      <a:pt x="9147" y="3170"/>
                      <a:pt x="9266" y="2827"/>
                    </a:cubicBezTo>
                    <a:cubicBezTo>
                      <a:pt x="9269" y="2815"/>
                      <a:pt x="9273" y="2805"/>
                      <a:pt x="9277" y="2794"/>
                    </a:cubicBezTo>
                    <a:lnTo>
                      <a:pt x="9277" y="2794"/>
                    </a:lnTo>
                    <a:cubicBezTo>
                      <a:pt x="9265" y="2867"/>
                      <a:pt x="9053" y="4048"/>
                      <a:pt x="7736" y="5202"/>
                    </a:cubicBezTo>
                    <a:cubicBezTo>
                      <a:pt x="8815" y="5057"/>
                      <a:pt x="10008" y="4145"/>
                      <a:pt x="10727" y="3510"/>
                    </a:cubicBezTo>
                    <a:lnTo>
                      <a:pt x="10733" y="3503"/>
                    </a:lnTo>
                    <a:cubicBezTo>
                      <a:pt x="10775" y="3466"/>
                      <a:pt x="10816" y="3431"/>
                      <a:pt x="10855" y="3396"/>
                    </a:cubicBezTo>
                    <a:cubicBezTo>
                      <a:pt x="11182" y="3096"/>
                      <a:pt x="11383" y="2882"/>
                      <a:pt x="11383" y="2882"/>
                    </a:cubicBezTo>
                    <a:lnTo>
                      <a:pt x="11400" y="2889"/>
                    </a:lnTo>
                    <a:cubicBezTo>
                      <a:pt x="12261" y="4889"/>
                      <a:pt x="13785" y="6601"/>
                      <a:pt x="15673" y="7687"/>
                    </a:cubicBezTo>
                    <a:cubicBezTo>
                      <a:pt x="15675" y="7687"/>
                      <a:pt x="15677" y="7688"/>
                      <a:pt x="15679" y="7690"/>
                    </a:cubicBezTo>
                    <a:cubicBezTo>
                      <a:pt x="15680" y="7690"/>
                      <a:pt x="15680" y="7691"/>
                      <a:pt x="15681" y="7691"/>
                    </a:cubicBezTo>
                    <a:lnTo>
                      <a:pt x="15681" y="7690"/>
                    </a:lnTo>
                    <a:lnTo>
                      <a:pt x="15680" y="7690"/>
                    </a:lnTo>
                    <a:cubicBezTo>
                      <a:pt x="15680" y="7687"/>
                      <a:pt x="15680" y="7683"/>
                      <a:pt x="15680" y="7678"/>
                    </a:cubicBezTo>
                    <a:cubicBezTo>
                      <a:pt x="15662" y="7327"/>
                      <a:pt x="15198" y="0"/>
                      <a:pt x="8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1927323" y="1562384"/>
                <a:ext cx="181675" cy="135929"/>
              </a:xfrm>
              <a:custGeom>
                <a:avLst/>
                <a:gdLst/>
                <a:ahLst/>
                <a:cxnLst/>
                <a:rect l="l" t="t" r="r" b="b"/>
                <a:pathLst>
                  <a:path w="3054" h="2285" extrusionOk="0">
                    <a:moveTo>
                      <a:pt x="1533" y="1"/>
                    </a:moveTo>
                    <a:cubicBezTo>
                      <a:pt x="1176" y="390"/>
                      <a:pt x="851" y="814"/>
                      <a:pt x="561" y="1267"/>
                    </a:cubicBezTo>
                    <a:cubicBezTo>
                      <a:pt x="353" y="1590"/>
                      <a:pt x="166" y="1929"/>
                      <a:pt x="0" y="2284"/>
                    </a:cubicBezTo>
                    <a:cubicBezTo>
                      <a:pt x="10" y="2284"/>
                      <a:pt x="21" y="2284"/>
                      <a:pt x="31" y="2284"/>
                    </a:cubicBezTo>
                    <a:cubicBezTo>
                      <a:pt x="288" y="2284"/>
                      <a:pt x="544" y="2253"/>
                      <a:pt x="791" y="2194"/>
                    </a:cubicBezTo>
                    <a:cubicBezTo>
                      <a:pt x="1646" y="1992"/>
                      <a:pt x="2417" y="1458"/>
                      <a:pt x="2885" y="697"/>
                    </a:cubicBezTo>
                    <a:cubicBezTo>
                      <a:pt x="2890" y="697"/>
                      <a:pt x="2897" y="698"/>
                      <a:pt x="2900" y="698"/>
                    </a:cubicBezTo>
                    <a:cubicBezTo>
                      <a:pt x="2904" y="698"/>
                      <a:pt x="2908" y="698"/>
                      <a:pt x="2911" y="698"/>
                    </a:cubicBezTo>
                    <a:cubicBezTo>
                      <a:pt x="3053" y="698"/>
                      <a:pt x="3040" y="473"/>
                      <a:pt x="2893" y="462"/>
                    </a:cubicBezTo>
                    <a:cubicBezTo>
                      <a:pt x="2635" y="441"/>
                      <a:pt x="2382" y="386"/>
                      <a:pt x="2139" y="301"/>
                    </a:cubicBezTo>
                    <a:cubicBezTo>
                      <a:pt x="1982" y="245"/>
                      <a:pt x="1830" y="176"/>
                      <a:pt x="1685" y="95"/>
                    </a:cubicBezTo>
                    <a:cubicBezTo>
                      <a:pt x="1631" y="65"/>
                      <a:pt x="1582" y="33"/>
                      <a:pt x="1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2155877" y="1397185"/>
                <a:ext cx="448238" cy="250323"/>
              </a:xfrm>
              <a:custGeom>
                <a:avLst/>
                <a:gdLst/>
                <a:ahLst/>
                <a:cxnLst/>
                <a:rect l="l" t="t" r="r" b="b"/>
                <a:pathLst>
                  <a:path w="7535" h="4208" extrusionOk="0">
                    <a:moveTo>
                      <a:pt x="3982" y="1"/>
                    </a:moveTo>
                    <a:cubicBezTo>
                      <a:pt x="3897" y="338"/>
                      <a:pt x="3774" y="667"/>
                      <a:pt x="3621" y="979"/>
                    </a:cubicBezTo>
                    <a:cubicBezTo>
                      <a:pt x="3165" y="1907"/>
                      <a:pt x="2429" y="2691"/>
                      <a:pt x="1496" y="3194"/>
                    </a:cubicBezTo>
                    <a:cubicBezTo>
                      <a:pt x="1066" y="3426"/>
                      <a:pt x="607" y="3592"/>
                      <a:pt x="129" y="3692"/>
                    </a:cubicBezTo>
                    <a:cubicBezTo>
                      <a:pt x="0" y="3719"/>
                      <a:pt x="39" y="3887"/>
                      <a:pt x="138" y="3921"/>
                    </a:cubicBezTo>
                    <a:cubicBezTo>
                      <a:pt x="690" y="4117"/>
                      <a:pt x="1255" y="4208"/>
                      <a:pt x="1816" y="4208"/>
                    </a:cubicBezTo>
                    <a:cubicBezTo>
                      <a:pt x="3885" y="4208"/>
                      <a:pt x="5915" y="2984"/>
                      <a:pt x="7176" y="1367"/>
                    </a:cubicBezTo>
                    <a:lnTo>
                      <a:pt x="7176" y="1366"/>
                    </a:lnTo>
                    <a:cubicBezTo>
                      <a:pt x="7306" y="1199"/>
                      <a:pt x="7427" y="1025"/>
                      <a:pt x="7535" y="845"/>
                    </a:cubicBezTo>
                    <a:cubicBezTo>
                      <a:pt x="6453" y="314"/>
                      <a:pt x="5250" y="12"/>
                      <a:pt x="3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75508" y="1519077"/>
                <a:ext cx="104757" cy="171502"/>
              </a:xfrm>
              <a:custGeom>
                <a:avLst/>
                <a:gdLst/>
                <a:ahLst/>
                <a:cxnLst/>
                <a:rect l="l" t="t" r="r" b="b"/>
                <a:pathLst>
                  <a:path w="1761" h="2883" extrusionOk="0">
                    <a:moveTo>
                      <a:pt x="989" y="723"/>
                    </a:moveTo>
                    <a:cubicBezTo>
                      <a:pt x="1087" y="1023"/>
                      <a:pt x="1159" y="1331"/>
                      <a:pt x="1196" y="1644"/>
                    </a:cubicBezTo>
                    <a:cubicBezTo>
                      <a:pt x="1211" y="1761"/>
                      <a:pt x="1220" y="1878"/>
                      <a:pt x="1226" y="1995"/>
                    </a:cubicBezTo>
                    <a:cubicBezTo>
                      <a:pt x="1230" y="2087"/>
                      <a:pt x="1247" y="2199"/>
                      <a:pt x="1213" y="2288"/>
                    </a:cubicBezTo>
                    <a:lnTo>
                      <a:pt x="1215" y="2288"/>
                    </a:lnTo>
                    <a:cubicBezTo>
                      <a:pt x="1171" y="2404"/>
                      <a:pt x="992" y="2408"/>
                      <a:pt x="871" y="2408"/>
                    </a:cubicBezTo>
                    <a:cubicBezTo>
                      <a:pt x="862" y="2408"/>
                      <a:pt x="852" y="2408"/>
                      <a:pt x="843" y="2408"/>
                    </a:cubicBezTo>
                    <a:cubicBezTo>
                      <a:pt x="836" y="2408"/>
                      <a:pt x="828" y="2408"/>
                      <a:pt x="821" y="2408"/>
                    </a:cubicBezTo>
                    <a:cubicBezTo>
                      <a:pt x="815" y="2408"/>
                      <a:pt x="808" y="2408"/>
                      <a:pt x="801" y="2408"/>
                    </a:cubicBezTo>
                    <a:cubicBezTo>
                      <a:pt x="720" y="2408"/>
                      <a:pt x="613" y="2406"/>
                      <a:pt x="552" y="2349"/>
                    </a:cubicBezTo>
                    <a:cubicBezTo>
                      <a:pt x="502" y="2303"/>
                      <a:pt x="507" y="2238"/>
                      <a:pt x="512" y="2173"/>
                    </a:cubicBezTo>
                    <a:cubicBezTo>
                      <a:pt x="529" y="1964"/>
                      <a:pt x="580" y="1752"/>
                      <a:pt x="638" y="1551"/>
                    </a:cubicBezTo>
                    <a:cubicBezTo>
                      <a:pt x="720" y="1264"/>
                      <a:pt x="839" y="983"/>
                      <a:pt x="989" y="723"/>
                    </a:cubicBezTo>
                    <a:close/>
                    <a:moveTo>
                      <a:pt x="1059" y="0"/>
                    </a:moveTo>
                    <a:cubicBezTo>
                      <a:pt x="1038" y="0"/>
                      <a:pt x="1015" y="4"/>
                      <a:pt x="993" y="10"/>
                    </a:cubicBezTo>
                    <a:cubicBezTo>
                      <a:pt x="992" y="10"/>
                      <a:pt x="989" y="10"/>
                      <a:pt x="983" y="10"/>
                    </a:cubicBezTo>
                    <a:cubicBezTo>
                      <a:pt x="959" y="10"/>
                      <a:pt x="894" y="17"/>
                      <a:pt x="848" y="84"/>
                    </a:cubicBezTo>
                    <a:cubicBezTo>
                      <a:pt x="598" y="452"/>
                      <a:pt x="382" y="829"/>
                      <a:pt x="238" y="1249"/>
                    </a:cubicBezTo>
                    <a:cubicBezTo>
                      <a:pt x="167" y="1457"/>
                      <a:pt x="112" y="1671"/>
                      <a:pt x="77" y="1888"/>
                    </a:cubicBezTo>
                    <a:cubicBezTo>
                      <a:pt x="41" y="2105"/>
                      <a:pt x="0" y="2343"/>
                      <a:pt x="112" y="2544"/>
                    </a:cubicBezTo>
                    <a:cubicBezTo>
                      <a:pt x="218" y="2739"/>
                      <a:pt x="433" y="2846"/>
                      <a:pt x="647" y="2870"/>
                    </a:cubicBezTo>
                    <a:cubicBezTo>
                      <a:pt x="714" y="2878"/>
                      <a:pt x="786" y="2883"/>
                      <a:pt x="859" y="2883"/>
                    </a:cubicBezTo>
                    <a:cubicBezTo>
                      <a:pt x="1001" y="2883"/>
                      <a:pt x="1146" y="2865"/>
                      <a:pt x="1272" y="2820"/>
                    </a:cubicBezTo>
                    <a:cubicBezTo>
                      <a:pt x="1760" y="2640"/>
                      <a:pt x="1723" y="2123"/>
                      <a:pt x="1676" y="1694"/>
                    </a:cubicBezTo>
                    <a:lnTo>
                      <a:pt x="1677" y="1694"/>
                    </a:lnTo>
                    <a:cubicBezTo>
                      <a:pt x="1621" y="1169"/>
                      <a:pt x="1491" y="656"/>
                      <a:pt x="1287" y="169"/>
                    </a:cubicBezTo>
                    <a:cubicBezTo>
                      <a:pt x="1247" y="72"/>
                      <a:pt x="1161" y="0"/>
                      <a:pt x="1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2135770" y="1538708"/>
                <a:ext cx="35930" cy="123615"/>
              </a:xfrm>
              <a:custGeom>
                <a:avLst/>
                <a:gdLst/>
                <a:ahLst/>
                <a:cxnLst/>
                <a:rect l="l" t="t" r="r" b="b"/>
                <a:pathLst>
                  <a:path w="604" h="2078" extrusionOk="0">
                    <a:moveTo>
                      <a:pt x="147" y="0"/>
                    </a:moveTo>
                    <a:cubicBezTo>
                      <a:pt x="73" y="0"/>
                      <a:pt x="0" y="60"/>
                      <a:pt x="35" y="147"/>
                    </a:cubicBezTo>
                    <a:cubicBezTo>
                      <a:pt x="269" y="726"/>
                      <a:pt x="365" y="1345"/>
                      <a:pt x="317" y="1969"/>
                    </a:cubicBezTo>
                    <a:cubicBezTo>
                      <a:pt x="312" y="2042"/>
                      <a:pt x="364" y="2078"/>
                      <a:pt x="421" y="2078"/>
                    </a:cubicBezTo>
                    <a:cubicBezTo>
                      <a:pt x="482" y="2078"/>
                      <a:pt x="548" y="2037"/>
                      <a:pt x="554" y="1960"/>
                    </a:cubicBezTo>
                    <a:cubicBezTo>
                      <a:pt x="603" y="1321"/>
                      <a:pt x="502" y="674"/>
                      <a:pt x="261" y="78"/>
                    </a:cubicBezTo>
                    <a:lnTo>
                      <a:pt x="263" y="78"/>
                    </a:lnTo>
                    <a:cubicBezTo>
                      <a:pt x="241" y="24"/>
                      <a:pt x="193"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2046121" y="2437993"/>
                <a:ext cx="601895" cy="86257"/>
              </a:xfrm>
              <a:custGeom>
                <a:avLst/>
                <a:gdLst/>
                <a:ahLst/>
                <a:cxnLst/>
                <a:rect l="l" t="t" r="r" b="b"/>
                <a:pathLst>
                  <a:path w="10118" h="1450" extrusionOk="0">
                    <a:moveTo>
                      <a:pt x="10065" y="0"/>
                    </a:moveTo>
                    <a:lnTo>
                      <a:pt x="1" y="1450"/>
                    </a:lnTo>
                    <a:lnTo>
                      <a:pt x="1" y="1450"/>
                    </a:lnTo>
                    <a:lnTo>
                      <a:pt x="10117" y="759"/>
                    </a:lnTo>
                    <a:lnTo>
                      <a:pt x="10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0"/>
              <p:cNvSpPr/>
              <p:nvPr/>
            </p:nvSpPr>
            <p:spPr>
              <a:xfrm>
                <a:off x="2045883" y="2481836"/>
                <a:ext cx="683273" cy="840975"/>
              </a:xfrm>
              <a:custGeom>
                <a:avLst/>
                <a:gdLst/>
                <a:ahLst/>
                <a:cxnLst/>
                <a:rect l="l" t="t" r="r" b="b"/>
                <a:pathLst>
                  <a:path w="11486" h="14137" extrusionOk="0">
                    <a:moveTo>
                      <a:pt x="10568" y="1"/>
                    </a:moveTo>
                    <a:lnTo>
                      <a:pt x="1" y="723"/>
                    </a:lnTo>
                    <a:lnTo>
                      <a:pt x="918" y="14136"/>
                    </a:lnTo>
                    <a:lnTo>
                      <a:pt x="11485" y="13414"/>
                    </a:lnTo>
                    <a:lnTo>
                      <a:pt x="105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0"/>
              <p:cNvSpPr/>
              <p:nvPr/>
            </p:nvSpPr>
            <p:spPr>
              <a:xfrm>
                <a:off x="2123932" y="2508844"/>
                <a:ext cx="569295" cy="771850"/>
              </a:xfrm>
              <a:custGeom>
                <a:avLst/>
                <a:gdLst/>
                <a:ahLst/>
                <a:cxnLst/>
                <a:rect l="l" t="t" r="r" b="b"/>
                <a:pathLst>
                  <a:path w="9570" h="12975" extrusionOk="0">
                    <a:moveTo>
                      <a:pt x="7547" y="330"/>
                    </a:moveTo>
                    <a:cubicBezTo>
                      <a:pt x="7580" y="823"/>
                      <a:pt x="7994" y="1201"/>
                      <a:pt x="8486" y="1201"/>
                    </a:cubicBezTo>
                    <a:cubicBezTo>
                      <a:pt x="8508" y="1201"/>
                      <a:pt x="8531" y="1200"/>
                      <a:pt x="8553" y="1199"/>
                    </a:cubicBezTo>
                    <a:lnTo>
                      <a:pt x="9239" y="11213"/>
                    </a:lnTo>
                    <a:cubicBezTo>
                      <a:pt x="8717" y="11249"/>
                      <a:pt x="8324" y="11696"/>
                      <a:pt x="8359" y="12212"/>
                    </a:cubicBezTo>
                    <a:lnTo>
                      <a:pt x="2023" y="12646"/>
                    </a:lnTo>
                    <a:cubicBezTo>
                      <a:pt x="1989" y="12152"/>
                      <a:pt x="1574" y="11773"/>
                      <a:pt x="1081" y="11773"/>
                    </a:cubicBezTo>
                    <a:cubicBezTo>
                      <a:pt x="1060" y="11773"/>
                      <a:pt x="1038" y="11774"/>
                      <a:pt x="1016" y="11775"/>
                    </a:cubicBezTo>
                    <a:lnTo>
                      <a:pt x="331" y="1761"/>
                    </a:lnTo>
                    <a:cubicBezTo>
                      <a:pt x="851" y="1726"/>
                      <a:pt x="1245" y="1279"/>
                      <a:pt x="1210" y="762"/>
                    </a:cubicBezTo>
                    <a:lnTo>
                      <a:pt x="7547" y="330"/>
                    </a:lnTo>
                    <a:close/>
                    <a:moveTo>
                      <a:pt x="8724" y="0"/>
                    </a:moveTo>
                    <a:lnTo>
                      <a:pt x="1" y="598"/>
                    </a:lnTo>
                    <a:lnTo>
                      <a:pt x="846" y="12974"/>
                    </a:lnTo>
                    <a:lnTo>
                      <a:pt x="9569" y="12378"/>
                    </a:lnTo>
                    <a:lnTo>
                      <a:pt x="8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2045883" y="2521158"/>
                <a:ext cx="108327" cy="801654"/>
              </a:xfrm>
              <a:custGeom>
                <a:avLst/>
                <a:gdLst/>
                <a:ahLst/>
                <a:cxnLst/>
                <a:rect l="l" t="t" r="r" b="b"/>
                <a:pathLst>
                  <a:path w="1821" h="13476" extrusionOk="0">
                    <a:moveTo>
                      <a:pt x="904" y="1"/>
                    </a:moveTo>
                    <a:lnTo>
                      <a:pt x="1" y="62"/>
                    </a:lnTo>
                    <a:lnTo>
                      <a:pt x="918" y="13475"/>
                    </a:lnTo>
                    <a:lnTo>
                      <a:pt x="1820" y="13414"/>
                    </a:lnTo>
                    <a:lnTo>
                      <a:pt x="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a:off x="2069024" y="2481241"/>
                <a:ext cx="660371" cy="840915"/>
              </a:xfrm>
              <a:custGeom>
                <a:avLst/>
                <a:gdLst/>
                <a:ahLst/>
                <a:cxnLst/>
                <a:rect l="l" t="t" r="r" b="b"/>
                <a:pathLst>
                  <a:path w="11101" h="14136" extrusionOk="0">
                    <a:moveTo>
                      <a:pt x="10183" y="0"/>
                    </a:moveTo>
                    <a:lnTo>
                      <a:pt x="6110" y="278"/>
                    </a:lnTo>
                    <a:cubicBezTo>
                      <a:pt x="6164" y="417"/>
                      <a:pt x="6216" y="556"/>
                      <a:pt x="6268" y="695"/>
                    </a:cubicBezTo>
                    <a:cubicBezTo>
                      <a:pt x="6300" y="777"/>
                      <a:pt x="6329" y="856"/>
                      <a:pt x="6358" y="938"/>
                    </a:cubicBezTo>
                    <a:cubicBezTo>
                      <a:pt x="6537" y="1425"/>
                      <a:pt x="6702" y="1916"/>
                      <a:pt x="6855" y="2412"/>
                    </a:cubicBezTo>
                    <a:cubicBezTo>
                      <a:pt x="7080" y="3133"/>
                      <a:pt x="7278" y="3861"/>
                      <a:pt x="7450" y="4594"/>
                    </a:cubicBezTo>
                    <a:cubicBezTo>
                      <a:pt x="7622" y="5328"/>
                      <a:pt x="7794" y="6072"/>
                      <a:pt x="7863" y="6822"/>
                    </a:cubicBezTo>
                    <a:cubicBezTo>
                      <a:pt x="7924" y="7504"/>
                      <a:pt x="7865" y="8212"/>
                      <a:pt x="7513" y="8831"/>
                    </a:cubicBezTo>
                    <a:cubicBezTo>
                      <a:pt x="7194" y="9391"/>
                      <a:pt x="6649" y="9779"/>
                      <a:pt x="5987" y="9944"/>
                    </a:cubicBezTo>
                    <a:cubicBezTo>
                      <a:pt x="5724" y="10010"/>
                      <a:pt x="5464" y="10040"/>
                      <a:pt x="5207" y="10040"/>
                    </a:cubicBezTo>
                    <a:cubicBezTo>
                      <a:pt x="4090" y="10040"/>
                      <a:pt x="3044" y="9471"/>
                      <a:pt x="2219" y="8796"/>
                    </a:cubicBezTo>
                    <a:cubicBezTo>
                      <a:pt x="2030" y="8643"/>
                      <a:pt x="1847" y="8482"/>
                      <a:pt x="1670" y="8317"/>
                    </a:cubicBezTo>
                    <a:cubicBezTo>
                      <a:pt x="1580" y="8232"/>
                      <a:pt x="1489" y="8145"/>
                      <a:pt x="1402" y="8057"/>
                    </a:cubicBezTo>
                    <a:cubicBezTo>
                      <a:pt x="1260" y="7917"/>
                      <a:pt x="1125" y="7774"/>
                      <a:pt x="995" y="7627"/>
                    </a:cubicBezTo>
                    <a:cubicBezTo>
                      <a:pt x="630" y="7223"/>
                      <a:pt x="299" y="6796"/>
                      <a:pt x="0" y="6350"/>
                    </a:cubicBezTo>
                    <a:lnTo>
                      <a:pt x="0" y="6350"/>
                    </a:lnTo>
                    <a:lnTo>
                      <a:pt x="533" y="14136"/>
                    </a:lnTo>
                    <a:lnTo>
                      <a:pt x="11100" y="13414"/>
                    </a:lnTo>
                    <a:lnTo>
                      <a:pt x="10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0"/>
              <p:cNvSpPr/>
              <p:nvPr/>
            </p:nvSpPr>
            <p:spPr>
              <a:xfrm>
                <a:off x="2086454" y="2448106"/>
                <a:ext cx="573460" cy="73467"/>
              </a:xfrm>
              <a:custGeom>
                <a:avLst/>
                <a:gdLst/>
                <a:ahLst/>
                <a:cxnLst/>
                <a:rect l="l" t="t" r="r" b="b"/>
                <a:pathLst>
                  <a:path w="9640" h="1235" extrusionOk="0">
                    <a:moveTo>
                      <a:pt x="9600" y="0"/>
                    </a:moveTo>
                    <a:lnTo>
                      <a:pt x="1" y="1234"/>
                    </a:lnTo>
                    <a:lnTo>
                      <a:pt x="9639" y="574"/>
                    </a:lnTo>
                    <a:lnTo>
                      <a:pt x="96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2144158" y="2465655"/>
                <a:ext cx="509391" cy="51933"/>
              </a:xfrm>
              <a:custGeom>
                <a:avLst/>
                <a:gdLst/>
                <a:ahLst/>
                <a:cxnLst/>
                <a:rect l="l" t="t" r="r" b="b"/>
                <a:pathLst>
                  <a:path w="8563" h="873" extrusionOk="0">
                    <a:moveTo>
                      <a:pt x="8543" y="0"/>
                    </a:moveTo>
                    <a:cubicBezTo>
                      <a:pt x="8543" y="0"/>
                      <a:pt x="94" y="866"/>
                      <a:pt x="1" y="873"/>
                    </a:cubicBezTo>
                    <a:lnTo>
                      <a:pt x="8563" y="287"/>
                    </a:lnTo>
                    <a:lnTo>
                      <a:pt x="85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a:off x="2094664" y="2720266"/>
                <a:ext cx="880891" cy="528844"/>
              </a:xfrm>
              <a:custGeom>
                <a:avLst/>
                <a:gdLst/>
                <a:ahLst/>
                <a:cxnLst/>
                <a:rect l="l" t="t" r="r" b="b"/>
                <a:pathLst>
                  <a:path w="14808" h="8890" extrusionOk="0">
                    <a:moveTo>
                      <a:pt x="13378" y="1"/>
                    </a:moveTo>
                    <a:cubicBezTo>
                      <a:pt x="13378" y="1"/>
                      <a:pt x="11916" y="718"/>
                      <a:pt x="10078" y="753"/>
                    </a:cubicBezTo>
                    <a:lnTo>
                      <a:pt x="9836" y="3249"/>
                    </a:lnTo>
                    <a:lnTo>
                      <a:pt x="5326" y="4412"/>
                    </a:lnTo>
                    <a:cubicBezTo>
                      <a:pt x="5326" y="4412"/>
                      <a:pt x="4005" y="3500"/>
                      <a:pt x="2846" y="3491"/>
                    </a:cubicBezTo>
                    <a:cubicBezTo>
                      <a:pt x="2684" y="3491"/>
                      <a:pt x="2511" y="3507"/>
                      <a:pt x="2333" y="3536"/>
                    </a:cubicBezTo>
                    <a:cubicBezTo>
                      <a:pt x="1245" y="3718"/>
                      <a:pt x="0" y="4417"/>
                      <a:pt x="84" y="4856"/>
                    </a:cubicBezTo>
                    <a:cubicBezTo>
                      <a:pt x="133" y="5111"/>
                      <a:pt x="462" y="5175"/>
                      <a:pt x="779" y="5175"/>
                    </a:cubicBezTo>
                    <a:cubicBezTo>
                      <a:pt x="1077" y="5175"/>
                      <a:pt x="1364" y="5119"/>
                      <a:pt x="1399" y="5112"/>
                    </a:cubicBezTo>
                    <a:lnTo>
                      <a:pt x="1399" y="5112"/>
                    </a:lnTo>
                    <a:cubicBezTo>
                      <a:pt x="1330" y="5159"/>
                      <a:pt x="256" y="5882"/>
                      <a:pt x="519" y="6285"/>
                    </a:cubicBezTo>
                    <a:cubicBezTo>
                      <a:pt x="729" y="6604"/>
                      <a:pt x="1003" y="6639"/>
                      <a:pt x="1118" y="6639"/>
                    </a:cubicBezTo>
                    <a:cubicBezTo>
                      <a:pt x="1147" y="6639"/>
                      <a:pt x="1165" y="6637"/>
                      <a:pt x="1171" y="6637"/>
                    </a:cubicBezTo>
                    <a:lnTo>
                      <a:pt x="1171" y="6637"/>
                    </a:lnTo>
                    <a:cubicBezTo>
                      <a:pt x="1152" y="6655"/>
                      <a:pt x="965" y="6858"/>
                      <a:pt x="1124" y="7185"/>
                    </a:cubicBezTo>
                    <a:cubicBezTo>
                      <a:pt x="1236" y="7415"/>
                      <a:pt x="1406" y="7452"/>
                      <a:pt x="1505" y="7452"/>
                    </a:cubicBezTo>
                    <a:cubicBezTo>
                      <a:pt x="1553" y="7452"/>
                      <a:pt x="1585" y="7443"/>
                      <a:pt x="1585" y="7443"/>
                    </a:cubicBezTo>
                    <a:lnTo>
                      <a:pt x="1585" y="7443"/>
                    </a:lnTo>
                    <a:cubicBezTo>
                      <a:pt x="1585" y="7443"/>
                      <a:pt x="1443" y="7645"/>
                      <a:pt x="1620" y="7923"/>
                    </a:cubicBezTo>
                    <a:cubicBezTo>
                      <a:pt x="1740" y="8113"/>
                      <a:pt x="1947" y="8143"/>
                      <a:pt x="2066" y="8143"/>
                    </a:cubicBezTo>
                    <a:cubicBezTo>
                      <a:pt x="2121" y="8143"/>
                      <a:pt x="2158" y="8137"/>
                      <a:pt x="2158" y="8137"/>
                    </a:cubicBezTo>
                    <a:lnTo>
                      <a:pt x="2158" y="8137"/>
                    </a:lnTo>
                    <a:cubicBezTo>
                      <a:pt x="2158" y="8137"/>
                      <a:pt x="2138" y="8197"/>
                      <a:pt x="2136" y="8282"/>
                    </a:cubicBezTo>
                    <a:cubicBezTo>
                      <a:pt x="2128" y="8429"/>
                      <a:pt x="2168" y="8656"/>
                      <a:pt x="2427" y="8819"/>
                    </a:cubicBezTo>
                    <a:cubicBezTo>
                      <a:pt x="2503" y="8867"/>
                      <a:pt x="2623" y="8889"/>
                      <a:pt x="2773" y="8889"/>
                    </a:cubicBezTo>
                    <a:cubicBezTo>
                      <a:pt x="3426" y="8889"/>
                      <a:pt x="4649" y="8477"/>
                      <a:pt x="5361" y="8036"/>
                    </a:cubicBezTo>
                    <a:cubicBezTo>
                      <a:pt x="6235" y="7491"/>
                      <a:pt x="6465" y="7025"/>
                      <a:pt x="6465" y="7025"/>
                    </a:cubicBezTo>
                    <a:cubicBezTo>
                      <a:pt x="6465" y="7025"/>
                      <a:pt x="7853" y="7206"/>
                      <a:pt x="9407" y="7206"/>
                    </a:cubicBezTo>
                    <a:cubicBezTo>
                      <a:pt x="11156" y="7206"/>
                      <a:pt x="13117" y="6977"/>
                      <a:pt x="13547" y="6002"/>
                    </a:cubicBezTo>
                    <a:cubicBezTo>
                      <a:pt x="14807" y="3153"/>
                      <a:pt x="13378" y="1"/>
                      <a:pt x="13378"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a:off x="2094664" y="2913543"/>
                <a:ext cx="697729" cy="299460"/>
              </a:xfrm>
              <a:custGeom>
                <a:avLst/>
                <a:gdLst/>
                <a:ahLst/>
                <a:cxnLst/>
                <a:rect l="l" t="t" r="r" b="b"/>
                <a:pathLst>
                  <a:path w="11729" h="5034" extrusionOk="0">
                    <a:moveTo>
                      <a:pt x="9836" y="0"/>
                    </a:moveTo>
                    <a:lnTo>
                      <a:pt x="5327" y="1163"/>
                    </a:lnTo>
                    <a:cubicBezTo>
                      <a:pt x="5327" y="1163"/>
                      <a:pt x="4006" y="251"/>
                      <a:pt x="2846" y="242"/>
                    </a:cubicBezTo>
                    <a:cubicBezTo>
                      <a:pt x="2840" y="242"/>
                      <a:pt x="2834" y="242"/>
                      <a:pt x="2829" y="242"/>
                    </a:cubicBezTo>
                    <a:cubicBezTo>
                      <a:pt x="2671" y="242"/>
                      <a:pt x="2505" y="259"/>
                      <a:pt x="2333" y="287"/>
                    </a:cubicBezTo>
                    <a:cubicBezTo>
                      <a:pt x="1246" y="469"/>
                      <a:pt x="0" y="1168"/>
                      <a:pt x="85" y="1607"/>
                    </a:cubicBezTo>
                    <a:cubicBezTo>
                      <a:pt x="134" y="1862"/>
                      <a:pt x="463" y="1925"/>
                      <a:pt x="780" y="1925"/>
                    </a:cubicBezTo>
                    <a:cubicBezTo>
                      <a:pt x="1078" y="1925"/>
                      <a:pt x="1365" y="1869"/>
                      <a:pt x="1399" y="1863"/>
                    </a:cubicBezTo>
                    <a:lnTo>
                      <a:pt x="1399" y="1863"/>
                    </a:lnTo>
                    <a:cubicBezTo>
                      <a:pt x="1330" y="1910"/>
                      <a:pt x="258" y="2633"/>
                      <a:pt x="520" y="3036"/>
                    </a:cubicBezTo>
                    <a:cubicBezTo>
                      <a:pt x="730" y="3356"/>
                      <a:pt x="1006" y="3390"/>
                      <a:pt x="1120" y="3390"/>
                    </a:cubicBezTo>
                    <a:cubicBezTo>
                      <a:pt x="1147" y="3390"/>
                      <a:pt x="1165" y="3388"/>
                      <a:pt x="1171" y="3388"/>
                    </a:cubicBezTo>
                    <a:lnTo>
                      <a:pt x="1171" y="3388"/>
                    </a:lnTo>
                    <a:cubicBezTo>
                      <a:pt x="1154" y="3406"/>
                      <a:pt x="967" y="3609"/>
                      <a:pt x="1125" y="3935"/>
                    </a:cubicBezTo>
                    <a:cubicBezTo>
                      <a:pt x="1236" y="4166"/>
                      <a:pt x="1407" y="4203"/>
                      <a:pt x="1506" y="4203"/>
                    </a:cubicBezTo>
                    <a:cubicBezTo>
                      <a:pt x="1555" y="4203"/>
                      <a:pt x="1586" y="4194"/>
                      <a:pt x="1586" y="4194"/>
                    </a:cubicBezTo>
                    <a:lnTo>
                      <a:pt x="1586" y="4194"/>
                    </a:lnTo>
                    <a:cubicBezTo>
                      <a:pt x="1586" y="4194"/>
                      <a:pt x="1445" y="4396"/>
                      <a:pt x="1620" y="4674"/>
                    </a:cubicBezTo>
                    <a:cubicBezTo>
                      <a:pt x="1741" y="4864"/>
                      <a:pt x="1949" y="4894"/>
                      <a:pt x="2068" y="4894"/>
                    </a:cubicBezTo>
                    <a:cubicBezTo>
                      <a:pt x="2122" y="4894"/>
                      <a:pt x="2158" y="4888"/>
                      <a:pt x="2158" y="4888"/>
                    </a:cubicBezTo>
                    <a:lnTo>
                      <a:pt x="2158" y="4888"/>
                    </a:lnTo>
                    <a:cubicBezTo>
                      <a:pt x="2158" y="4888"/>
                      <a:pt x="2138" y="4948"/>
                      <a:pt x="2136" y="5033"/>
                    </a:cubicBezTo>
                    <a:cubicBezTo>
                      <a:pt x="4241" y="1673"/>
                      <a:pt x="11729" y="1080"/>
                      <a:pt x="11729" y="1080"/>
                    </a:cubicBezTo>
                    <a:cubicBezTo>
                      <a:pt x="11237" y="191"/>
                      <a:pt x="9836" y="0"/>
                      <a:pt x="9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a:off x="1711142" y="2635733"/>
                <a:ext cx="928421" cy="488749"/>
              </a:xfrm>
              <a:custGeom>
                <a:avLst/>
                <a:gdLst/>
                <a:ahLst/>
                <a:cxnLst/>
                <a:rect l="l" t="t" r="r" b="b"/>
                <a:pathLst>
                  <a:path w="15607" h="8216" extrusionOk="0">
                    <a:moveTo>
                      <a:pt x="14152" y="0"/>
                    </a:moveTo>
                    <a:cubicBezTo>
                      <a:pt x="13513" y="0"/>
                      <a:pt x="12738" y="142"/>
                      <a:pt x="12204" y="424"/>
                    </a:cubicBezTo>
                    <a:cubicBezTo>
                      <a:pt x="11180" y="966"/>
                      <a:pt x="10428" y="2386"/>
                      <a:pt x="10428" y="2386"/>
                    </a:cubicBezTo>
                    <a:lnTo>
                      <a:pt x="5994" y="3414"/>
                    </a:lnTo>
                    <a:lnTo>
                      <a:pt x="5893" y="1958"/>
                    </a:lnTo>
                    <a:cubicBezTo>
                      <a:pt x="5789" y="1962"/>
                      <a:pt x="5686" y="1963"/>
                      <a:pt x="5584" y="1963"/>
                    </a:cubicBezTo>
                    <a:cubicBezTo>
                      <a:pt x="3038" y="1963"/>
                      <a:pt x="1463" y="921"/>
                      <a:pt x="1462" y="921"/>
                    </a:cubicBezTo>
                    <a:lnTo>
                      <a:pt x="1462" y="921"/>
                    </a:lnTo>
                    <a:cubicBezTo>
                      <a:pt x="1462" y="921"/>
                      <a:pt x="0" y="5912"/>
                      <a:pt x="2508" y="7760"/>
                    </a:cubicBezTo>
                    <a:cubicBezTo>
                      <a:pt x="2945" y="8083"/>
                      <a:pt x="3476" y="8216"/>
                      <a:pt x="4055" y="8216"/>
                    </a:cubicBezTo>
                    <a:cubicBezTo>
                      <a:pt x="6799" y="8216"/>
                      <a:pt x="10626" y="5229"/>
                      <a:pt x="10626" y="5229"/>
                    </a:cubicBezTo>
                    <a:cubicBezTo>
                      <a:pt x="10626" y="5229"/>
                      <a:pt x="11047" y="5537"/>
                      <a:pt x="12073" y="5615"/>
                    </a:cubicBezTo>
                    <a:cubicBezTo>
                      <a:pt x="12178" y="5623"/>
                      <a:pt x="12290" y="5626"/>
                      <a:pt x="12406" y="5626"/>
                    </a:cubicBezTo>
                    <a:cubicBezTo>
                      <a:pt x="13431" y="5626"/>
                      <a:pt x="14819" y="5331"/>
                      <a:pt x="15037" y="4955"/>
                    </a:cubicBezTo>
                    <a:cubicBezTo>
                      <a:pt x="15281" y="4537"/>
                      <a:pt x="14960" y="4226"/>
                      <a:pt x="14960" y="4226"/>
                    </a:cubicBezTo>
                    <a:cubicBezTo>
                      <a:pt x="14960" y="4226"/>
                      <a:pt x="15311" y="4117"/>
                      <a:pt x="15338" y="3788"/>
                    </a:cubicBezTo>
                    <a:cubicBezTo>
                      <a:pt x="15365" y="3459"/>
                      <a:pt x="15147" y="3347"/>
                      <a:pt x="15147" y="3347"/>
                    </a:cubicBezTo>
                    <a:cubicBezTo>
                      <a:pt x="15147" y="3347"/>
                      <a:pt x="15447" y="3285"/>
                      <a:pt x="15437" y="2904"/>
                    </a:cubicBezTo>
                    <a:cubicBezTo>
                      <a:pt x="15426" y="2525"/>
                      <a:pt x="15141" y="2442"/>
                      <a:pt x="15141" y="2442"/>
                    </a:cubicBezTo>
                    <a:cubicBezTo>
                      <a:pt x="15141" y="2442"/>
                      <a:pt x="15508" y="2321"/>
                      <a:pt x="15557" y="1827"/>
                    </a:cubicBezTo>
                    <a:cubicBezTo>
                      <a:pt x="15607" y="1335"/>
                      <a:pt x="14231" y="1193"/>
                      <a:pt x="14231" y="1193"/>
                    </a:cubicBezTo>
                    <a:cubicBezTo>
                      <a:pt x="14231" y="1193"/>
                      <a:pt x="15430" y="858"/>
                      <a:pt x="15283" y="358"/>
                    </a:cubicBezTo>
                    <a:cubicBezTo>
                      <a:pt x="15213" y="120"/>
                      <a:pt x="14739" y="0"/>
                      <a:pt x="1415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a:off x="2491154" y="2706643"/>
                <a:ext cx="66388" cy="39083"/>
              </a:xfrm>
              <a:custGeom>
                <a:avLst/>
                <a:gdLst/>
                <a:ahLst/>
                <a:cxnLst/>
                <a:rect l="l" t="t" r="r" b="b"/>
                <a:pathLst>
                  <a:path w="1116" h="657" extrusionOk="0">
                    <a:moveTo>
                      <a:pt x="1027" y="1"/>
                    </a:moveTo>
                    <a:cubicBezTo>
                      <a:pt x="1017" y="1"/>
                      <a:pt x="1007" y="3"/>
                      <a:pt x="997" y="9"/>
                    </a:cubicBezTo>
                    <a:cubicBezTo>
                      <a:pt x="684" y="188"/>
                      <a:pt x="370" y="369"/>
                      <a:pt x="57" y="548"/>
                    </a:cubicBezTo>
                    <a:cubicBezTo>
                      <a:pt x="1" y="580"/>
                      <a:pt x="36" y="657"/>
                      <a:pt x="88" y="657"/>
                    </a:cubicBezTo>
                    <a:cubicBezTo>
                      <a:pt x="98" y="657"/>
                      <a:pt x="108" y="654"/>
                      <a:pt x="118" y="648"/>
                    </a:cubicBezTo>
                    <a:cubicBezTo>
                      <a:pt x="432" y="469"/>
                      <a:pt x="745" y="290"/>
                      <a:pt x="1060" y="110"/>
                    </a:cubicBezTo>
                    <a:cubicBezTo>
                      <a:pt x="1116" y="79"/>
                      <a:pt x="1079" y="1"/>
                      <a:pt x="1027"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0"/>
              <p:cNvSpPr/>
              <p:nvPr/>
            </p:nvSpPr>
            <p:spPr>
              <a:xfrm>
                <a:off x="2567596" y="2779397"/>
                <a:ext cx="46103" cy="10589"/>
              </a:xfrm>
              <a:custGeom>
                <a:avLst/>
                <a:gdLst/>
                <a:ahLst/>
                <a:cxnLst/>
                <a:rect l="l" t="t" r="r" b="b"/>
                <a:pathLst>
                  <a:path w="775" h="178" extrusionOk="0">
                    <a:moveTo>
                      <a:pt x="705" y="0"/>
                    </a:moveTo>
                    <a:cubicBezTo>
                      <a:pt x="703" y="0"/>
                      <a:pt x="700" y="0"/>
                      <a:pt x="698" y="1"/>
                    </a:cubicBezTo>
                    <a:cubicBezTo>
                      <a:pt x="490" y="20"/>
                      <a:pt x="282" y="40"/>
                      <a:pt x="73" y="59"/>
                    </a:cubicBezTo>
                    <a:cubicBezTo>
                      <a:pt x="0" y="67"/>
                      <a:pt x="2" y="178"/>
                      <a:pt x="71" y="178"/>
                    </a:cubicBezTo>
                    <a:cubicBezTo>
                      <a:pt x="74" y="178"/>
                      <a:pt x="76" y="177"/>
                      <a:pt x="79" y="177"/>
                    </a:cubicBezTo>
                    <a:cubicBezTo>
                      <a:pt x="286" y="158"/>
                      <a:pt x="494" y="138"/>
                      <a:pt x="702" y="119"/>
                    </a:cubicBezTo>
                    <a:cubicBezTo>
                      <a:pt x="775" y="111"/>
                      <a:pt x="774" y="0"/>
                      <a:pt x="705"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a:off x="2571106" y="2830557"/>
                <a:ext cx="45567" cy="19333"/>
              </a:xfrm>
              <a:custGeom>
                <a:avLst/>
                <a:gdLst/>
                <a:ahLst/>
                <a:cxnLst/>
                <a:rect l="l" t="t" r="r" b="b"/>
                <a:pathLst>
                  <a:path w="766" h="325" extrusionOk="0">
                    <a:moveTo>
                      <a:pt x="686" y="1"/>
                    </a:moveTo>
                    <a:cubicBezTo>
                      <a:pt x="680" y="1"/>
                      <a:pt x="673" y="2"/>
                      <a:pt x="666" y="4"/>
                    </a:cubicBezTo>
                    <a:cubicBezTo>
                      <a:pt x="466" y="72"/>
                      <a:pt x="266" y="139"/>
                      <a:pt x="66" y="208"/>
                    </a:cubicBezTo>
                    <a:cubicBezTo>
                      <a:pt x="1" y="231"/>
                      <a:pt x="23" y="325"/>
                      <a:pt x="80" y="325"/>
                    </a:cubicBezTo>
                    <a:cubicBezTo>
                      <a:pt x="86" y="325"/>
                      <a:pt x="93" y="324"/>
                      <a:pt x="100" y="321"/>
                    </a:cubicBezTo>
                    <a:cubicBezTo>
                      <a:pt x="300" y="254"/>
                      <a:pt x="500" y="185"/>
                      <a:pt x="700" y="117"/>
                    </a:cubicBezTo>
                    <a:cubicBezTo>
                      <a:pt x="766" y="95"/>
                      <a:pt x="745" y="1"/>
                      <a:pt x="686"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a:off x="2562004" y="2885584"/>
                <a:ext cx="41106" cy="17132"/>
              </a:xfrm>
              <a:custGeom>
                <a:avLst/>
                <a:gdLst/>
                <a:ahLst/>
                <a:cxnLst/>
                <a:rect l="l" t="t" r="r" b="b"/>
                <a:pathLst>
                  <a:path w="691" h="288" extrusionOk="0">
                    <a:moveTo>
                      <a:pt x="610" y="1"/>
                    </a:moveTo>
                    <a:cubicBezTo>
                      <a:pt x="604" y="1"/>
                      <a:pt x="597" y="2"/>
                      <a:pt x="591" y="4"/>
                    </a:cubicBezTo>
                    <a:cubicBezTo>
                      <a:pt x="417" y="60"/>
                      <a:pt x="241" y="116"/>
                      <a:pt x="66" y="172"/>
                    </a:cubicBezTo>
                    <a:cubicBezTo>
                      <a:pt x="0" y="193"/>
                      <a:pt x="22" y="288"/>
                      <a:pt x="81" y="288"/>
                    </a:cubicBezTo>
                    <a:cubicBezTo>
                      <a:pt x="87" y="288"/>
                      <a:pt x="93" y="287"/>
                      <a:pt x="100" y="285"/>
                    </a:cubicBezTo>
                    <a:cubicBezTo>
                      <a:pt x="275" y="229"/>
                      <a:pt x="450" y="173"/>
                      <a:pt x="625" y="117"/>
                    </a:cubicBezTo>
                    <a:cubicBezTo>
                      <a:pt x="690" y="96"/>
                      <a:pt x="669" y="1"/>
                      <a:pt x="610"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a:off x="2004479" y="2752211"/>
                <a:ext cx="63295" cy="97619"/>
              </a:xfrm>
              <a:custGeom>
                <a:avLst/>
                <a:gdLst/>
                <a:ahLst/>
                <a:cxnLst/>
                <a:rect l="l" t="t" r="r" b="b"/>
                <a:pathLst>
                  <a:path w="1064" h="1641" extrusionOk="0">
                    <a:moveTo>
                      <a:pt x="962" y="0"/>
                    </a:moveTo>
                    <a:lnTo>
                      <a:pt x="1" y="1641"/>
                    </a:lnTo>
                    <a:lnTo>
                      <a:pt x="1063" y="1456"/>
                    </a:lnTo>
                    <a:lnTo>
                      <a:pt x="962" y="0"/>
                    </a:ln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a:off x="2406859" y="3459765"/>
                <a:ext cx="793682" cy="401660"/>
              </a:xfrm>
              <a:custGeom>
                <a:avLst/>
                <a:gdLst/>
                <a:ahLst/>
                <a:cxnLst/>
                <a:rect l="l" t="t" r="r" b="b"/>
                <a:pathLst>
                  <a:path w="13342" h="6752" extrusionOk="0">
                    <a:moveTo>
                      <a:pt x="9385" y="0"/>
                    </a:moveTo>
                    <a:cubicBezTo>
                      <a:pt x="9187" y="0"/>
                      <a:pt x="8923" y="15"/>
                      <a:pt x="8612" y="40"/>
                    </a:cubicBezTo>
                    <a:cubicBezTo>
                      <a:pt x="8538" y="47"/>
                      <a:pt x="8459" y="53"/>
                      <a:pt x="8379" y="60"/>
                    </a:cubicBezTo>
                    <a:cubicBezTo>
                      <a:pt x="7855" y="109"/>
                      <a:pt x="7221" y="186"/>
                      <a:pt x="6550" y="271"/>
                    </a:cubicBezTo>
                    <a:cubicBezTo>
                      <a:pt x="4594" y="525"/>
                      <a:pt x="2310" y="886"/>
                      <a:pt x="1423" y="1029"/>
                    </a:cubicBezTo>
                    <a:cubicBezTo>
                      <a:pt x="1182" y="1068"/>
                      <a:pt x="1044" y="1090"/>
                      <a:pt x="1044" y="1090"/>
                    </a:cubicBezTo>
                    <a:lnTo>
                      <a:pt x="552" y="2829"/>
                    </a:lnTo>
                    <a:lnTo>
                      <a:pt x="518" y="2946"/>
                    </a:lnTo>
                    <a:lnTo>
                      <a:pt x="496" y="3025"/>
                    </a:lnTo>
                    <a:lnTo>
                      <a:pt x="1" y="4774"/>
                    </a:lnTo>
                    <a:cubicBezTo>
                      <a:pt x="1" y="4774"/>
                      <a:pt x="163" y="4843"/>
                      <a:pt x="448" y="4956"/>
                    </a:cubicBezTo>
                    <a:cubicBezTo>
                      <a:pt x="1034" y="5187"/>
                      <a:pt x="2139" y="5602"/>
                      <a:pt x="3435" y="5975"/>
                    </a:cubicBezTo>
                    <a:cubicBezTo>
                      <a:pt x="4434" y="6260"/>
                      <a:pt x="5546" y="6521"/>
                      <a:pt x="6621" y="6656"/>
                    </a:cubicBezTo>
                    <a:cubicBezTo>
                      <a:pt x="7101" y="6717"/>
                      <a:pt x="7573" y="6751"/>
                      <a:pt x="8025" y="6751"/>
                    </a:cubicBezTo>
                    <a:cubicBezTo>
                      <a:pt x="8624" y="6751"/>
                      <a:pt x="9187" y="6690"/>
                      <a:pt x="9683" y="6547"/>
                    </a:cubicBezTo>
                    <a:cubicBezTo>
                      <a:pt x="10306" y="6367"/>
                      <a:pt x="10822" y="6055"/>
                      <a:pt x="11167" y="5569"/>
                    </a:cubicBezTo>
                    <a:cubicBezTo>
                      <a:pt x="13341" y="2505"/>
                      <a:pt x="10992" y="61"/>
                      <a:pt x="9506" y="3"/>
                    </a:cubicBezTo>
                    <a:cubicBezTo>
                      <a:pt x="9469" y="1"/>
                      <a:pt x="9429" y="0"/>
                      <a:pt x="9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a:off x="2433450" y="3705750"/>
                <a:ext cx="559777" cy="155679"/>
              </a:xfrm>
              <a:custGeom>
                <a:avLst/>
                <a:gdLst/>
                <a:ahLst/>
                <a:cxnLst/>
                <a:rect l="l" t="t" r="r" b="b"/>
                <a:pathLst>
                  <a:path w="9410" h="2617" extrusionOk="0">
                    <a:moveTo>
                      <a:pt x="1473" y="1"/>
                    </a:moveTo>
                    <a:cubicBezTo>
                      <a:pt x="1405" y="1"/>
                      <a:pt x="1345" y="3"/>
                      <a:pt x="1293" y="7"/>
                    </a:cubicBezTo>
                    <a:cubicBezTo>
                      <a:pt x="645" y="59"/>
                      <a:pt x="237" y="438"/>
                      <a:pt x="1" y="821"/>
                    </a:cubicBezTo>
                    <a:cubicBezTo>
                      <a:pt x="1037" y="1230"/>
                      <a:pt x="3704" y="2212"/>
                      <a:pt x="6174" y="2521"/>
                    </a:cubicBezTo>
                    <a:cubicBezTo>
                      <a:pt x="6654" y="2582"/>
                      <a:pt x="7126" y="2616"/>
                      <a:pt x="7578" y="2616"/>
                    </a:cubicBezTo>
                    <a:cubicBezTo>
                      <a:pt x="8177" y="2616"/>
                      <a:pt x="8740" y="2555"/>
                      <a:pt x="9236" y="2412"/>
                    </a:cubicBezTo>
                    <a:lnTo>
                      <a:pt x="9410" y="1201"/>
                    </a:lnTo>
                    <a:cubicBezTo>
                      <a:pt x="9410" y="1201"/>
                      <a:pt x="3144" y="1"/>
                      <a:pt x="1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0"/>
              <p:cNvSpPr/>
              <p:nvPr/>
            </p:nvSpPr>
            <p:spPr>
              <a:xfrm>
                <a:off x="2491511" y="3462145"/>
                <a:ext cx="462753" cy="152585"/>
              </a:xfrm>
              <a:custGeom>
                <a:avLst/>
                <a:gdLst/>
                <a:ahLst/>
                <a:cxnLst/>
                <a:rect l="l" t="t" r="r" b="b"/>
                <a:pathLst>
                  <a:path w="7779" h="2565" extrusionOk="0">
                    <a:moveTo>
                      <a:pt x="7189" y="0"/>
                    </a:moveTo>
                    <a:cubicBezTo>
                      <a:pt x="6626" y="47"/>
                      <a:pt x="5902" y="131"/>
                      <a:pt x="5127" y="231"/>
                    </a:cubicBezTo>
                    <a:cubicBezTo>
                      <a:pt x="3171" y="485"/>
                      <a:pt x="887" y="846"/>
                      <a:pt x="0" y="989"/>
                    </a:cubicBezTo>
                    <a:cubicBezTo>
                      <a:pt x="195" y="1415"/>
                      <a:pt x="542" y="1926"/>
                      <a:pt x="1159" y="2333"/>
                    </a:cubicBezTo>
                    <a:cubicBezTo>
                      <a:pt x="1409" y="2498"/>
                      <a:pt x="1802" y="2565"/>
                      <a:pt x="2275" y="2565"/>
                    </a:cubicBezTo>
                    <a:cubicBezTo>
                      <a:pt x="4281" y="2565"/>
                      <a:pt x="7724" y="1362"/>
                      <a:pt x="7778" y="1344"/>
                    </a:cubicBezTo>
                    <a:lnTo>
                      <a:pt x="7779" y="1343"/>
                    </a:lnTo>
                    <a:lnTo>
                      <a:pt x="7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0"/>
              <p:cNvSpPr/>
              <p:nvPr/>
            </p:nvSpPr>
            <p:spPr>
              <a:xfrm>
                <a:off x="2796448" y="3459765"/>
                <a:ext cx="404099" cy="401660"/>
              </a:xfrm>
              <a:custGeom>
                <a:avLst/>
                <a:gdLst/>
                <a:ahLst/>
                <a:cxnLst/>
                <a:rect l="l" t="t" r="r" b="b"/>
                <a:pathLst>
                  <a:path w="6793" h="6752" extrusionOk="0">
                    <a:moveTo>
                      <a:pt x="2831" y="0"/>
                    </a:moveTo>
                    <a:cubicBezTo>
                      <a:pt x="2634" y="0"/>
                      <a:pt x="2372" y="14"/>
                      <a:pt x="2063" y="40"/>
                    </a:cubicBezTo>
                    <a:cubicBezTo>
                      <a:pt x="1500" y="87"/>
                      <a:pt x="776" y="171"/>
                      <a:pt x="1" y="271"/>
                    </a:cubicBezTo>
                    <a:cubicBezTo>
                      <a:pt x="1022" y="439"/>
                      <a:pt x="2205" y="762"/>
                      <a:pt x="2653" y="1382"/>
                    </a:cubicBezTo>
                    <a:lnTo>
                      <a:pt x="2652" y="1383"/>
                    </a:lnTo>
                    <a:cubicBezTo>
                      <a:pt x="2615" y="1434"/>
                      <a:pt x="1584" y="2922"/>
                      <a:pt x="3308" y="5336"/>
                    </a:cubicBezTo>
                    <a:cubicBezTo>
                      <a:pt x="3308" y="5336"/>
                      <a:pt x="2326" y="6467"/>
                      <a:pt x="72" y="6656"/>
                    </a:cubicBezTo>
                    <a:cubicBezTo>
                      <a:pt x="552" y="6717"/>
                      <a:pt x="1024" y="6751"/>
                      <a:pt x="1476" y="6751"/>
                    </a:cubicBezTo>
                    <a:cubicBezTo>
                      <a:pt x="2075" y="6751"/>
                      <a:pt x="2638" y="6690"/>
                      <a:pt x="3134" y="6547"/>
                    </a:cubicBezTo>
                    <a:cubicBezTo>
                      <a:pt x="3757" y="6367"/>
                      <a:pt x="4273" y="6055"/>
                      <a:pt x="4618" y="5569"/>
                    </a:cubicBezTo>
                    <a:cubicBezTo>
                      <a:pt x="6792" y="2504"/>
                      <a:pt x="4443" y="60"/>
                      <a:pt x="2957" y="3"/>
                    </a:cubicBezTo>
                    <a:cubicBezTo>
                      <a:pt x="2918" y="1"/>
                      <a:pt x="2876"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0"/>
              <p:cNvSpPr/>
              <p:nvPr/>
            </p:nvSpPr>
            <p:spPr>
              <a:xfrm>
                <a:off x="2768845" y="3543347"/>
                <a:ext cx="101129" cy="243601"/>
              </a:xfrm>
              <a:custGeom>
                <a:avLst/>
                <a:gdLst/>
                <a:ahLst/>
                <a:cxnLst/>
                <a:rect l="l" t="t" r="r" b="b"/>
                <a:pathLst>
                  <a:path w="1700" h="4095" extrusionOk="0">
                    <a:moveTo>
                      <a:pt x="1539" y="1"/>
                    </a:moveTo>
                    <a:cubicBezTo>
                      <a:pt x="1518" y="1"/>
                      <a:pt x="1498" y="10"/>
                      <a:pt x="1484" y="31"/>
                    </a:cubicBezTo>
                    <a:cubicBezTo>
                      <a:pt x="1153" y="564"/>
                      <a:pt x="865" y="1124"/>
                      <a:pt x="624" y="1702"/>
                    </a:cubicBezTo>
                    <a:cubicBezTo>
                      <a:pt x="562" y="1517"/>
                      <a:pt x="502" y="1330"/>
                      <a:pt x="449" y="1142"/>
                    </a:cubicBezTo>
                    <a:cubicBezTo>
                      <a:pt x="369" y="859"/>
                      <a:pt x="300" y="573"/>
                      <a:pt x="240" y="285"/>
                    </a:cubicBezTo>
                    <a:cubicBezTo>
                      <a:pt x="234" y="253"/>
                      <a:pt x="212" y="240"/>
                      <a:pt x="188" y="240"/>
                    </a:cubicBezTo>
                    <a:cubicBezTo>
                      <a:pt x="151" y="240"/>
                      <a:pt x="110" y="272"/>
                      <a:pt x="119" y="320"/>
                    </a:cubicBezTo>
                    <a:cubicBezTo>
                      <a:pt x="228" y="851"/>
                      <a:pt x="374" y="1372"/>
                      <a:pt x="552" y="1882"/>
                    </a:cubicBezTo>
                    <a:cubicBezTo>
                      <a:pt x="434" y="2182"/>
                      <a:pt x="326" y="2486"/>
                      <a:pt x="232" y="2795"/>
                    </a:cubicBezTo>
                    <a:cubicBezTo>
                      <a:pt x="148" y="3075"/>
                      <a:pt x="74" y="3358"/>
                      <a:pt x="11" y="3644"/>
                    </a:cubicBezTo>
                    <a:cubicBezTo>
                      <a:pt x="1" y="3690"/>
                      <a:pt x="39" y="3719"/>
                      <a:pt x="76" y="3719"/>
                    </a:cubicBezTo>
                    <a:cubicBezTo>
                      <a:pt x="102" y="3719"/>
                      <a:pt x="127" y="3705"/>
                      <a:pt x="135" y="3672"/>
                    </a:cubicBezTo>
                    <a:cubicBezTo>
                      <a:pt x="256" y="3124"/>
                      <a:pt x="418" y="2586"/>
                      <a:pt x="617" y="2063"/>
                    </a:cubicBezTo>
                    <a:cubicBezTo>
                      <a:pt x="769" y="2476"/>
                      <a:pt x="941" y="2881"/>
                      <a:pt x="1136" y="3276"/>
                    </a:cubicBezTo>
                    <a:cubicBezTo>
                      <a:pt x="1269" y="3543"/>
                      <a:pt x="1412" y="3807"/>
                      <a:pt x="1564" y="4064"/>
                    </a:cubicBezTo>
                    <a:cubicBezTo>
                      <a:pt x="1576" y="4085"/>
                      <a:pt x="1594" y="4094"/>
                      <a:pt x="1613" y="4094"/>
                    </a:cubicBezTo>
                    <a:cubicBezTo>
                      <a:pt x="1656" y="4094"/>
                      <a:pt x="1699" y="4047"/>
                      <a:pt x="1671" y="3998"/>
                    </a:cubicBezTo>
                    <a:cubicBezTo>
                      <a:pt x="1275" y="3328"/>
                      <a:pt x="945" y="2619"/>
                      <a:pt x="686" y="1885"/>
                    </a:cubicBezTo>
                    <a:cubicBezTo>
                      <a:pt x="828" y="1529"/>
                      <a:pt x="989" y="1180"/>
                      <a:pt x="1167" y="838"/>
                    </a:cubicBezTo>
                    <a:cubicBezTo>
                      <a:pt x="1301" y="583"/>
                      <a:pt x="1444" y="334"/>
                      <a:pt x="1597" y="90"/>
                    </a:cubicBezTo>
                    <a:cubicBezTo>
                      <a:pt x="1627" y="43"/>
                      <a:pt x="1583"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0"/>
              <p:cNvSpPr/>
              <p:nvPr/>
            </p:nvSpPr>
            <p:spPr>
              <a:xfrm>
                <a:off x="2652308" y="3572853"/>
                <a:ext cx="108386" cy="176975"/>
              </a:xfrm>
              <a:custGeom>
                <a:avLst/>
                <a:gdLst/>
                <a:ahLst/>
                <a:cxnLst/>
                <a:rect l="l" t="t" r="r" b="b"/>
                <a:pathLst>
                  <a:path w="1822" h="2975" extrusionOk="0">
                    <a:moveTo>
                      <a:pt x="1588" y="1"/>
                    </a:moveTo>
                    <a:cubicBezTo>
                      <a:pt x="1568" y="1"/>
                      <a:pt x="1548" y="10"/>
                      <a:pt x="1534" y="32"/>
                    </a:cubicBezTo>
                    <a:cubicBezTo>
                      <a:pt x="1266" y="472"/>
                      <a:pt x="1027" y="929"/>
                      <a:pt x="820" y="1399"/>
                    </a:cubicBezTo>
                    <a:cubicBezTo>
                      <a:pt x="577" y="991"/>
                      <a:pt x="347" y="576"/>
                      <a:pt x="134" y="151"/>
                    </a:cubicBezTo>
                    <a:cubicBezTo>
                      <a:pt x="122" y="129"/>
                      <a:pt x="104" y="120"/>
                      <a:pt x="86" y="120"/>
                    </a:cubicBezTo>
                    <a:cubicBezTo>
                      <a:pt x="44" y="120"/>
                      <a:pt x="1" y="167"/>
                      <a:pt x="26" y="217"/>
                    </a:cubicBezTo>
                    <a:cubicBezTo>
                      <a:pt x="253" y="669"/>
                      <a:pt x="499" y="1111"/>
                      <a:pt x="759" y="1545"/>
                    </a:cubicBezTo>
                    <a:cubicBezTo>
                      <a:pt x="574" y="1980"/>
                      <a:pt x="414" y="2425"/>
                      <a:pt x="283" y="2880"/>
                    </a:cubicBezTo>
                    <a:cubicBezTo>
                      <a:pt x="270" y="2926"/>
                      <a:pt x="308" y="2955"/>
                      <a:pt x="345" y="2955"/>
                    </a:cubicBezTo>
                    <a:cubicBezTo>
                      <a:pt x="371" y="2955"/>
                      <a:pt x="398" y="2941"/>
                      <a:pt x="407" y="2909"/>
                    </a:cubicBezTo>
                    <a:cubicBezTo>
                      <a:pt x="527" y="2489"/>
                      <a:pt x="673" y="2079"/>
                      <a:pt x="839" y="1677"/>
                    </a:cubicBezTo>
                    <a:cubicBezTo>
                      <a:pt x="1104" y="2111"/>
                      <a:pt x="1383" y="2534"/>
                      <a:pt x="1680" y="2947"/>
                    </a:cubicBezTo>
                    <a:cubicBezTo>
                      <a:pt x="1694" y="2966"/>
                      <a:pt x="1713" y="2974"/>
                      <a:pt x="1732" y="2974"/>
                    </a:cubicBezTo>
                    <a:cubicBezTo>
                      <a:pt x="1777" y="2974"/>
                      <a:pt x="1821" y="2928"/>
                      <a:pt x="1787" y="2881"/>
                    </a:cubicBezTo>
                    <a:cubicBezTo>
                      <a:pt x="1473" y="2445"/>
                      <a:pt x="1177" y="1995"/>
                      <a:pt x="899" y="1536"/>
                    </a:cubicBezTo>
                    <a:cubicBezTo>
                      <a:pt x="1113" y="1038"/>
                      <a:pt x="1363" y="554"/>
                      <a:pt x="1646" y="90"/>
                    </a:cubicBezTo>
                    <a:cubicBezTo>
                      <a:pt x="1675" y="43"/>
                      <a:pt x="1632" y="1"/>
                      <a:pt x="1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0"/>
              <p:cNvSpPr/>
              <p:nvPr/>
            </p:nvSpPr>
            <p:spPr>
              <a:xfrm>
                <a:off x="2520362" y="3526452"/>
                <a:ext cx="139022" cy="286849"/>
              </a:xfrm>
              <a:custGeom>
                <a:avLst/>
                <a:gdLst/>
                <a:ahLst/>
                <a:cxnLst/>
                <a:rect l="l" t="t" r="r" b="b"/>
                <a:pathLst>
                  <a:path w="2337" h="4822" extrusionOk="0">
                    <a:moveTo>
                      <a:pt x="941" y="126"/>
                    </a:moveTo>
                    <a:cubicBezTo>
                      <a:pt x="1044" y="126"/>
                      <a:pt x="1149" y="201"/>
                      <a:pt x="1209" y="284"/>
                    </a:cubicBezTo>
                    <a:cubicBezTo>
                      <a:pt x="1302" y="415"/>
                      <a:pt x="1353" y="580"/>
                      <a:pt x="1399" y="734"/>
                    </a:cubicBezTo>
                    <a:cubicBezTo>
                      <a:pt x="1448" y="896"/>
                      <a:pt x="1484" y="1062"/>
                      <a:pt x="1506" y="1231"/>
                    </a:cubicBezTo>
                    <a:cubicBezTo>
                      <a:pt x="1544" y="1530"/>
                      <a:pt x="1538" y="1831"/>
                      <a:pt x="1491" y="2127"/>
                    </a:cubicBezTo>
                    <a:cubicBezTo>
                      <a:pt x="1147" y="1686"/>
                      <a:pt x="870" y="1169"/>
                      <a:pt x="730" y="630"/>
                    </a:cubicBezTo>
                    <a:cubicBezTo>
                      <a:pt x="691" y="479"/>
                      <a:pt x="676" y="288"/>
                      <a:pt x="808" y="176"/>
                    </a:cubicBezTo>
                    <a:cubicBezTo>
                      <a:pt x="849" y="141"/>
                      <a:pt x="894" y="126"/>
                      <a:pt x="941" y="126"/>
                    </a:cubicBezTo>
                    <a:close/>
                    <a:moveTo>
                      <a:pt x="1510" y="2430"/>
                    </a:moveTo>
                    <a:lnTo>
                      <a:pt x="1510" y="2430"/>
                    </a:lnTo>
                    <a:cubicBezTo>
                      <a:pt x="1440" y="2722"/>
                      <a:pt x="1335" y="3007"/>
                      <a:pt x="1192" y="3273"/>
                    </a:cubicBezTo>
                    <a:cubicBezTo>
                      <a:pt x="1110" y="3425"/>
                      <a:pt x="1018" y="3573"/>
                      <a:pt x="914" y="3712"/>
                    </a:cubicBezTo>
                    <a:cubicBezTo>
                      <a:pt x="815" y="3843"/>
                      <a:pt x="708" y="3982"/>
                      <a:pt x="582" y="4089"/>
                    </a:cubicBezTo>
                    <a:cubicBezTo>
                      <a:pt x="520" y="4140"/>
                      <a:pt x="422" y="4184"/>
                      <a:pt x="337" y="4184"/>
                    </a:cubicBezTo>
                    <a:cubicBezTo>
                      <a:pt x="259" y="4184"/>
                      <a:pt x="190" y="4148"/>
                      <a:pt x="166" y="4048"/>
                    </a:cubicBezTo>
                    <a:cubicBezTo>
                      <a:pt x="130" y="3898"/>
                      <a:pt x="217" y="3730"/>
                      <a:pt x="282" y="3600"/>
                    </a:cubicBezTo>
                    <a:cubicBezTo>
                      <a:pt x="422" y="3317"/>
                      <a:pt x="618" y="3064"/>
                      <a:pt x="852" y="2852"/>
                    </a:cubicBezTo>
                    <a:cubicBezTo>
                      <a:pt x="974" y="2743"/>
                      <a:pt x="1105" y="2647"/>
                      <a:pt x="1245" y="2564"/>
                    </a:cubicBezTo>
                    <a:cubicBezTo>
                      <a:pt x="1312" y="2525"/>
                      <a:pt x="1379" y="2488"/>
                      <a:pt x="1448" y="2456"/>
                    </a:cubicBezTo>
                    <a:cubicBezTo>
                      <a:pt x="1466" y="2447"/>
                      <a:pt x="1488" y="2439"/>
                      <a:pt x="1510" y="2430"/>
                    </a:cubicBezTo>
                    <a:close/>
                    <a:moveTo>
                      <a:pt x="942" y="0"/>
                    </a:moveTo>
                    <a:cubicBezTo>
                      <a:pt x="929" y="0"/>
                      <a:pt x="916" y="1"/>
                      <a:pt x="902" y="2"/>
                    </a:cubicBezTo>
                    <a:cubicBezTo>
                      <a:pt x="756" y="21"/>
                      <a:pt x="649" y="135"/>
                      <a:pt x="602" y="269"/>
                    </a:cubicBezTo>
                    <a:cubicBezTo>
                      <a:pt x="539" y="458"/>
                      <a:pt x="602" y="661"/>
                      <a:pt x="663" y="843"/>
                    </a:cubicBezTo>
                    <a:cubicBezTo>
                      <a:pt x="724" y="1027"/>
                      <a:pt x="798" y="1208"/>
                      <a:pt x="883" y="1383"/>
                    </a:cubicBezTo>
                    <a:cubicBezTo>
                      <a:pt x="1039" y="1708"/>
                      <a:pt x="1236" y="2009"/>
                      <a:pt x="1462" y="2287"/>
                    </a:cubicBezTo>
                    <a:cubicBezTo>
                      <a:pt x="1460" y="2297"/>
                      <a:pt x="1460" y="2307"/>
                      <a:pt x="1457" y="2316"/>
                    </a:cubicBezTo>
                    <a:cubicBezTo>
                      <a:pt x="847" y="2588"/>
                      <a:pt x="318" y="3103"/>
                      <a:pt x="84" y="3735"/>
                    </a:cubicBezTo>
                    <a:cubicBezTo>
                      <a:pt x="33" y="3872"/>
                      <a:pt x="1" y="4044"/>
                      <a:pt x="84" y="4176"/>
                    </a:cubicBezTo>
                    <a:cubicBezTo>
                      <a:pt x="143" y="4270"/>
                      <a:pt x="247" y="4313"/>
                      <a:pt x="353" y="4313"/>
                    </a:cubicBezTo>
                    <a:cubicBezTo>
                      <a:pt x="399" y="4313"/>
                      <a:pt x="446" y="4305"/>
                      <a:pt x="489" y="4289"/>
                    </a:cubicBezTo>
                    <a:cubicBezTo>
                      <a:pt x="653" y="4228"/>
                      <a:pt x="774" y="4082"/>
                      <a:pt x="884" y="3951"/>
                    </a:cubicBezTo>
                    <a:cubicBezTo>
                      <a:pt x="1006" y="3807"/>
                      <a:pt x="1117" y="3652"/>
                      <a:pt x="1214" y="3490"/>
                    </a:cubicBezTo>
                    <a:cubicBezTo>
                      <a:pt x="1401" y="3179"/>
                      <a:pt x="1538" y="2840"/>
                      <a:pt x="1625" y="2488"/>
                    </a:cubicBezTo>
                    <a:cubicBezTo>
                      <a:pt x="1696" y="2649"/>
                      <a:pt x="1767" y="2812"/>
                      <a:pt x="1840" y="2974"/>
                    </a:cubicBezTo>
                    <a:cubicBezTo>
                      <a:pt x="1932" y="3183"/>
                      <a:pt x="2028" y="3391"/>
                      <a:pt x="2093" y="3609"/>
                    </a:cubicBezTo>
                    <a:cubicBezTo>
                      <a:pt x="2206" y="3987"/>
                      <a:pt x="2204" y="4444"/>
                      <a:pt x="1880" y="4720"/>
                    </a:cubicBezTo>
                    <a:cubicBezTo>
                      <a:pt x="1833" y="4761"/>
                      <a:pt x="1878" y="4822"/>
                      <a:pt x="1930" y="4822"/>
                    </a:cubicBezTo>
                    <a:cubicBezTo>
                      <a:pt x="1944" y="4822"/>
                      <a:pt x="1959" y="4817"/>
                      <a:pt x="1973" y="4806"/>
                    </a:cubicBezTo>
                    <a:cubicBezTo>
                      <a:pt x="2295" y="4531"/>
                      <a:pt x="2336" y="4072"/>
                      <a:pt x="2244" y="3685"/>
                    </a:cubicBezTo>
                    <a:cubicBezTo>
                      <a:pt x="2188" y="3450"/>
                      <a:pt x="2088" y="3229"/>
                      <a:pt x="1992" y="3008"/>
                    </a:cubicBezTo>
                    <a:cubicBezTo>
                      <a:pt x="1883" y="2764"/>
                      <a:pt x="1775" y="2518"/>
                      <a:pt x="1667" y="2274"/>
                    </a:cubicBezTo>
                    <a:cubicBezTo>
                      <a:pt x="1656" y="2248"/>
                      <a:pt x="1628" y="2233"/>
                      <a:pt x="1602" y="2231"/>
                    </a:cubicBezTo>
                    <a:cubicBezTo>
                      <a:pt x="1665" y="1891"/>
                      <a:pt x="1675" y="1540"/>
                      <a:pt x="1628" y="1199"/>
                    </a:cubicBezTo>
                    <a:cubicBezTo>
                      <a:pt x="1604" y="1014"/>
                      <a:pt x="1563" y="832"/>
                      <a:pt x="1508" y="656"/>
                    </a:cubicBezTo>
                    <a:cubicBezTo>
                      <a:pt x="1456" y="491"/>
                      <a:pt x="1396" y="313"/>
                      <a:pt x="1284" y="176"/>
                    </a:cubicBezTo>
                    <a:cubicBezTo>
                      <a:pt x="1200" y="75"/>
                      <a:pt x="1076" y="0"/>
                      <a:pt x="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0"/>
              <p:cNvSpPr/>
              <p:nvPr/>
            </p:nvSpPr>
            <p:spPr>
              <a:xfrm>
                <a:off x="2406859" y="3459765"/>
                <a:ext cx="793682" cy="401660"/>
              </a:xfrm>
              <a:custGeom>
                <a:avLst/>
                <a:gdLst/>
                <a:ahLst/>
                <a:cxnLst/>
                <a:rect l="l" t="t" r="r" b="b"/>
                <a:pathLst>
                  <a:path w="13342" h="6752" extrusionOk="0">
                    <a:moveTo>
                      <a:pt x="9385" y="0"/>
                    </a:moveTo>
                    <a:cubicBezTo>
                      <a:pt x="9188" y="0"/>
                      <a:pt x="8923" y="15"/>
                      <a:pt x="8612" y="40"/>
                    </a:cubicBezTo>
                    <a:cubicBezTo>
                      <a:pt x="8538" y="47"/>
                      <a:pt x="8459" y="52"/>
                      <a:pt x="8379" y="60"/>
                    </a:cubicBezTo>
                    <a:cubicBezTo>
                      <a:pt x="8528" y="475"/>
                      <a:pt x="8611" y="913"/>
                      <a:pt x="8628" y="1353"/>
                    </a:cubicBezTo>
                    <a:cubicBezTo>
                      <a:pt x="8664" y="2317"/>
                      <a:pt x="8369" y="3273"/>
                      <a:pt x="7763" y="4026"/>
                    </a:cubicBezTo>
                    <a:cubicBezTo>
                      <a:pt x="7171" y="4761"/>
                      <a:pt x="6330" y="5287"/>
                      <a:pt x="5413" y="5506"/>
                    </a:cubicBezTo>
                    <a:cubicBezTo>
                      <a:pt x="5116" y="5576"/>
                      <a:pt x="4815" y="5611"/>
                      <a:pt x="4515" y="5611"/>
                    </a:cubicBezTo>
                    <a:cubicBezTo>
                      <a:pt x="4197" y="5611"/>
                      <a:pt x="3880" y="5572"/>
                      <a:pt x="3571" y="5497"/>
                    </a:cubicBezTo>
                    <a:cubicBezTo>
                      <a:pt x="3262" y="5421"/>
                      <a:pt x="2961" y="5310"/>
                      <a:pt x="2674" y="5163"/>
                    </a:cubicBezTo>
                    <a:cubicBezTo>
                      <a:pt x="1845" y="4737"/>
                      <a:pt x="1152" y="4042"/>
                      <a:pt x="756" y="3195"/>
                    </a:cubicBezTo>
                    <a:cubicBezTo>
                      <a:pt x="706" y="3089"/>
                      <a:pt x="663" y="2981"/>
                      <a:pt x="623" y="2870"/>
                    </a:cubicBezTo>
                    <a:cubicBezTo>
                      <a:pt x="613" y="2841"/>
                      <a:pt x="589" y="2828"/>
                      <a:pt x="565" y="2828"/>
                    </a:cubicBezTo>
                    <a:cubicBezTo>
                      <a:pt x="560" y="2828"/>
                      <a:pt x="556" y="2828"/>
                      <a:pt x="552" y="2829"/>
                    </a:cubicBezTo>
                    <a:cubicBezTo>
                      <a:pt x="517" y="2835"/>
                      <a:pt x="488" y="2864"/>
                      <a:pt x="504" y="2907"/>
                    </a:cubicBezTo>
                    <a:cubicBezTo>
                      <a:pt x="509" y="2918"/>
                      <a:pt x="514" y="2933"/>
                      <a:pt x="518" y="2946"/>
                    </a:cubicBezTo>
                    <a:cubicBezTo>
                      <a:pt x="526" y="2966"/>
                      <a:pt x="534" y="2987"/>
                      <a:pt x="543" y="3007"/>
                    </a:cubicBezTo>
                    <a:lnTo>
                      <a:pt x="496" y="3025"/>
                    </a:lnTo>
                    <a:lnTo>
                      <a:pt x="1" y="4774"/>
                    </a:lnTo>
                    <a:cubicBezTo>
                      <a:pt x="1" y="4774"/>
                      <a:pt x="163" y="4843"/>
                      <a:pt x="448" y="4956"/>
                    </a:cubicBezTo>
                    <a:cubicBezTo>
                      <a:pt x="1034" y="5187"/>
                      <a:pt x="2139" y="5602"/>
                      <a:pt x="3435" y="5975"/>
                    </a:cubicBezTo>
                    <a:cubicBezTo>
                      <a:pt x="4434" y="6260"/>
                      <a:pt x="5546" y="6521"/>
                      <a:pt x="6621" y="6656"/>
                    </a:cubicBezTo>
                    <a:cubicBezTo>
                      <a:pt x="7101" y="6717"/>
                      <a:pt x="7573" y="6751"/>
                      <a:pt x="8025" y="6751"/>
                    </a:cubicBezTo>
                    <a:cubicBezTo>
                      <a:pt x="8624" y="6751"/>
                      <a:pt x="9187" y="6690"/>
                      <a:pt x="9683" y="6547"/>
                    </a:cubicBezTo>
                    <a:cubicBezTo>
                      <a:pt x="10306" y="6367"/>
                      <a:pt x="10822" y="6055"/>
                      <a:pt x="11167" y="5569"/>
                    </a:cubicBezTo>
                    <a:cubicBezTo>
                      <a:pt x="13341" y="2505"/>
                      <a:pt x="10992" y="61"/>
                      <a:pt x="9506" y="3"/>
                    </a:cubicBezTo>
                    <a:cubicBezTo>
                      <a:pt x="9469" y="1"/>
                      <a:pt x="9429" y="0"/>
                      <a:pt x="938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p:nvPr/>
            </p:nvSpPr>
            <p:spPr>
              <a:xfrm>
                <a:off x="1445943" y="2959171"/>
                <a:ext cx="839012" cy="641751"/>
              </a:xfrm>
              <a:custGeom>
                <a:avLst/>
                <a:gdLst/>
                <a:ahLst/>
                <a:cxnLst/>
                <a:rect l="l" t="t" r="r" b="b"/>
                <a:pathLst>
                  <a:path w="14104" h="10788" extrusionOk="0">
                    <a:moveTo>
                      <a:pt x="4471" y="1"/>
                    </a:moveTo>
                    <a:cubicBezTo>
                      <a:pt x="3358" y="1"/>
                      <a:pt x="2423" y="527"/>
                      <a:pt x="1813" y="1822"/>
                    </a:cubicBezTo>
                    <a:cubicBezTo>
                      <a:pt x="0" y="5667"/>
                      <a:pt x="4811" y="8794"/>
                      <a:pt x="9340" y="10788"/>
                    </a:cubicBezTo>
                    <a:cubicBezTo>
                      <a:pt x="9831" y="10649"/>
                      <a:pt x="10300" y="10451"/>
                      <a:pt x="10744" y="10206"/>
                    </a:cubicBezTo>
                    <a:cubicBezTo>
                      <a:pt x="12293" y="9342"/>
                      <a:pt x="13506" y="7880"/>
                      <a:pt x="14103" y="6180"/>
                    </a:cubicBezTo>
                    <a:cubicBezTo>
                      <a:pt x="11359" y="3449"/>
                      <a:pt x="7354" y="28"/>
                      <a:pt x="4503" y="1"/>
                    </a:cubicBezTo>
                    <a:cubicBezTo>
                      <a:pt x="4492" y="1"/>
                      <a:pt x="4482" y="1"/>
                      <a:pt x="4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0"/>
              <p:cNvSpPr/>
              <p:nvPr/>
            </p:nvSpPr>
            <p:spPr>
              <a:xfrm>
                <a:off x="2001564" y="3326749"/>
                <a:ext cx="494222" cy="417067"/>
              </a:xfrm>
              <a:custGeom>
                <a:avLst/>
                <a:gdLst/>
                <a:ahLst/>
                <a:cxnLst/>
                <a:rect l="l" t="t" r="r" b="b"/>
                <a:pathLst>
                  <a:path w="8308" h="7011" extrusionOk="0">
                    <a:moveTo>
                      <a:pt x="4763" y="1"/>
                    </a:moveTo>
                    <a:cubicBezTo>
                      <a:pt x="4166" y="1701"/>
                      <a:pt x="2953" y="3163"/>
                      <a:pt x="1404" y="4027"/>
                    </a:cubicBezTo>
                    <a:cubicBezTo>
                      <a:pt x="960" y="4272"/>
                      <a:pt x="491" y="4470"/>
                      <a:pt x="0" y="4609"/>
                    </a:cubicBezTo>
                    <a:cubicBezTo>
                      <a:pt x="3490" y="6147"/>
                      <a:pt x="6814" y="7010"/>
                      <a:pt x="6814" y="7010"/>
                    </a:cubicBezTo>
                    <a:cubicBezTo>
                      <a:pt x="7922" y="6270"/>
                      <a:pt x="8252" y="5462"/>
                      <a:pt x="8275" y="4791"/>
                    </a:cubicBezTo>
                    <a:cubicBezTo>
                      <a:pt x="8308" y="3950"/>
                      <a:pt x="7857" y="3326"/>
                      <a:pt x="7857" y="3326"/>
                    </a:cubicBezTo>
                    <a:cubicBezTo>
                      <a:pt x="7857" y="3326"/>
                      <a:pt x="6588" y="1816"/>
                      <a:pt x="4763"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a:off x="1445943" y="2959290"/>
                <a:ext cx="1047932" cy="784521"/>
              </a:xfrm>
              <a:custGeom>
                <a:avLst/>
                <a:gdLst/>
                <a:ahLst/>
                <a:cxnLst/>
                <a:rect l="l" t="t" r="r" b="b"/>
                <a:pathLst>
                  <a:path w="17616" h="13188" extrusionOk="0">
                    <a:moveTo>
                      <a:pt x="4471" y="0"/>
                    </a:moveTo>
                    <a:cubicBezTo>
                      <a:pt x="3358" y="0"/>
                      <a:pt x="2423" y="525"/>
                      <a:pt x="1813" y="1820"/>
                    </a:cubicBezTo>
                    <a:cubicBezTo>
                      <a:pt x="0" y="5665"/>
                      <a:pt x="4811" y="8792"/>
                      <a:pt x="9340" y="10786"/>
                    </a:cubicBezTo>
                    <a:cubicBezTo>
                      <a:pt x="12830" y="12324"/>
                      <a:pt x="16154" y="13187"/>
                      <a:pt x="16154" y="13187"/>
                    </a:cubicBezTo>
                    <a:cubicBezTo>
                      <a:pt x="17262" y="12447"/>
                      <a:pt x="17592" y="11639"/>
                      <a:pt x="17615" y="10968"/>
                    </a:cubicBezTo>
                    <a:lnTo>
                      <a:pt x="17615" y="10968"/>
                    </a:lnTo>
                    <a:cubicBezTo>
                      <a:pt x="16825" y="11218"/>
                      <a:pt x="15996" y="11336"/>
                      <a:pt x="15165" y="11336"/>
                    </a:cubicBezTo>
                    <a:cubicBezTo>
                      <a:pt x="14965" y="11336"/>
                      <a:pt x="14764" y="11329"/>
                      <a:pt x="14564" y="11316"/>
                    </a:cubicBezTo>
                    <a:cubicBezTo>
                      <a:pt x="13226" y="11224"/>
                      <a:pt x="11924" y="10831"/>
                      <a:pt x="10744" y="10204"/>
                    </a:cubicBezTo>
                    <a:cubicBezTo>
                      <a:pt x="10627" y="10143"/>
                      <a:pt x="10514" y="10079"/>
                      <a:pt x="10401" y="10014"/>
                    </a:cubicBezTo>
                    <a:cubicBezTo>
                      <a:pt x="9187" y="9308"/>
                      <a:pt x="8121" y="8366"/>
                      <a:pt x="7214" y="7300"/>
                    </a:cubicBezTo>
                    <a:cubicBezTo>
                      <a:pt x="6753" y="6758"/>
                      <a:pt x="6332" y="6183"/>
                      <a:pt x="5950" y="5584"/>
                    </a:cubicBezTo>
                    <a:cubicBezTo>
                      <a:pt x="5544" y="4948"/>
                      <a:pt x="5166" y="4283"/>
                      <a:pt x="4870" y="3586"/>
                    </a:cubicBezTo>
                    <a:cubicBezTo>
                      <a:pt x="4397" y="2467"/>
                      <a:pt x="4150" y="1171"/>
                      <a:pt x="4503" y="0"/>
                    </a:cubicBezTo>
                    <a:cubicBezTo>
                      <a:pt x="4492" y="0"/>
                      <a:pt x="4481" y="0"/>
                      <a:pt x="447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0"/>
              <p:cNvSpPr/>
              <p:nvPr/>
            </p:nvSpPr>
            <p:spPr>
              <a:xfrm>
                <a:off x="1081993" y="1539184"/>
                <a:ext cx="622358" cy="508559"/>
              </a:xfrm>
              <a:custGeom>
                <a:avLst/>
                <a:gdLst/>
                <a:ahLst/>
                <a:cxnLst/>
                <a:rect l="l" t="t" r="r" b="b"/>
                <a:pathLst>
                  <a:path w="10462" h="8549" extrusionOk="0">
                    <a:moveTo>
                      <a:pt x="6281" y="0"/>
                    </a:moveTo>
                    <a:cubicBezTo>
                      <a:pt x="5705" y="0"/>
                      <a:pt x="5124" y="188"/>
                      <a:pt x="4638" y="575"/>
                    </a:cubicBezTo>
                    <a:cubicBezTo>
                      <a:pt x="3960" y="1115"/>
                      <a:pt x="3619" y="1921"/>
                      <a:pt x="3645" y="2725"/>
                    </a:cubicBezTo>
                    <a:cubicBezTo>
                      <a:pt x="3426" y="2667"/>
                      <a:pt x="3200" y="2638"/>
                      <a:pt x="2973" y="2638"/>
                    </a:cubicBezTo>
                    <a:cubicBezTo>
                      <a:pt x="2395" y="2638"/>
                      <a:pt x="1814" y="2826"/>
                      <a:pt x="1327" y="3214"/>
                    </a:cubicBezTo>
                    <a:cubicBezTo>
                      <a:pt x="188" y="4122"/>
                      <a:pt x="1" y="5783"/>
                      <a:pt x="909" y="6924"/>
                    </a:cubicBezTo>
                    <a:lnTo>
                      <a:pt x="919" y="6937"/>
                    </a:lnTo>
                    <a:cubicBezTo>
                      <a:pt x="936" y="6957"/>
                      <a:pt x="954" y="6978"/>
                      <a:pt x="971" y="6999"/>
                    </a:cubicBezTo>
                    <a:lnTo>
                      <a:pt x="974" y="7002"/>
                    </a:lnTo>
                    <a:cubicBezTo>
                      <a:pt x="981" y="7012"/>
                      <a:pt x="989" y="7020"/>
                      <a:pt x="997" y="7028"/>
                    </a:cubicBezTo>
                    <a:cubicBezTo>
                      <a:pt x="1006" y="7037"/>
                      <a:pt x="1015" y="7047"/>
                      <a:pt x="1023" y="7055"/>
                    </a:cubicBezTo>
                    <a:cubicBezTo>
                      <a:pt x="1044" y="7078"/>
                      <a:pt x="1066" y="7099"/>
                      <a:pt x="1087" y="7121"/>
                    </a:cubicBezTo>
                    <a:cubicBezTo>
                      <a:pt x="1094" y="7129"/>
                      <a:pt x="1103" y="7139"/>
                      <a:pt x="1113" y="7147"/>
                    </a:cubicBezTo>
                    <a:cubicBezTo>
                      <a:pt x="1126" y="7159"/>
                      <a:pt x="1137" y="7170"/>
                      <a:pt x="1148" y="7182"/>
                    </a:cubicBezTo>
                    <a:cubicBezTo>
                      <a:pt x="1159" y="7194"/>
                      <a:pt x="1171" y="7204"/>
                      <a:pt x="1183" y="7215"/>
                    </a:cubicBezTo>
                    <a:cubicBezTo>
                      <a:pt x="1206" y="7237"/>
                      <a:pt x="1233" y="7261"/>
                      <a:pt x="1261" y="7286"/>
                    </a:cubicBezTo>
                    <a:cubicBezTo>
                      <a:pt x="1263" y="7289"/>
                      <a:pt x="1266" y="7290"/>
                      <a:pt x="1268" y="7293"/>
                    </a:cubicBezTo>
                    <a:cubicBezTo>
                      <a:pt x="1285" y="7308"/>
                      <a:pt x="1304" y="7322"/>
                      <a:pt x="1320" y="7338"/>
                    </a:cubicBezTo>
                    <a:cubicBezTo>
                      <a:pt x="1405" y="7408"/>
                      <a:pt x="1501" y="7485"/>
                      <a:pt x="1611" y="7561"/>
                    </a:cubicBezTo>
                    <a:cubicBezTo>
                      <a:pt x="2251" y="8017"/>
                      <a:pt x="3348" y="8548"/>
                      <a:pt x="4980" y="8548"/>
                    </a:cubicBezTo>
                    <a:cubicBezTo>
                      <a:pt x="5809" y="8548"/>
                      <a:pt x="6777" y="8411"/>
                      <a:pt x="7894" y="8056"/>
                    </a:cubicBezTo>
                    <a:cubicBezTo>
                      <a:pt x="7894" y="8056"/>
                      <a:pt x="10462" y="3844"/>
                      <a:pt x="8430" y="1102"/>
                    </a:cubicBezTo>
                    <a:cubicBezTo>
                      <a:pt x="8403" y="1066"/>
                      <a:pt x="8376" y="1031"/>
                      <a:pt x="8347" y="994"/>
                    </a:cubicBezTo>
                    <a:lnTo>
                      <a:pt x="8348" y="994"/>
                    </a:lnTo>
                    <a:cubicBezTo>
                      <a:pt x="7964" y="514"/>
                      <a:pt x="7446" y="202"/>
                      <a:pt x="6890" y="71"/>
                    </a:cubicBezTo>
                    <a:cubicBezTo>
                      <a:pt x="6690" y="24"/>
                      <a:pt x="6486" y="0"/>
                      <a:pt x="6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a:off x="1177829" y="1543407"/>
                <a:ext cx="526524" cy="504335"/>
              </a:xfrm>
              <a:custGeom>
                <a:avLst/>
                <a:gdLst/>
                <a:ahLst/>
                <a:cxnLst/>
                <a:rect l="l" t="t" r="r" b="b"/>
                <a:pathLst>
                  <a:path w="8851" h="8478" extrusionOk="0">
                    <a:moveTo>
                      <a:pt x="5278" y="0"/>
                    </a:moveTo>
                    <a:lnTo>
                      <a:pt x="5278" y="0"/>
                    </a:lnTo>
                    <a:cubicBezTo>
                      <a:pt x="5548" y="381"/>
                      <a:pt x="5737" y="826"/>
                      <a:pt x="5848" y="1275"/>
                    </a:cubicBezTo>
                    <a:cubicBezTo>
                      <a:pt x="6049" y="2090"/>
                      <a:pt x="6019" y="2960"/>
                      <a:pt x="5800" y="3768"/>
                    </a:cubicBezTo>
                    <a:cubicBezTo>
                      <a:pt x="5585" y="4565"/>
                      <a:pt x="5184" y="5316"/>
                      <a:pt x="4624" y="5925"/>
                    </a:cubicBezTo>
                    <a:cubicBezTo>
                      <a:pt x="4049" y="6551"/>
                      <a:pt x="3310" y="7015"/>
                      <a:pt x="2505" y="7285"/>
                    </a:cubicBezTo>
                    <a:cubicBezTo>
                      <a:pt x="1968" y="7465"/>
                      <a:pt x="1401" y="7559"/>
                      <a:pt x="833" y="7559"/>
                    </a:cubicBezTo>
                    <a:cubicBezTo>
                      <a:pt x="554" y="7559"/>
                      <a:pt x="276" y="7537"/>
                      <a:pt x="0" y="7490"/>
                    </a:cubicBezTo>
                    <a:lnTo>
                      <a:pt x="0" y="7490"/>
                    </a:lnTo>
                    <a:cubicBezTo>
                      <a:pt x="640" y="7946"/>
                      <a:pt x="1737" y="8477"/>
                      <a:pt x="3369" y="8477"/>
                    </a:cubicBezTo>
                    <a:cubicBezTo>
                      <a:pt x="4198" y="8477"/>
                      <a:pt x="5166" y="8340"/>
                      <a:pt x="6283" y="7985"/>
                    </a:cubicBezTo>
                    <a:cubicBezTo>
                      <a:pt x="6283" y="7985"/>
                      <a:pt x="8851" y="3773"/>
                      <a:pt x="6819" y="1031"/>
                    </a:cubicBezTo>
                    <a:cubicBezTo>
                      <a:pt x="6792" y="995"/>
                      <a:pt x="6765" y="960"/>
                      <a:pt x="6736" y="923"/>
                    </a:cubicBezTo>
                    <a:cubicBezTo>
                      <a:pt x="6353" y="443"/>
                      <a:pt x="5835" y="131"/>
                      <a:pt x="527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a:off x="1127145" y="1775650"/>
                <a:ext cx="88279" cy="152288"/>
              </a:xfrm>
              <a:custGeom>
                <a:avLst/>
                <a:gdLst/>
                <a:ahLst/>
                <a:cxnLst/>
                <a:rect l="l" t="t" r="r" b="b"/>
                <a:pathLst>
                  <a:path w="1484" h="2560" extrusionOk="0">
                    <a:moveTo>
                      <a:pt x="1075" y="1"/>
                    </a:moveTo>
                    <a:cubicBezTo>
                      <a:pt x="925" y="1"/>
                      <a:pt x="770" y="73"/>
                      <a:pt x="651" y="163"/>
                    </a:cubicBezTo>
                    <a:cubicBezTo>
                      <a:pt x="217" y="491"/>
                      <a:pt x="0" y="1054"/>
                      <a:pt x="85" y="1589"/>
                    </a:cubicBezTo>
                    <a:cubicBezTo>
                      <a:pt x="87" y="1599"/>
                      <a:pt x="89" y="1610"/>
                      <a:pt x="91" y="1620"/>
                    </a:cubicBezTo>
                    <a:cubicBezTo>
                      <a:pt x="90" y="1628"/>
                      <a:pt x="91" y="1634"/>
                      <a:pt x="94" y="1643"/>
                    </a:cubicBezTo>
                    <a:cubicBezTo>
                      <a:pt x="95" y="1646"/>
                      <a:pt x="96" y="1651"/>
                      <a:pt x="98" y="1656"/>
                    </a:cubicBezTo>
                    <a:cubicBezTo>
                      <a:pt x="139" y="1862"/>
                      <a:pt x="224" y="2067"/>
                      <a:pt x="359" y="2230"/>
                    </a:cubicBezTo>
                    <a:cubicBezTo>
                      <a:pt x="399" y="2286"/>
                      <a:pt x="446" y="2338"/>
                      <a:pt x="499" y="2386"/>
                    </a:cubicBezTo>
                    <a:cubicBezTo>
                      <a:pt x="621" y="2492"/>
                      <a:pt x="775" y="2560"/>
                      <a:pt x="931" y="2560"/>
                    </a:cubicBezTo>
                    <a:cubicBezTo>
                      <a:pt x="1011" y="2560"/>
                      <a:pt x="1092" y="2542"/>
                      <a:pt x="1169" y="2502"/>
                    </a:cubicBezTo>
                    <a:cubicBezTo>
                      <a:pt x="1264" y="2453"/>
                      <a:pt x="1343" y="2375"/>
                      <a:pt x="1384" y="2273"/>
                    </a:cubicBezTo>
                    <a:cubicBezTo>
                      <a:pt x="1436" y="2142"/>
                      <a:pt x="1423" y="1986"/>
                      <a:pt x="1428" y="1847"/>
                    </a:cubicBezTo>
                    <a:cubicBezTo>
                      <a:pt x="1441" y="1524"/>
                      <a:pt x="1452" y="1200"/>
                      <a:pt x="1464" y="877"/>
                    </a:cubicBezTo>
                    <a:cubicBezTo>
                      <a:pt x="1469" y="726"/>
                      <a:pt x="1484" y="574"/>
                      <a:pt x="1476" y="424"/>
                    </a:cubicBezTo>
                    <a:lnTo>
                      <a:pt x="1476" y="424"/>
                    </a:lnTo>
                    <a:lnTo>
                      <a:pt x="1476" y="425"/>
                    </a:lnTo>
                    <a:cubicBezTo>
                      <a:pt x="1469" y="302"/>
                      <a:pt x="1436" y="178"/>
                      <a:pt x="1338" y="96"/>
                    </a:cubicBezTo>
                    <a:cubicBezTo>
                      <a:pt x="1259" y="28"/>
                      <a:pt x="1168" y="1"/>
                      <a:pt x="1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1569500" y="1282075"/>
                <a:ext cx="394640" cy="326884"/>
              </a:xfrm>
              <a:custGeom>
                <a:avLst/>
                <a:gdLst/>
                <a:ahLst/>
                <a:cxnLst/>
                <a:rect l="l" t="t" r="r" b="b"/>
                <a:pathLst>
                  <a:path w="6634" h="5495" extrusionOk="0">
                    <a:moveTo>
                      <a:pt x="1841" y="0"/>
                    </a:moveTo>
                    <a:cubicBezTo>
                      <a:pt x="825" y="0"/>
                      <a:pt x="0" y="824"/>
                      <a:pt x="0" y="1841"/>
                    </a:cubicBezTo>
                    <a:lnTo>
                      <a:pt x="0" y="1852"/>
                    </a:lnTo>
                    <a:cubicBezTo>
                      <a:pt x="0" y="1871"/>
                      <a:pt x="1" y="1890"/>
                      <a:pt x="3" y="1910"/>
                    </a:cubicBezTo>
                    <a:lnTo>
                      <a:pt x="3" y="1912"/>
                    </a:lnTo>
                    <a:cubicBezTo>
                      <a:pt x="3" y="1920"/>
                      <a:pt x="3" y="1928"/>
                      <a:pt x="4" y="1936"/>
                    </a:cubicBezTo>
                    <a:cubicBezTo>
                      <a:pt x="4" y="1945"/>
                      <a:pt x="5" y="1954"/>
                      <a:pt x="5" y="1963"/>
                    </a:cubicBezTo>
                    <a:cubicBezTo>
                      <a:pt x="7" y="1984"/>
                      <a:pt x="11" y="2004"/>
                      <a:pt x="12" y="2025"/>
                    </a:cubicBezTo>
                    <a:cubicBezTo>
                      <a:pt x="13" y="2034"/>
                      <a:pt x="13" y="2043"/>
                      <a:pt x="14" y="2051"/>
                    </a:cubicBezTo>
                    <a:cubicBezTo>
                      <a:pt x="16" y="2064"/>
                      <a:pt x="17" y="2075"/>
                      <a:pt x="20" y="2086"/>
                    </a:cubicBezTo>
                    <a:cubicBezTo>
                      <a:pt x="21" y="2097"/>
                      <a:pt x="22" y="2108"/>
                      <a:pt x="24" y="2119"/>
                    </a:cubicBezTo>
                    <a:cubicBezTo>
                      <a:pt x="26" y="2141"/>
                      <a:pt x="31" y="2166"/>
                      <a:pt x="35" y="2191"/>
                    </a:cubicBezTo>
                    <a:cubicBezTo>
                      <a:pt x="37" y="2194"/>
                      <a:pt x="37" y="2197"/>
                      <a:pt x="37" y="2199"/>
                    </a:cubicBezTo>
                    <a:cubicBezTo>
                      <a:pt x="39" y="2215"/>
                      <a:pt x="43" y="2229"/>
                      <a:pt x="46" y="2246"/>
                    </a:cubicBezTo>
                    <a:cubicBezTo>
                      <a:pt x="60" y="2321"/>
                      <a:pt x="81" y="2404"/>
                      <a:pt x="107" y="2494"/>
                    </a:cubicBezTo>
                    <a:cubicBezTo>
                      <a:pt x="334" y="3289"/>
                      <a:pt x="1054" y="4628"/>
                      <a:pt x="3317" y="5494"/>
                    </a:cubicBezTo>
                    <a:cubicBezTo>
                      <a:pt x="3317" y="5494"/>
                      <a:pt x="6548" y="4314"/>
                      <a:pt x="6632" y="1936"/>
                    </a:cubicBezTo>
                    <a:cubicBezTo>
                      <a:pt x="6633" y="1904"/>
                      <a:pt x="6633" y="1873"/>
                      <a:pt x="6633" y="1841"/>
                    </a:cubicBezTo>
                    <a:cubicBezTo>
                      <a:pt x="6633" y="1412"/>
                      <a:pt x="6487" y="1016"/>
                      <a:pt x="6240" y="704"/>
                    </a:cubicBezTo>
                    <a:cubicBezTo>
                      <a:pt x="5903" y="276"/>
                      <a:pt x="5380" y="0"/>
                      <a:pt x="4793" y="0"/>
                    </a:cubicBezTo>
                    <a:cubicBezTo>
                      <a:pt x="4189" y="0"/>
                      <a:pt x="3652" y="291"/>
                      <a:pt x="3317" y="741"/>
                    </a:cubicBezTo>
                    <a:cubicBezTo>
                      <a:pt x="2982" y="291"/>
                      <a:pt x="2446" y="0"/>
                      <a:pt x="1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1575806" y="1323955"/>
                <a:ext cx="388334" cy="285005"/>
              </a:xfrm>
              <a:custGeom>
                <a:avLst/>
                <a:gdLst/>
                <a:ahLst/>
                <a:cxnLst/>
                <a:rect l="l" t="t" r="r" b="b"/>
                <a:pathLst>
                  <a:path w="6528" h="4791" extrusionOk="0">
                    <a:moveTo>
                      <a:pt x="6134" y="0"/>
                    </a:moveTo>
                    <a:cubicBezTo>
                      <a:pt x="6116" y="325"/>
                      <a:pt x="6025" y="650"/>
                      <a:pt x="5891" y="942"/>
                    </a:cubicBezTo>
                    <a:cubicBezTo>
                      <a:pt x="5647" y="1474"/>
                      <a:pt x="5252" y="1936"/>
                      <a:pt x="4782" y="2281"/>
                    </a:cubicBezTo>
                    <a:cubicBezTo>
                      <a:pt x="4317" y="2623"/>
                      <a:pt x="3772" y="2858"/>
                      <a:pt x="3202" y="2946"/>
                    </a:cubicBezTo>
                    <a:cubicBezTo>
                      <a:pt x="3031" y="2973"/>
                      <a:pt x="2857" y="2986"/>
                      <a:pt x="2684" y="2986"/>
                    </a:cubicBezTo>
                    <a:cubicBezTo>
                      <a:pt x="2266" y="2986"/>
                      <a:pt x="1848" y="2910"/>
                      <a:pt x="1455" y="2767"/>
                    </a:cubicBezTo>
                    <a:cubicBezTo>
                      <a:pt x="902" y="2566"/>
                      <a:pt x="396" y="2229"/>
                      <a:pt x="1" y="1790"/>
                    </a:cubicBezTo>
                    <a:lnTo>
                      <a:pt x="1" y="1790"/>
                    </a:lnTo>
                    <a:cubicBezTo>
                      <a:pt x="228" y="2585"/>
                      <a:pt x="948" y="3924"/>
                      <a:pt x="3211" y="4790"/>
                    </a:cubicBezTo>
                    <a:cubicBezTo>
                      <a:pt x="3211" y="4790"/>
                      <a:pt x="6442" y="3610"/>
                      <a:pt x="6526" y="1232"/>
                    </a:cubicBezTo>
                    <a:cubicBezTo>
                      <a:pt x="6527" y="1201"/>
                      <a:pt x="6527" y="1170"/>
                      <a:pt x="6527" y="1138"/>
                    </a:cubicBezTo>
                    <a:lnTo>
                      <a:pt x="6527" y="1138"/>
                    </a:lnTo>
                    <a:lnTo>
                      <a:pt x="6527" y="1137"/>
                    </a:lnTo>
                    <a:cubicBezTo>
                      <a:pt x="6527" y="1137"/>
                      <a:pt x="6527" y="1138"/>
                      <a:pt x="6527" y="1138"/>
                    </a:cubicBezTo>
                    <a:lnTo>
                      <a:pt x="6527" y="1138"/>
                    </a:lnTo>
                    <a:cubicBezTo>
                      <a:pt x="6527" y="708"/>
                      <a:pt x="6381" y="313"/>
                      <a:pt x="613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1594724" y="1314139"/>
                <a:ext cx="88220" cy="89767"/>
              </a:xfrm>
              <a:custGeom>
                <a:avLst/>
                <a:gdLst/>
                <a:ahLst/>
                <a:cxnLst/>
                <a:rect l="l" t="t" r="r" b="b"/>
                <a:pathLst>
                  <a:path w="1483" h="1509" extrusionOk="0">
                    <a:moveTo>
                      <a:pt x="1038" y="0"/>
                    </a:moveTo>
                    <a:cubicBezTo>
                      <a:pt x="667" y="0"/>
                      <a:pt x="315" y="210"/>
                      <a:pt x="133" y="532"/>
                    </a:cubicBezTo>
                    <a:cubicBezTo>
                      <a:pt x="129" y="538"/>
                      <a:pt x="126" y="546"/>
                      <a:pt x="123" y="552"/>
                    </a:cubicBezTo>
                    <a:cubicBezTo>
                      <a:pt x="119" y="555"/>
                      <a:pt x="116" y="560"/>
                      <a:pt x="114" y="565"/>
                    </a:cubicBezTo>
                    <a:cubicBezTo>
                      <a:pt x="114" y="568"/>
                      <a:pt x="113" y="572"/>
                      <a:pt x="110" y="574"/>
                    </a:cubicBezTo>
                    <a:cubicBezTo>
                      <a:pt x="44" y="704"/>
                      <a:pt x="1" y="854"/>
                      <a:pt x="3" y="1000"/>
                    </a:cubicBezTo>
                    <a:cubicBezTo>
                      <a:pt x="1" y="1049"/>
                      <a:pt x="3" y="1098"/>
                      <a:pt x="13" y="1147"/>
                    </a:cubicBezTo>
                    <a:cubicBezTo>
                      <a:pt x="42" y="1315"/>
                      <a:pt x="153" y="1467"/>
                      <a:pt x="327" y="1502"/>
                    </a:cubicBezTo>
                    <a:cubicBezTo>
                      <a:pt x="349" y="1506"/>
                      <a:pt x="372" y="1508"/>
                      <a:pt x="394" y="1508"/>
                    </a:cubicBezTo>
                    <a:cubicBezTo>
                      <a:pt x="446" y="1508"/>
                      <a:pt x="498" y="1496"/>
                      <a:pt x="544" y="1469"/>
                    </a:cubicBezTo>
                    <a:cubicBezTo>
                      <a:pt x="628" y="1421"/>
                      <a:pt x="689" y="1330"/>
                      <a:pt x="753" y="1258"/>
                    </a:cubicBezTo>
                    <a:cubicBezTo>
                      <a:pt x="900" y="1086"/>
                      <a:pt x="1048" y="915"/>
                      <a:pt x="1195" y="743"/>
                    </a:cubicBezTo>
                    <a:cubicBezTo>
                      <a:pt x="1262" y="664"/>
                      <a:pt x="1337" y="587"/>
                      <a:pt x="1397" y="502"/>
                    </a:cubicBezTo>
                    <a:cubicBezTo>
                      <a:pt x="1448" y="432"/>
                      <a:pt x="1483" y="350"/>
                      <a:pt x="1466" y="263"/>
                    </a:cubicBezTo>
                    <a:cubicBezTo>
                      <a:pt x="1428" y="76"/>
                      <a:pt x="1230" y="4"/>
                      <a:pt x="1062" y="0"/>
                    </a:cubicBezTo>
                    <a:cubicBezTo>
                      <a:pt x="1054" y="0"/>
                      <a:pt x="1046"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2729977" y="1177300"/>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3157306" y="764628"/>
                <a:ext cx="264672" cy="271823"/>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3171113" y="1277495"/>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2494450" y="1032322"/>
                <a:ext cx="59789" cy="69381"/>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3578468" y="1619119"/>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0" name="Google Shape;1790;p40"/>
          <p:cNvGrpSpPr/>
          <p:nvPr/>
        </p:nvGrpSpPr>
        <p:grpSpPr>
          <a:xfrm>
            <a:off x="7586082" y="-97255"/>
            <a:ext cx="1725354" cy="1629775"/>
            <a:chOff x="7586082" y="-97255"/>
            <a:chExt cx="1725354" cy="1629775"/>
          </a:xfrm>
        </p:grpSpPr>
        <p:sp>
          <p:nvSpPr>
            <p:cNvPr id="1791" name="Google Shape;1791;p40"/>
            <p:cNvSpPr/>
            <p:nvPr/>
          </p:nvSpPr>
          <p:spPr>
            <a:xfrm rot="-6538615">
              <a:off x="8570041" y="148161"/>
              <a:ext cx="420532" cy="463818"/>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rot="-6846277" flipH="1">
              <a:off x="7861271" y="35398"/>
              <a:ext cx="1174977" cy="1364469"/>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rot="-6846277" flipH="1">
              <a:off x="8109575" y="723587"/>
              <a:ext cx="137405" cy="614730"/>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rot="-6846277" flipH="1">
              <a:off x="8322364" y="804668"/>
              <a:ext cx="597854" cy="303771"/>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rot="-6846277" flipH="1">
              <a:off x="8519980" y="624752"/>
              <a:ext cx="668692" cy="150114"/>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rot="-6846277" flipH="1">
              <a:off x="8187486" y="642579"/>
              <a:ext cx="207931" cy="499826"/>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6846277" flipH="1">
              <a:off x="8226924" y="402432"/>
              <a:ext cx="138551" cy="415966"/>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6846277" flipH="1">
              <a:off x="8400505" y="723821"/>
              <a:ext cx="359816" cy="17917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rot="-6846277" flipH="1">
              <a:off x="8383351" y="218220"/>
              <a:ext cx="133238" cy="33898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rot="-6846277" flipH="1">
              <a:off x="8554743" y="552174"/>
              <a:ext cx="406070" cy="86881"/>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280" name="TextBox 279">
            <a:extLst>
              <a:ext uri="{FF2B5EF4-FFF2-40B4-BE49-F238E27FC236}">
                <a16:creationId xmlns:a16="http://schemas.microsoft.com/office/drawing/2014/main" xmlns="" id="{0D73D434-FB43-011C-14F8-8A6D32FB10C6}"/>
              </a:ext>
            </a:extLst>
          </p:cNvPr>
          <p:cNvSpPr txBox="1"/>
          <p:nvPr/>
        </p:nvSpPr>
        <p:spPr>
          <a:xfrm>
            <a:off x="729911" y="290286"/>
            <a:ext cx="7684176" cy="1045223"/>
          </a:xfrm>
          <a:prstGeom prst="rect">
            <a:avLst/>
          </a:prstGeom>
          <a:noFill/>
        </p:spPr>
        <p:txBody>
          <a:bodyPr wrap="square" rtlCol="0">
            <a:spAutoFit/>
          </a:bodyPr>
          <a:lstStyle/>
          <a:p>
            <a:pPr algn="just">
              <a:lnSpc>
                <a:spcPct val="150000"/>
              </a:lnSpc>
            </a:pPr>
            <a:r>
              <a:rPr lang="en-US" sz="2200" b="1"/>
              <a:t>Bài tập 1. </a:t>
            </a:r>
            <a:r>
              <a:rPr lang="en-US" sz="2200"/>
              <a:t>Tìm trong bài các câu thơ có sử dụng biện pháp so sánh.  </a:t>
            </a:r>
          </a:p>
        </p:txBody>
      </p:sp>
      <p:grpSp>
        <p:nvGrpSpPr>
          <p:cNvPr id="7" name="Group 6">
            <a:extLst>
              <a:ext uri="{FF2B5EF4-FFF2-40B4-BE49-F238E27FC236}">
                <a16:creationId xmlns:a16="http://schemas.microsoft.com/office/drawing/2014/main" xmlns="" id="{D3BC9E08-DC79-A5CC-604B-EB0285CE3557}"/>
              </a:ext>
            </a:extLst>
          </p:cNvPr>
          <p:cNvGrpSpPr/>
          <p:nvPr/>
        </p:nvGrpSpPr>
        <p:grpSpPr>
          <a:xfrm>
            <a:off x="1081522" y="2027243"/>
            <a:ext cx="2921328" cy="2589699"/>
            <a:chOff x="1096036" y="2136098"/>
            <a:chExt cx="2921328" cy="2589699"/>
          </a:xfrm>
        </p:grpSpPr>
        <p:sp>
          <p:nvSpPr>
            <p:cNvPr id="5" name="Freeform 3">
              <a:extLst>
                <a:ext uri="{FF2B5EF4-FFF2-40B4-BE49-F238E27FC236}">
                  <a16:creationId xmlns:a16="http://schemas.microsoft.com/office/drawing/2014/main" xmlns="" id="{4D9EE264-C381-58EB-4FF2-AADE75834059}"/>
                </a:ext>
              </a:extLst>
            </p:cNvPr>
            <p:cNvSpPr/>
            <p:nvPr/>
          </p:nvSpPr>
          <p:spPr>
            <a:xfrm>
              <a:off x="1096036" y="2136098"/>
              <a:ext cx="2921328" cy="2589699"/>
            </a:xfrm>
            <a:custGeom>
              <a:avLst/>
              <a:gdLst/>
              <a:ahLst/>
              <a:cxnLst/>
              <a:rect l="l" t="t" r="r" b="b"/>
              <a:pathLst>
                <a:path w="3790759" h="4114800">
                  <a:moveTo>
                    <a:pt x="0" y="0"/>
                  </a:moveTo>
                  <a:lnTo>
                    <a:pt x="3790760" y="0"/>
                  </a:lnTo>
                  <a:lnTo>
                    <a:pt x="379076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5">
              <a:extLst>
                <a:ext uri="{FF2B5EF4-FFF2-40B4-BE49-F238E27FC236}">
                  <a16:creationId xmlns:a16="http://schemas.microsoft.com/office/drawing/2014/main" xmlns="" id="{2E862F91-8229-8CFB-3FB7-23DFD61B8DE0}"/>
                </a:ext>
              </a:extLst>
            </p:cNvPr>
            <p:cNvSpPr txBox="1"/>
            <p:nvPr/>
          </p:nvSpPr>
          <p:spPr>
            <a:xfrm>
              <a:off x="1282536" y="3767137"/>
              <a:ext cx="2548328" cy="958660"/>
            </a:xfrm>
            <a:prstGeom prst="rect">
              <a:avLst/>
            </a:prstGeom>
            <a:noFill/>
          </p:spPr>
          <p:txBody>
            <a:bodyPr wrap="square" rtlCol="0">
              <a:spAutoFit/>
            </a:bodyPr>
            <a:lstStyle/>
            <a:p>
              <a:pPr algn="ctr">
                <a:lnSpc>
                  <a:spcPct val="150000"/>
                </a:lnSpc>
              </a:pPr>
              <a:r>
                <a:rPr lang="en-US" sz="2000" b="1"/>
                <a:t>So sánh đặc điểm của sự vật </a:t>
              </a:r>
            </a:p>
          </p:txBody>
        </p:sp>
      </p:grpSp>
      <p:grpSp>
        <p:nvGrpSpPr>
          <p:cNvPr id="8" name="Group 7">
            <a:extLst>
              <a:ext uri="{FF2B5EF4-FFF2-40B4-BE49-F238E27FC236}">
                <a16:creationId xmlns:a16="http://schemas.microsoft.com/office/drawing/2014/main" xmlns="" id="{09693DC5-D9A0-7A09-1C31-6E83DFA6BDEF}"/>
              </a:ext>
            </a:extLst>
          </p:cNvPr>
          <p:cNvGrpSpPr/>
          <p:nvPr/>
        </p:nvGrpSpPr>
        <p:grpSpPr>
          <a:xfrm>
            <a:off x="4925622" y="2027242"/>
            <a:ext cx="2921328" cy="2589699"/>
            <a:chOff x="1096036" y="2136098"/>
            <a:chExt cx="2921328" cy="2589699"/>
          </a:xfrm>
        </p:grpSpPr>
        <p:sp>
          <p:nvSpPr>
            <p:cNvPr id="9" name="Freeform 3">
              <a:extLst>
                <a:ext uri="{FF2B5EF4-FFF2-40B4-BE49-F238E27FC236}">
                  <a16:creationId xmlns:a16="http://schemas.microsoft.com/office/drawing/2014/main" xmlns="" id="{8519F0AC-08E5-AF1A-DA8A-25BDFA43F168}"/>
                </a:ext>
              </a:extLst>
            </p:cNvPr>
            <p:cNvSpPr/>
            <p:nvPr/>
          </p:nvSpPr>
          <p:spPr>
            <a:xfrm>
              <a:off x="1096036" y="2136098"/>
              <a:ext cx="2921328" cy="2589699"/>
            </a:xfrm>
            <a:custGeom>
              <a:avLst/>
              <a:gdLst/>
              <a:ahLst/>
              <a:cxnLst/>
              <a:rect l="l" t="t" r="r" b="b"/>
              <a:pathLst>
                <a:path w="3790759" h="4114800">
                  <a:moveTo>
                    <a:pt x="0" y="0"/>
                  </a:moveTo>
                  <a:lnTo>
                    <a:pt x="3790760" y="0"/>
                  </a:lnTo>
                  <a:lnTo>
                    <a:pt x="379076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TextBox 9">
              <a:extLst>
                <a:ext uri="{FF2B5EF4-FFF2-40B4-BE49-F238E27FC236}">
                  <a16:creationId xmlns:a16="http://schemas.microsoft.com/office/drawing/2014/main" xmlns="" id="{44230B16-2E14-7611-652F-575743F2F1D7}"/>
                </a:ext>
              </a:extLst>
            </p:cNvPr>
            <p:cNvSpPr txBox="1"/>
            <p:nvPr/>
          </p:nvSpPr>
          <p:spPr>
            <a:xfrm>
              <a:off x="1282536" y="3767137"/>
              <a:ext cx="2548328" cy="958660"/>
            </a:xfrm>
            <a:prstGeom prst="rect">
              <a:avLst/>
            </a:prstGeom>
            <a:noFill/>
          </p:spPr>
          <p:txBody>
            <a:bodyPr wrap="square" rtlCol="0">
              <a:spAutoFit/>
            </a:bodyPr>
            <a:lstStyle/>
            <a:p>
              <a:pPr algn="ctr">
                <a:lnSpc>
                  <a:spcPct val="150000"/>
                </a:lnSpc>
              </a:pPr>
              <a:r>
                <a:rPr lang="en-US" sz="2000" b="1"/>
                <a:t>So sánh đặc điểm của hoạt động</a:t>
              </a:r>
            </a:p>
          </p:txBody>
        </p:sp>
      </p:grpSp>
    </p:spTree>
    <p:extLst>
      <p:ext uri="{BB962C8B-B14F-4D97-AF65-F5344CB8AC3E}">
        <p14:creationId xmlns:p14="http://schemas.microsoft.com/office/powerpoint/2010/main" val="157655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wipe(down)">
                                      <p:cBhvr>
                                        <p:cTn id="7" dur="500"/>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FA676A9-F8F7-6663-F880-EE5FA01D8A24}"/>
              </a:ext>
            </a:extLst>
          </p:cNvPr>
          <p:cNvSpPr/>
          <p:nvPr/>
        </p:nvSpPr>
        <p:spPr>
          <a:xfrm>
            <a:off x="1059542" y="914399"/>
            <a:ext cx="2895600" cy="950686"/>
          </a:xfrm>
          <a:prstGeom prst="roundRect">
            <a:avLst/>
          </a:prstGeom>
          <a:solidFill>
            <a:srgbClr val="FFFFFF"/>
          </a:solidFill>
          <a:ln>
            <a:solidFill>
              <a:srgbClr val="33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333333"/>
                </a:solidFill>
              </a:rPr>
              <a:t>So sánh đặc điểm của sự vật </a:t>
            </a:r>
          </a:p>
        </p:txBody>
      </p:sp>
      <p:sp>
        <p:nvSpPr>
          <p:cNvPr id="3" name="Rectangle: Rounded Corners 2">
            <a:extLst>
              <a:ext uri="{FF2B5EF4-FFF2-40B4-BE49-F238E27FC236}">
                <a16:creationId xmlns:a16="http://schemas.microsoft.com/office/drawing/2014/main" xmlns="" id="{793F3EC7-E730-E3BA-C727-6C9D61270384}"/>
              </a:ext>
            </a:extLst>
          </p:cNvPr>
          <p:cNvSpPr/>
          <p:nvPr/>
        </p:nvSpPr>
        <p:spPr>
          <a:xfrm>
            <a:off x="5217886" y="914399"/>
            <a:ext cx="2895600" cy="950686"/>
          </a:xfrm>
          <a:prstGeom prst="roundRect">
            <a:avLst/>
          </a:prstGeom>
          <a:solidFill>
            <a:srgbClr val="FFFFFF"/>
          </a:solidFill>
          <a:ln>
            <a:solidFill>
              <a:srgbClr val="33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333333"/>
                </a:solidFill>
              </a:rPr>
              <a:t>So sánh đặc điểm của hoạt động </a:t>
            </a:r>
          </a:p>
        </p:txBody>
      </p:sp>
      <p:sp>
        <p:nvSpPr>
          <p:cNvPr id="11" name="TextBox 10">
            <a:extLst>
              <a:ext uri="{FF2B5EF4-FFF2-40B4-BE49-F238E27FC236}">
                <a16:creationId xmlns:a16="http://schemas.microsoft.com/office/drawing/2014/main" xmlns="" id="{4FE78D4B-6883-1B8A-793D-B2B43955D5DF}"/>
              </a:ext>
            </a:extLst>
          </p:cNvPr>
          <p:cNvSpPr txBox="1"/>
          <p:nvPr/>
        </p:nvSpPr>
        <p:spPr>
          <a:xfrm>
            <a:off x="587828" y="2491824"/>
            <a:ext cx="3933372" cy="1045223"/>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200"/>
              <a:t>Chân ngựa như sắt thép</a:t>
            </a:r>
            <a:r>
              <a:rPr lang="en-US" sz="2200"/>
              <a:t>.</a:t>
            </a:r>
          </a:p>
          <a:p>
            <a:pPr marL="342900" indent="-342900">
              <a:lnSpc>
                <a:spcPct val="150000"/>
              </a:lnSpc>
              <a:buFont typeface="Wingdings" panose="05000000000000000000" pitchFamily="2" charset="2"/>
              <a:buChar char="§"/>
            </a:pPr>
            <a:r>
              <a:rPr lang="vi-VN" sz="2200"/>
              <a:t>Vó ngựa như có mắt.</a:t>
            </a:r>
            <a:endParaRPr lang="en-US" sz="2200"/>
          </a:p>
        </p:txBody>
      </p:sp>
      <p:cxnSp>
        <p:nvCxnSpPr>
          <p:cNvPr id="13" name="Straight Connector 12">
            <a:extLst>
              <a:ext uri="{FF2B5EF4-FFF2-40B4-BE49-F238E27FC236}">
                <a16:creationId xmlns:a16="http://schemas.microsoft.com/office/drawing/2014/main" xmlns="" id="{697BC498-9FF7-A691-8A8B-F99F457D7902}"/>
              </a:ext>
            </a:extLst>
          </p:cNvPr>
          <p:cNvCxnSpPr>
            <a:cxnSpLocks/>
          </p:cNvCxnSpPr>
          <p:nvPr/>
        </p:nvCxnSpPr>
        <p:spPr>
          <a:xfrm>
            <a:off x="4521200" y="1730828"/>
            <a:ext cx="0" cy="2594429"/>
          </a:xfrm>
          <a:prstGeom prst="line">
            <a:avLst/>
          </a:prstGeom>
          <a:ln w="28575">
            <a:solidFill>
              <a:srgbClr val="F49E2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50DEC57F-3F1C-D2A2-6FA8-00ABD2694596}"/>
              </a:ext>
            </a:extLst>
          </p:cNvPr>
          <p:cNvSpPr txBox="1"/>
          <p:nvPr/>
        </p:nvSpPr>
        <p:spPr>
          <a:xfrm>
            <a:off x="4698999" y="2491824"/>
            <a:ext cx="4103911" cy="1553054"/>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200"/>
              <a:t>Ngựa phi nhanh như bay</a:t>
            </a:r>
            <a:endParaRPr lang="en-US" sz="2200"/>
          </a:p>
          <a:p>
            <a:pPr marL="342900" indent="-342900">
              <a:lnSpc>
                <a:spcPct val="150000"/>
              </a:lnSpc>
              <a:buFont typeface="Wingdings" panose="05000000000000000000" pitchFamily="2" charset="2"/>
              <a:buChar char="§"/>
            </a:pPr>
            <a:r>
              <a:rPr lang="vi-VN" sz="2200"/>
              <a:t>Ngựa phăm phăm bốn vó, như băm xuống mặt đường.</a:t>
            </a:r>
            <a:endParaRPr lang="en-US" sz="2200"/>
          </a:p>
        </p:txBody>
      </p:sp>
    </p:spTree>
    <p:extLst>
      <p:ext uri="{BB962C8B-B14F-4D97-AF65-F5344CB8AC3E}">
        <p14:creationId xmlns:p14="http://schemas.microsoft.com/office/powerpoint/2010/main" val="25893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280" name="TextBox 279">
            <a:extLst>
              <a:ext uri="{FF2B5EF4-FFF2-40B4-BE49-F238E27FC236}">
                <a16:creationId xmlns:a16="http://schemas.microsoft.com/office/drawing/2014/main" xmlns="" id="{0D73D434-FB43-011C-14F8-8A6D32FB10C6}"/>
              </a:ext>
            </a:extLst>
          </p:cNvPr>
          <p:cNvSpPr txBox="1"/>
          <p:nvPr/>
        </p:nvSpPr>
        <p:spPr>
          <a:xfrm>
            <a:off x="729911" y="290286"/>
            <a:ext cx="7684176" cy="1045223"/>
          </a:xfrm>
          <a:prstGeom prst="rect">
            <a:avLst/>
          </a:prstGeom>
          <a:noFill/>
        </p:spPr>
        <p:txBody>
          <a:bodyPr wrap="square" rtlCol="0">
            <a:spAutoFit/>
          </a:bodyPr>
          <a:lstStyle/>
          <a:p>
            <a:pPr algn="just">
              <a:lnSpc>
                <a:spcPct val="150000"/>
              </a:lnSpc>
            </a:pPr>
            <a:r>
              <a:rPr lang="en-US" sz="2200" b="1"/>
              <a:t>Bài tập 2. </a:t>
            </a:r>
            <a:r>
              <a:rPr lang="en-US" sz="2200"/>
              <a:t>Viết 2 – 3 câu về chú ngựa biên phòng, trong đó có sử dụng biện pháp so sánh. </a:t>
            </a:r>
          </a:p>
        </p:txBody>
      </p:sp>
      <p:sp>
        <p:nvSpPr>
          <p:cNvPr id="4" name="TextBox 3">
            <a:extLst>
              <a:ext uri="{FF2B5EF4-FFF2-40B4-BE49-F238E27FC236}">
                <a16:creationId xmlns:a16="http://schemas.microsoft.com/office/drawing/2014/main" xmlns="" id="{6DEF458E-EF8B-18A5-D153-B39ACFCD376C}"/>
              </a:ext>
            </a:extLst>
          </p:cNvPr>
          <p:cNvSpPr txBox="1"/>
          <p:nvPr/>
        </p:nvSpPr>
        <p:spPr>
          <a:xfrm>
            <a:off x="729911" y="1572960"/>
            <a:ext cx="3621314" cy="415498"/>
          </a:xfrm>
          <a:prstGeom prst="rect">
            <a:avLst/>
          </a:prstGeom>
          <a:noFill/>
        </p:spPr>
        <p:txBody>
          <a:bodyPr wrap="square" rtlCol="0">
            <a:spAutoFit/>
          </a:bodyPr>
          <a:lstStyle/>
          <a:p>
            <a:r>
              <a:rPr lang="en-US" sz="2100" b="1" i="1">
                <a:solidFill>
                  <a:srgbClr val="C00000"/>
                </a:solidFill>
              </a:rPr>
              <a:t>Gợi ý: </a:t>
            </a:r>
          </a:p>
        </p:txBody>
      </p:sp>
      <p:sp>
        <p:nvSpPr>
          <p:cNvPr id="12" name="TextBox 11">
            <a:extLst>
              <a:ext uri="{FF2B5EF4-FFF2-40B4-BE49-F238E27FC236}">
                <a16:creationId xmlns:a16="http://schemas.microsoft.com/office/drawing/2014/main" xmlns="" id="{809DF7D1-1AA1-8F50-2B43-AF0FEBE0C1AD}"/>
              </a:ext>
            </a:extLst>
          </p:cNvPr>
          <p:cNvSpPr txBox="1"/>
          <p:nvPr/>
        </p:nvSpPr>
        <p:spPr>
          <a:xfrm>
            <a:off x="729911" y="2119444"/>
            <a:ext cx="5871029" cy="430887"/>
          </a:xfrm>
          <a:prstGeom prst="rect">
            <a:avLst/>
          </a:prstGeom>
          <a:noFill/>
        </p:spPr>
        <p:txBody>
          <a:bodyPr wrap="square">
            <a:spAutoFit/>
          </a:bodyPr>
          <a:lstStyle/>
          <a:p>
            <a:pPr marL="342900" indent="-342900">
              <a:buFont typeface="Wingdings" panose="05000000000000000000" pitchFamily="2" charset="2"/>
              <a:buChar char="§"/>
            </a:pPr>
            <a:r>
              <a:rPr lang="vi-VN" sz="2200"/>
              <a:t>Chú ngựa biên phòng phi nhanh như gió.</a:t>
            </a:r>
            <a:endParaRPr lang="en-US" sz="2200"/>
          </a:p>
        </p:txBody>
      </p:sp>
      <p:sp>
        <p:nvSpPr>
          <p:cNvPr id="13" name="Freeform 5">
            <a:extLst>
              <a:ext uri="{FF2B5EF4-FFF2-40B4-BE49-F238E27FC236}">
                <a16:creationId xmlns:a16="http://schemas.microsoft.com/office/drawing/2014/main" xmlns="" id="{470BAD5B-8CFE-62AE-C2B9-71481FD8971C}"/>
              </a:ext>
            </a:extLst>
          </p:cNvPr>
          <p:cNvSpPr/>
          <p:nvPr/>
        </p:nvSpPr>
        <p:spPr>
          <a:xfrm>
            <a:off x="914399" y="3214116"/>
            <a:ext cx="7315200" cy="1929384"/>
          </a:xfrm>
          <a:custGeom>
            <a:avLst/>
            <a:gdLst/>
            <a:ahLst/>
            <a:cxnLst/>
            <a:rect l="l" t="t" r="r" b="b"/>
            <a:pathLst>
              <a:path w="7315200" h="1929384">
                <a:moveTo>
                  <a:pt x="0" y="0"/>
                </a:moveTo>
                <a:lnTo>
                  <a:pt x="7315200" y="0"/>
                </a:lnTo>
                <a:lnTo>
                  <a:pt x="7315200" y="1929384"/>
                </a:lnTo>
                <a:lnTo>
                  <a:pt x="0" y="19293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86617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wipe(left)">
                                      <p:cBhvr>
                                        <p:cTn id="7" dur="500"/>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2"/>
        <p:cNvGrpSpPr/>
        <p:nvPr/>
      </p:nvGrpSpPr>
      <p:grpSpPr>
        <a:xfrm>
          <a:off x="0" y="0"/>
          <a:ext cx="0" cy="0"/>
          <a:chOff x="0" y="0"/>
          <a:chExt cx="0" cy="0"/>
        </a:xfrm>
      </p:grpSpPr>
      <p:sp>
        <p:nvSpPr>
          <p:cNvPr id="3023" name="Google Shape;3023;p6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a:latin typeface="+mn-lt"/>
              </a:rPr>
              <a:t>HƯỚNG DẪN VỀ NHÀ</a:t>
            </a:r>
          </a:p>
        </p:txBody>
      </p:sp>
      <p:sp>
        <p:nvSpPr>
          <p:cNvPr id="3024" name="Google Shape;3024;p65"/>
          <p:cNvSpPr txBox="1"/>
          <p:nvPr/>
        </p:nvSpPr>
        <p:spPr>
          <a:xfrm>
            <a:off x="720000" y="1893189"/>
            <a:ext cx="2444100" cy="1915886"/>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algn="just">
              <a:lnSpc>
                <a:spcPct val="150000"/>
              </a:lnSpc>
            </a:pPr>
            <a:r>
              <a:rPr lang="nl-NL" sz="2000">
                <a:effectLst/>
                <a:latin typeface="+mj-lt"/>
                <a:ea typeface="SimSun" panose="02010600030101010101" pitchFamily="2" charset="-122"/>
                <a:cs typeface="Times New Roman" panose="02020603050405020304" pitchFamily="18" charset="0"/>
              </a:rPr>
              <a:t>Đọc lại bài</a:t>
            </a:r>
            <a:r>
              <a:rPr lang="vi-VN" sz="2000" i="1">
                <a:effectLst/>
                <a:latin typeface="+mj-lt"/>
                <a:ea typeface="SimSun" panose="02010600030101010101" pitchFamily="2" charset="-122"/>
                <a:cs typeface="Times New Roman" panose="02020603050405020304" pitchFamily="18" charset="0"/>
              </a:rPr>
              <a:t> </a:t>
            </a:r>
            <a:r>
              <a:rPr lang="vi-VN" sz="2000" i="1">
                <a:effectLst/>
                <a:latin typeface="+mn-lt"/>
                <a:ea typeface="SimSun" panose="02010600030101010101" pitchFamily="2" charset="-122"/>
                <a:cs typeface="Times New Roman" panose="02020603050405020304" pitchFamily="18" charset="0"/>
              </a:rPr>
              <a:t>Ngựa biên phòng</a:t>
            </a:r>
            <a:r>
              <a:rPr lang="nl-NL" sz="2000">
                <a:effectLst/>
                <a:latin typeface="+mj-lt"/>
                <a:ea typeface="SimSun" panose="02010600030101010101" pitchFamily="2" charset="-122"/>
                <a:cs typeface="Times New Roman" panose="02020603050405020304" pitchFamily="18" charset="0"/>
              </a:rPr>
              <a:t>, hiểu ý nghĩa bài đọc.</a:t>
            </a:r>
            <a:endParaRPr lang="en-US" sz="2000">
              <a:effectLst/>
              <a:latin typeface="+mj-lt"/>
              <a:ea typeface="SimSun" panose="02010600030101010101" pitchFamily="2" charset="-122"/>
              <a:cs typeface="Times New Roman" panose="02020603050405020304" pitchFamily="18" charset="0"/>
            </a:endParaRPr>
          </a:p>
          <a:p>
            <a:pPr marL="0" marR="0" lvl="0" indent="0" algn="l" rtl="0">
              <a:lnSpc>
                <a:spcPct val="115000"/>
              </a:lnSpc>
              <a:spcBef>
                <a:spcPts val="0"/>
              </a:spcBef>
              <a:spcAft>
                <a:spcPts val="0"/>
              </a:spcAft>
              <a:buNone/>
            </a:pPr>
            <a:endParaRPr>
              <a:solidFill>
                <a:schemeClr val="dk1"/>
              </a:solidFill>
              <a:latin typeface="Commissioner"/>
              <a:ea typeface="Commissioner"/>
              <a:cs typeface="Commissioner"/>
              <a:sym typeface="Commissioner"/>
            </a:endParaRPr>
          </a:p>
        </p:txBody>
      </p:sp>
      <p:sp>
        <p:nvSpPr>
          <p:cNvPr id="3026" name="Google Shape;3026;p65"/>
          <p:cNvSpPr txBox="1"/>
          <p:nvPr/>
        </p:nvSpPr>
        <p:spPr>
          <a:xfrm>
            <a:off x="3349950" y="1893189"/>
            <a:ext cx="2444100" cy="1915886"/>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vi-VN" sz="2000">
                <a:solidFill>
                  <a:schemeClr val="dk1"/>
                </a:solidFill>
                <a:latin typeface="+mn-lt"/>
                <a:ea typeface="Commissioner"/>
                <a:cs typeface="Commissioner"/>
                <a:sym typeface="Commissioner"/>
              </a:rPr>
              <a:t>Chia sẻ với người thân về bài đọc.</a:t>
            </a:r>
            <a:endParaRPr sz="2000">
              <a:solidFill>
                <a:schemeClr val="dk1"/>
              </a:solidFill>
              <a:latin typeface="+mn-lt"/>
              <a:ea typeface="Commissioner"/>
              <a:cs typeface="Commissioner"/>
              <a:sym typeface="Commissioner"/>
            </a:endParaRPr>
          </a:p>
        </p:txBody>
      </p:sp>
      <p:sp>
        <p:nvSpPr>
          <p:cNvPr id="3027" name="Google Shape;3027;p65"/>
          <p:cNvSpPr txBox="1"/>
          <p:nvPr/>
        </p:nvSpPr>
        <p:spPr>
          <a:xfrm>
            <a:off x="5979900" y="1893189"/>
            <a:ext cx="2444100" cy="1915886"/>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None/>
            </a:pPr>
            <a:r>
              <a:rPr lang="vi-VN" sz="2000">
                <a:solidFill>
                  <a:schemeClr val="dk1"/>
                </a:solidFill>
                <a:latin typeface="+mn-lt"/>
                <a:ea typeface="Commissioner"/>
                <a:cs typeface="Commissioner"/>
                <a:sym typeface="Commissioner"/>
              </a:rPr>
              <a:t>Đọc trước tiết học sau: </a:t>
            </a:r>
            <a:r>
              <a:rPr lang="vi-VN" sz="2000" b="1" i="1">
                <a:solidFill>
                  <a:schemeClr val="dk1"/>
                </a:solidFill>
                <a:latin typeface="+mn-lt"/>
                <a:ea typeface="Commissioner"/>
                <a:cs typeface="Commissioner"/>
                <a:sym typeface="Commissioner"/>
              </a:rPr>
              <a:t>Trả bài văn thuật lại một sự việc</a:t>
            </a:r>
            <a:endParaRPr sz="2000" b="1" i="1">
              <a:solidFill>
                <a:schemeClr val="dk1"/>
              </a:solidFill>
              <a:latin typeface="+mn-lt"/>
              <a:ea typeface="Commissioner"/>
              <a:cs typeface="Commissioner"/>
              <a:sym typeface="Commissioner"/>
            </a:endParaRPr>
          </a:p>
        </p:txBody>
      </p:sp>
      <p:sp>
        <p:nvSpPr>
          <p:cNvPr id="3028" name="Google Shape;3028;p65"/>
          <p:cNvSpPr txBox="1"/>
          <p:nvPr/>
        </p:nvSpPr>
        <p:spPr>
          <a:xfrm>
            <a:off x="720000" y="4077800"/>
            <a:ext cx="2444100" cy="526200"/>
          </a:xfrm>
          <a:prstGeom prst="rect">
            <a:avLst/>
          </a:prstGeom>
          <a:solidFill>
            <a:schemeClr val="accent3"/>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200" b="1">
                <a:solidFill>
                  <a:schemeClr val="dk1"/>
                </a:solidFill>
                <a:latin typeface="+mj-lt"/>
                <a:ea typeface="Varela Round"/>
                <a:cs typeface="Varela Round"/>
                <a:sym typeface="Varela Round"/>
              </a:rPr>
              <a:t>N</a:t>
            </a:r>
            <a:r>
              <a:rPr lang="en" sz="2200" b="1">
                <a:solidFill>
                  <a:schemeClr val="dk1"/>
                </a:solidFill>
                <a:latin typeface="+mj-lt"/>
                <a:ea typeface="Varela Round"/>
                <a:cs typeface="Varela Round"/>
                <a:sym typeface="Varela Round"/>
              </a:rPr>
              <a:t>hiệm vụ 1 </a:t>
            </a:r>
            <a:endParaRPr sz="2200" b="1">
              <a:solidFill>
                <a:schemeClr val="dk1"/>
              </a:solidFill>
              <a:latin typeface="+mj-lt"/>
              <a:ea typeface="Varela Round"/>
              <a:cs typeface="Varela Round"/>
              <a:sym typeface="Varela Round"/>
            </a:endParaRPr>
          </a:p>
        </p:txBody>
      </p:sp>
      <p:sp>
        <p:nvSpPr>
          <p:cNvPr id="3029" name="Google Shape;3029;p65"/>
          <p:cNvSpPr txBox="1"/>
          <p:nvPr/>
        </p:nvSpPr>
        <p:spPr>
          <a:xfrm>
            <a:off x="3349950" y="4077800"/>
            <a:ext cx="2444100" cy="526200"/>
          </a:xfrm>
          <a:prstGeom prst="rect">
            <a:avLst/>
          </a:prstGeom>
          <a:solidFill>
            <a:schemeClr val="accent3"/>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200" b="1">
                <a:solidFill>
                  <a:schemeClr val="dk1"/>
                </a:solidFill>
                <a:latin typeface="+mj-lt"/>
                <a:ea typeface="Varela Round"/>
                <a:cs typeface="Varela Round"/>
                <a:sym typeface="Varela Round"/>
              </a:rPr>
              <a:t>N</a:t>
            </a:r>
            <a:r>
              <a:rPr lang="en" sz="2200" b="1">
                <a:solidFill>
                  <a:schemeClr val="dk1"/>
                </a:solidFill>
                <a:latin typeface="+mj-lt"/>
                <a:ea typeface="Varela Round"/>
                <a:cs typeface="Varela Round"/>
                <a:sym typeface="Varela Round"/>
              </a:rPr>
              <a:t>hiệm vụ 2</a:t>
            </a:r>
            <a:endParaRPr sz="2200" b="1">
              <a:solidFill>
                <a:schemeClr val="dk1"/>
              </a:solidFill>
              <a:latin typeface="+mj-lt"/>
              <a:ea typeface="Varela Round"/>
              <a:cs typeface="Varela Round"/>
              <a:sym typeface="Varela Round"/>
            </a:endParaRPr>
          </a:p>
        </p:txBody>
      </p:sp>
      <p:sp>
        <p:nvSpPr>
          <p:cNvPr id="3030" name="Google Shape;3030;p65"/>
          <p:cNvSpPr txBox="1"/>
          <p:nvPr/>
        </p:nvSpPr>
        <p:spPr>
          <a:xfrm>
            <a:off x="5979900" y="4077800"/>
            <a:ext cx="2444100" cy="526200"/>
          </a:xfrm>
          <a:prstGeom prst="rect">
            <a:avLst/>
          </a:prstGeom>
          <a:solidFill>
            <a:schemeClr val="accent3"/>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200" b="1">
                <a:solidFill>
                  <a:schemeClr val="dk1"/>
                </a:solidFill>
                <a:latin typeface="+mj-lt"/>
                <a:ea typeface="Varela Round"/>
                <a:cs typeface="Varela Round"/>
                <a:sym typeface="Varela Round"/>
              </a:rPr>
              <a:t>N</a:t>
            </a:r>
            <a:r>
              <a:rPr lang="en" sz="2200" b="1">
                <a:solidFill>
                  <a:schemeClr val="dk1"/>
                </a:solidFill>
                <a:latin typeface="+mj-lt"/>
                <a:ea typeface="Varela Round"/>
                <a:cs typeface="Varela Round"/>
                <a:sym typeface="Varela Round"/>
              </a:rPr>
              <a:t>hiệm vụ 3</a:t>
            </a:r>
            <a:endParaRPr sz="2200" b="1">
              <a:solidFill>
                <a:schemeClr val="dk1"/>
              </a:solidFill>
              <a:latin typeface="+mj-lt"/>
              <a:ea typeface="Varela Round"/>
              <a:cs typeface="Varela Round"/>
              <a:sym typeface="Varela Round"/>
            </a:endParaRPr>
          </a:p>
        </p:txBody>
      </p:sp>
      <p:cxnSp>
        <p:nvCxnSpPr>
          <p:cNvPr id="3031" name="Google Shape;3031;p65"/>
          <p:cNvCxnSpPr>
            <a:cxnSpLocks/>
            <a:stCxn id="3028" idx="0"/>
            <a:endCxn id="3024" idx="2"/>
          </p:cNvCxnSpPr>
          <p:nvPr/>
        </p:nvCxnSpPr>
        <p:spPr>
          <a:xfrm flipV="1">
            <a:off x="1942050" y="3809075"/>
            <a:ext cx="0" cy="268725"/>
          </a:xfrm>
          <a:prstGeom prst="straightConnector1">
            <a:avLst/>
          </a:prstGeom>
          <a:noFill/>
          <a:ln w="19050" cap="flat" cmpd="sng">
            <a:solidFill>
              <a:schemeClr val="dk1"/>
            </a:solidFill>
            <a:prstDash val="solid"/>
            <a:round/>
            <a:headEnd type="none" w="med" len="med"/>
            <a:tailEnd type="none" w="med" len="med"/>
          </a:ln>
        </p:spPr>
      </p:cxnSp>
      <p:cxnSp>
        <p:nvCxnSpPr>
          <p:cNvPr id="3032" name="Google Shape;3032;p65"/>
          <p:cNvCxnSpPr>
            <a:cxnSpLocks/>
            <a:stCxn id="3029" idx="0"/>
            <a:endCxn id="3026" idx="2"/>
          </p:cNvCxnSpPr>
          <p:nvPr/>
        </p:nvCxnSpPr>
        <p:spPr>
          <a:xfrm flipV="1">
            <a:off x="4572000" y="3809075"/>
            <a:ext cx="0" cy="268725"/>
          </a:xfrm>
          <a:prstGeom prst="straightConnector1">
            <a:avLst/>
          </a:prstGeom>
          <a:noFill/>
          <a:ln w="19050" cap="flat" cmpd="sng">
            <a:solidFill>
              <a:schemeClr val="dk1"/>
            </a:solidFill>
            <a:prstDash val="solid"/>
            <a:round/>
            <a:headEnd type="none" w="med" len="med"/>
            <a:tailEnd type="none" w="med" len="med"/>
          </a:ln>
        </p:spPr>
      </p:cxnSp>
      <p:cxnSp>
        <p:nvCxnSpPr>
          <p:cNvPr id="3033" name="Google Shape;3033;p65"/>
          <p:cNvCxnSpPr>
            <a:cxnSpLocks/>
            <a:stCxn id="3030" idx="0"/>
            <a:endCxn id="3027" idx="2"/>
          </p:cNvCxnSpPr>
          <p:nvPr/>
        </p:nvCxnSpPr>
        <p:spPr>
          <a:xfrm flipV="1">
            <a:off x="7201950" y="3809075"/>
            <a:ext cx="0" cy="268725"/>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23"/>
                                        </p:tgtEl>
                                        <p:attrNameLst>
                                          <p:attrName>style.visibility</p:attrName>
                                        </p:attrNameLst>
                                      </p:cBhvr>
                                      <p:to>
                                        <p:strVal val="visible"/>
                                      </p:to>
                                    </p:set>
                                    <p:animEffect transition="in" filter="barn(inVertical)">
                                      <p:cBhvr>
                                        <p:cTn id="7" dur="500"/>
                                        <p:tgtEl>
                                          <p:spTgt spid="30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24"/>
                                        </p:tgtEl>
                                        <p:attrNameLst>
                                          <p:attrName>style.visibility</p:attrName>
                                        </p:attrNameLst>
                                      </p:cBhvr>
                                      <p:to>
                                        <p:strVal val="visible"/>
                                      </p:to>
                                    </p:set>
                                    <p:animEffect transition="in" filter="randombar(horizontal)">
                                      <p:cBhvr>
                                        <p:cTn id="12" dur="500"/>
                                        <p:tgtEl>
                                          <p:spTgt spid="30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26"/>
                                        </p:tgtEl>
                                        <p:attrNameLst>
                                          <p:attrName>style.visibility</p:attrName>
                                        </p:attrNameLst>
                                      </p:cBhvr>
                                      <p:to>
                                        <p:strVal val="visible"/>
                                      </p:to>
                                    </p:set>
                                    <p:animEffect transition="in" filter="randombar(horizontal)">
                                      <p:cBhvr>
                                        <p:cTn id="15" dur="500"/>
                                        <p:tgtEl>
                                          <p:spTgt spid="30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027"/>
                                        </p:tgtEl>
                                        <p:attrNameLst>
                                          <p:attrName>style.visibility</p:attrName>
                                        </p:attrNameLst>
                                      </p:cBhvr>
                                      <p:to>
                                        <p:strVal val="visible"/>
                                      </p:to>
                                    </p:set>
                                    <p:animEffect transition="in" filter="randombar(horizontal)">
                                      <p:cBhvr>
                                        <p:cTn id="18" dur="500"/>
                                        <p:tgtEl>
                                          <p:spTgt spid="302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028"/>
                                        </p:tgtEl>
                                        <p:attrNameLst>
                                          <p:attrName>style.visibility</p:attrName>
                                        </p:attrNameLst>
                                      </p:cBhvr>
                                      <p:to>
                                        <p:strVal val="visible"/>
                                      </p:to>
                                    </p:set>
                                    <p:animEffect transition="in" filter="randombar(horizontal)">
                                      <p:cBhvr>
                                        <p:cTn id="21" dur="500"/>
                                        <p:tgtEl>
                                          <p:spTgt spid="30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29"/>
                                        </p:tgtEl>
                                        <p:attrNameLst>
                                          <p:attrName>style.visibility</p:attrName>
                                        </p:attrNameLst>
                                      </p:cBhvr>
                                      <p:to>
                                        <p:strVal val="visible"/>
                                      </p:to>
                                    </p:set>
                                    <p:animEffect transition="in" filter="randombar(horizontal)">
                                      <p:cBhvr>
                                        <p:cTn id="24" dur="500"/>
                                        <p:tgtEl>
                                          <p:spTgt spid="302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030"/>
                                        </p:tgtEl>
                                        <p:attrNameLst>
                                          <p:attrName>style.visibility</p:attrName>
                                        </p:attrNameLst>
                                      </p:cBhvr>
                                      <p:to>
                                        <p:strVal val="visible"/>
                                      </p:to>
                                    </p:set>
                                    <p:animEffect transition="in" filter="randombar(horizontal)">
                                      <p:cBhvr>
                                        <p:cTn id="27" dur="500"/>
                                        <p:tgtEl>
                                          <p:spTgt spid="3030"/>
                                        </p:tgtEl>
                                      </p:cBhvr>
                                    </p:animEffect>
                                  </p:childTnLst>
                                </p:cTn>
                              </p:par>
                              <p:par>
                                <p:cTn id="28" presetID="14" presetClass="entr" presetSubtype="10" fill="hold" nodeType="withEffect">
                                  <p:stCondLst>
                                    <p:cond delay="0"/>
                                  </p:stCondLst>
                                  <p:childTnLst>
                                    <p:set>
                                      <p:cBhvr>
                                        <p:cTn id="29" dur="1" fill="hold">
                                          <p:stCondLst>
                                            <p:cond delay="0"/>
                                          </p:stCondLst>
                                        </p:cTn>
                                        <p:tgtEl>
                                          <p:spTgt spid="3031"/>
                                        </p:tgtEl>
                                        <p:attrNameLst>
                                          <p:attrName>style.visibility</p:attrName>
                                        </p:attrNameLst>
                                      </p:cBhvr>
                                      <p:to>
                                        <p:strVal val="visible"/>
                                      </p:to>
                                    </p:set>
                                    <p:animEffect transition="in" filter="randombar(horizontal)">
                                      <p:cBhvr>
                                        <p:cTn id="30" dur="500"/>
                                        <p:tgtEl>
                                          <p:spTgt spid="3031"/>
                                        </p:tgtEl>
                                      </p:cBhvr>
                                    </p:animEffect>
                                  </p:childTnLst>
                                </p:cTn>
                              </p:par>
                              <p:par>
                                <p:cTn id="31" presetID="14" presetClass="entr" presetSubtype="10" fill="hold" nodeType="withEffect">
                                  <p:stCondLst>
                                    <p:cond delay="0"/>
                                  </p:stCondLst>
                                  <p:childTnLst>
                                    <p:set>
                                      <p:cBhvr>
                                        <p:cTn id="32" dur="1" fill="hold">
                                          <p:stCondLst>
                                            <p:cond delay="0"/>
                                          </p:stCondLst>
                                        </p:cTn>
                                        <p:tgtEl>
                                          <p:spTgt spid="3032"/>
                                        </p:tgtEl>
                                        <p:attrNameLst>
                                          <p:attrName>style.visibility</p:attrName>
                                        </p:attrNameLst>
                                      </p:cBhvr>
                                      <p:to>
                                        <p:strVal val="visible"/>
                                      </p:to>
                                    </p:set>
                                    <p:animEffect transition="in" filter="randombar(horizontal)">
                                      <p:cBhvr>
                                        <p:cTn id="33" dur="500"/>
                                        <p:tgtEl>
                                          <p:spTgt spid="3032"/>
                                        </p:tgtEl>
                                      </p:cBhvr>
                                    </p:animEffect>
                                  </p:childTnLst>
                                </p:cTn>
                              </p:par>
                              <p:par>
                                <p:cTn id="34" presetID="14" presetClass="entr" presetSubtype="10" fill="hold" nodeType="withEffect">
                                  <p:stCondLst>
                                    <p:cond delay="0"/>
                                  </p:stCondLst>
                                  <p:childTnLst>
                                    <p:set>
                                      <p:cBhvr>
                                        <p:cTn id="35" dur="1" fill="hold">
                                          <p:stCondLst>
                                            <p:cond delay="0"/>
                                          </p:stCondLst>
                                        </p:cTn>
                                        <p:tgtEl>
                                          <p:spTgt spid="3033"/>
                                        </p:tgtEl>
                                        <p:attrNameLst>
                                          <p:attrName>style.visibility</p:attrName>
                                        </p:attrNameLst>
                                      </p:cBhvr>
                                      <p:to>
                                        <p:strVal val="visible"/>
                                      </p:to>
                                    </p:set>
                                    <p:animEffect transition="in" filter="randombar(horizontal)">
                                      <p:cBhvr>
                                        <p:cTn id="36" dur="500"/>
                                        <p:tgtEl>
                                          <p:spTgt spid="3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3" grpId="0"/>
      <p:bldP spid="3024" grpId="0" animBg="1"/>
      <p:bldP spid="3026" grpId="0" animBg="1"/>
      <p:bldP spid="3027" grpId="0" animBg="1"/>
      <p:bldP spid="3028" grpId="0" animBg="1"/>
      <p:bldP spid="3029" grpId="0" animBg="1"/>
      <p:bldP spid="30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6"/>
        <p:cNvGrpSpPr/>
        <p:nvPr/>
      </p:nvGrpSpPr>
      <p:grpSpPr>
        <a:xfrm>
          <a:off x="0" y="0"/>
          <a:ext cx="0" cy="0"/>
          <a:chOff x="0" y="0"/>
          <a:chExt cx="0" cy="0"/>
        </a:xfrm>
      </p:grpSpPr>
      <p:sp>
        <p:nvSpPr>
          <p:cNvPr id="2967" name="Google Shape;2967;p61"/>
          <p:cNvSpPr txBox="1">
            <a:spLocks noGrp="1"/>
          </p:cNvSpPr>
          <p:nvPr>
            <p:ph type="title"/>
          </p:nvPr>
        </p:nvSpPr>
        <p:spPr>
          <a:xfrm>
            <a:off x="720000" y="1595796"/>
            <a:ext cx="7704000" cy="1951908"/>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latin typeface="+mj-lt"/>
              </a:rPr>
              <a:t>CẢM ƠN CÁC EM ĐÃ CHÚ Ý LẮNG NGHE BÀI GIẢNG!</a:t>
            </a:r>
          </a:p>
        </p:txBody>
      </p:sp>
    </p:spTree>
    <p:extLst>
      <p:ext uri="{BB962C8B-B14F-4D97-AF65-F5344CB8AC3E}">
        <p14:creationId xmlns:p14="http://schemas.microsoft.com/office/powerpoint/2010/main" val="42162962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4560" name="Google Shape;4560;p74"/>
          <p:cNvSpPr txBox="1">
            <a:spLocks noGrp="1"/>
          </p:cNvSpPr>
          <p:nvPr>
            <p:ph type="title"/>
          </p:nvPr>
        </p:nvSpPr>
        <p:spPr>
          <a:xfrm>
            <a:off x="720000" y="285368"/>
            <a:ext cx="7704000" cy="6508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j-lt"/>
              </a:rPr>
              <a:t>ÔN BÀI CŨ</a:t>
            </a:r>
            <a:endParaRPr b="1">
              <a:latin typeface="+mj-lt"/>
            </a:endParaRPr>
          </a:p>
        </p:txBody>
      </p:sp>
      <p:sp>
        <p:nvSpPr>
          <p:cNvPr id="2" name="TextBox 1">
            <a:extLst>
              <a:ext uri="{FF2B5EF4-FFF2-40B4-BE49-F238E27FC236}">
                <a16:creationId xmlns:a16="http://schemas.microsoft.com/office/drawing/2014/main" xmlns="" id="{59C7FF35-04F5-B13E-A2E4-0F474243F965}"/>
              </a:ext>
            </a:extLst>
          </p:cNvPr>
          <p:cNvSpPr txBox="1"/>
          <p:nvPr/>
        </p:nvSpPr>
        <p:spPr>
          <a:xfrm>
            <a:off x="720000" y="1180285"/>
            <a:ext cx="7704000" cy="49699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000"/>
              <a:t>Một số câu thành ngữ, tục ngữ, ca dao về biết ơn thầy cô giáo: </a:t>
            </a:r>
          </a:p>
        </p:txBody>
      </p:sp>
      <p:grpSp>
        <p:nvGrpSpPr>
          <p:cNvPr id="5" name="Group 4">
            <a:extLst>
              <a:ext uri="{FF2B5EF4-FFF2-40B4-BE49-F238E27FC236}">
                <a16:creationId xmlns:a16="http://schemas.microsoft.com/office/drawing/2014/main" xmlns="" id="{A73DAAF4-4B8E-0D25-FE3D-93E43F9815E8}"/>
              </a:ext>
            </a:extLst>
          </p:cNvPr>
          <p:cNvGrpSpPr/>
          <p:nvPr/>
        </p:nvGrpSpPr>
        <p:grpSpPr>
          <a:xfrm>
            <a:off x="720000" y="2137009"/>
            <a:ext cx="3584375" cy="869482"/>
            <a:chOff x="530425" y="1927240"/>
            <a:chExt cx="3584375" cy="869482"/>
          </a:xfrm>
        </p:grpSpPr>
        <p:sp>
          <p:nvSpPr>
            <p:cNvPr id="3" name="Rectangle: Rounded Corners 2">
              <a:extLst>
                <a:ext uri="{FF2B5EF4-FFF2-40B4-BE49-F238E27FC236}">
                  <a16:creationId xmlns:a16="http://schemas.microsoft.com/office/drawing/2014/main" xmlns="" id="{0B5BA953-0D51-B6A4-0C49-6ED20A94E7A1}"/>
                </a:ext>
              </a:extLst>
            </p:cNvPr>
            <p:cNvSpPr/>
            <p:nvPr/>
          </p:nvSpPr>
          <p:spPr>
            <a:xfrm>
              <a:off x="720000" y="2111830"/>
              <a:ext cx="3394800" cy="684892"/>
            </a:xfrm>
            <a:prstGeom prst="roundRect">
              <a:avLst/>
            </a:prstGeom>
            <a:solidFill>
              <a:srgbClr val="FFFF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Tiên học lễ, hậu học văn.</a:t>
              </a:r>
            </a:p>
          </p:txBody>
        </p:sp>
        <p:sp>
          <p:nvSpPr>
            <p:cNvPr id="4" name="Google Shape;1986;p41">
              <a:extLst>
                <a:ext uri="{FF2B5EF4-FFF2-40B4-BE49-F238E27FC236}">
                  <a16:creationId xmlns:a16="http://schemas.microsoft.com/office/drawing/2014/main" xmlns="" id="{F089FB4A-41D7-14D9-4CD2-F5C8AC5DF115}"/>
                </a:ext>
              </a:extLst>
            </p:cNvPr>
            <p:cNvSpPr/>
            <p:nvPr/>
          </p:nvSpPr>
          <p:spPr>
            <a:xfrm rot="6425755" flipH="1">
              <a:off x="535410" y="1922255"/>
              <a:ext cx="369179" cy="379150"/>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xmlns="" id="{EC663CB3-1820-DC97-4E35-48C669A141A5}"/>
              </a:ext>
            </a:extLst>
          </p:cNvPr>
          <p:cNvGrpSpPr/>
          <p:nvPr/>
        </p:nvGrpSpPr>
        <p:grpSpPr>
          <a:xfrm>
            <a:off x="4761575" y="2089435"/>
            <a:ext cx="3730171" cy="869482"/>
            <a:chOff x="530425" y="1927240"/>
            <a:chExt cx="3730171" cy="869482"/>
          </a:xfrm>
        </p:grpSpPr>
        <p:sp>
          <p:nvSpPr>
            <p:cNvPr id="11" name="Rectangle: Rounded Corners 10">
              <a:extLst>
                <a:ext uri="{FF2B5EF4-FFF2-40B4-BE49-F238E27FC236}">
                  <a16:creationId xmlns:a16="http://schemas.microsoft.com/office/drawing/2014/main" xmlns="" id="{3564CDA7-1AC2-C2DA-8752-B9F2C48D285E}"/>
                </a:ext>
              </a:extLst>
            </p:cNvPr>
            <p:cNvSpPr/>
            <p:nvPr/>
          </p:nvSpPr>
          <p:spPr>
            <a:xfrm>
              <a:off x="720000" y="2111830"/>
              <a:ext cx="3540596" cy="684892"/>
            </a:xfrm>
            <a:prstGeom prst="roundRect">
              <a:avLst/>
            </a:prstGeom>
            <a:solidFill>
              <a:srgbClr val="FFFF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Không thầy đố mày làm nên. </a:t>
              </a:r>
            </a:p>
          </p:txBody>
        </p:sp>
        <p:sp>
          <p:nvSpPr>
            <p:cNvPr id="12" name="Google Shape;1986;p41">
              <a:extLst>
                <a:ext uri="{FF2B5EF4-FFF2-40B4-BE49-F238E27FC236}">
                  <a16:creationId xmlns:a16="http://schemas.microsoft.com/office/drawing/2014/main" xmlns="" id="{94F688B6-12D1-4541-049B-5692CCF772BC}"/>
                </a:ext>
              </a:extLst>
            </p:cNvPr>
            <p:cNvSpPr/>
            <p:nvPr/>
          </p:nvSpPr>
          <p:spPr>
            <a:xfrm rot="6425755" flipH="1">
              <a:off x="535410" y="1922255"/>
              <a:ext cx="369179" cy="379150"/>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xmlns="" id="{83A907E5-0833-7D1F-3D87-F92249309778}"/>
              </a:ext>
            </a:extLst>
          </p:cNvPr>
          <p:cNvGrpSpPr/>
          <p:nvPr/>
        </p:nvGrpSpPr>
        <p:grpSpPr>
          <a:xfrm>
            <a:off x="1554244" y="3340217"/>
            <a:ext cx="5834089" cy="869482"/>
            <a:chOff x="530425" y="1927240"/>
            <a:chExt cx="5834089" cy="869482"/>
          </a:xfrm>
        </p:grpSpPr>
        <p:sp>
          <p:nvSpPr>
            <p:cNvPr id="14" name="Rectangle: Rounded Corners 13">
              <a:extLst>
                <a:ext uri="{FF2B5EF4-FFF2-40B4-BE49-F238E27FC236}">
                  <a16:creationId xmlns:a16="http://schemas.microsoft.com/office/drawing/2014/main" xmlns="" id="{323A6DFD-C0B3-C469-96D1-A89474202F09}"/>
                </a:ext>
              </a:extLst>
            </p:cNvPr>
            <p:cNvSpPr/>
            <p:nvPr/>
          </p:nvSpPr>
          <p:spPr>
            <a:xfrm>
              <a:off x="720000" y="2111830"/>
              <a:ext cx="5644514" cy="684892"/>
            </a:xfrm>
            <a:prstGeom prst="roundRect">
              <a:avLst/>
            </a:prstGeom>
            <a:solidFill>
              <a:srgbClr val="FFFF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Một chữ cũng là thầy, nửa chữ cũng là thầy. </a:t>
              </a:r>
            </a:p>
          </p:txBody>
        </p:sp>
        <p:sp>
          <p:nvSpPr>
            <p:cNvPr id="15" name="Google Shape;1986;p41">
              <a:extLst>
                <a:ext uri="{FF2B5EF4-FFF2-40B4-BE49-F238E27FC236}">
                  <a16:creationId xmlns:a16="http://schemas.microsoft.com/office/drawing/2014/main" xmlns="" id="{B625C5E6-F037-66E6-85B8-55C4523EAFF8}"/>
                </a:ext>
              </a:extLst>
            </p:cNvPr>
            <p:cNvSpPr/>
            <p:nvPr/>
          </p:nvSpPr>
          <p:spPr>
            <a:xfrm rot="6425755" flipH="1">
              <a:off x="535410" y="1922255"/>
              <a:ext cx="369179" cy="379150"/>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33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4560" name="Google Shape;4560;p74"/>
          <p:cNvSpPr txBox="1">
            <a:spLocks noGrp="1"/>
          </p:cNvSpPr>
          <p:nvPr>
            <p:ph type="title"/>
          </p:nvPr>
        </p:nvSpPr>
        <p:spPr>
          <a:xfrm>
            <a:off x="720000" y="321653"/>
            <a:ext cx="4911543" cy="6508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j-lt"/>
              </a:rPr>
              <a:t>KHỞI ĐỘNG </a:t>
            </a:r>
            <a:endParaRPr b="1">
              <a:latin typeface="+mj-lt"/>
            </a:endParaRPr>
          </a:p>
        </p:txBody>
      </p:sp>
      <p:pic>
        <p:nvPicPr>
          <p:cNvPr id="3" name="Picture 2">
            <a:extLst>
              <a:ext uri="{FF2B5EF4-FFF2-40B4-BE49-F238E27FC236}">
                <a16:creationId xmlns:a16="http://schemas.microsoft.com/office/drawing/2014/main" xmlns="" id="{D6C58471-6C0F-8463-BE20-2213DB2D76B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9666" b="9908"/>
          <a:stretch/>
        </p:blipFill>
        <p:spPr>
          <a:xfrm>
            <a:off x="5842001" y="-49565"/>
            <a:ext cx="3302000" cy="5193066"/>
          </a:xfrm>
          <a:prstGeom prst="rect">
            <a:avLst/>
          </a:prstGeom>
        </p:spPr>
      </p:pic>
      <p:grpSp>
        <p:nvGrpSpPr>
          <p:cNvPr id="8" name="Group 7">
            <a:extLst>
              <a:ext uri="{FF2B5EF4-FFF2-40B4-BE49-F238E27FC236}">
                <a16:creationId xmlns:a16="http://schemas.microsoft.com/office/drawing/2014/main" xmlns="" id="{EE35729F-F0FF-87CB-B4D1-E5E340D9B96A}"/>
              </a:ext>
            </a:extLst>
          </p:cNvPr>
          <p:cNvGrpSpPr/>
          <p:nvPr/>
        </p:nvGrpSpPr>
        <p:grpSpPr>
          <a:xfrm>
            <a:off x="640171" y="1521076"/>
            <a:ext cx="4744629" cy="2695323"/>
            <a:chOff x="720000" y="1847648"/>
            <a:chExt cx="4744629" cy="2695323"/>
          </a:xfrm>
        </p:grpSpPr>
        <p:sp>
          <p:nvSpPr>
            <p:cNvPr id="7" name="Rectangle 6">
              <a:extLst>
                <a:ext uri="{FF2B5EF4-FFF2-40B4-BE49-F238E27FC236}">
                  <a16:creationId xmlns:a16="http://schemas.microsoft.com/office/drawing/2014/main" xmlns="" id="{1E6EEE15-11A9-72B1-65CA-EF4A7526DC39}"/>
                </a:ext>
              </a:extLst>
            </p:cNvPr>
            <p:cNvSpPr/>
            <p:nvPr/>
          </p:nvSpPr>
          <p:spPr>
            <a:xfrm>
              <a:off x="720000" y="2646879"/>
              <a:ext cx="4744629" cy="1896092"/>
            </a:xfrm>
            <a:prstGeom prst="rect">
              <a:avLst/>
            </a:prstGeom>
            <a:solidFill>
              <a:srgbClr val="FFFFFF"/>
            </a:solidFill>
            <a:ln w="1905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C8B2D87-10F7-5595-E310-BBA6280B1B85}"/>
                </a:ext>
              </a:extLst>
            </p:cNvPr>
            <p:cNvSpPr txBox="1"/>
            <p:nvPr/>
          </p:nvSpPr>
          <p:spPr>
            <a:xfrm>
              <a:off x="915636" y="2818398"/>
              <a:ext cx="4361543" cy="1553054"/>
            </a:xfrm>
            <a:prstGeom prst="rect">
              <a:avLst/>
            </a:prstGeom>
            <a:noFill/>
          </p:spPr>
          <p:txBody>
            <a:bodyPr wrap="square">
              <a:spAutoFit/>
            </a:bodyPr>
            <a:lstStyle/>
            <a:p>
              <a:pPr algn="just">
                <a:lnSpc>
                  <a:spcPct val="150000"/>
                </a:lnSpc>
              </a:pPr>
              <a:r>
                <a:rPr lang="vi-VN" sz="2200"/>
                <a:t>Quan sát tranh và đoán xem những người đang cưỡi ngựa là ai và họ đang làm gì. </a:t>
              </a:r>
              <a:endParaRPr lang="en-US" sz="2200"/>
            </a:p>
          </p:txBody>
        </p:sp>
        <p:sp>
          <p:nvSpPr>
            <p:cNvPr id="6" name="Freeform 7">
              <a:extLst>
                <a:ext uri="{FF2B5EF4-FFF2-40B4-BE49-F238E27FC236}">
                  <a16:creationId xmlns:a16="http://schemas.microsoft.com/office/drawing/2014/main" xmlns="" id="{031B1F7B-DEBF-40B5-85D7-23D1B6167EEE}"/>
                </a:ext>
              </a:extLst>
            </p:cNvPr>
            <p:cNvSpPr/>
            <p:nvPr/>
          </p:nvSpPr>
          <p:spPr>
            <a:xfrm>
              <a:off x="2411845" y="1847648"/>
              <a:ext cx="1369126" cy="1002885"/>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Tree>
    <p:extLst>
      <p:ext uri="{BB962C8B-B14F-4D97-AF65-F5344CB8AC3E}">
        <p14:creationId xmlns:p14="http://schemas.microsoft.com/office/powerpoint/2010/main" val="113655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60"/>
                                        </p:tgtEl>
                                        <p:attrNameLst>
                                          <p:attrName>style.visibility</p:attrName>
                                        </p:attrNameLst>
                                      </p:cBhvr>
                                      <p:to>
                                        <p:strVal val="visible"/>
                                      </p:to>
                                    </p:set>
                                    <p:animEffect transition="in" filter="barn(inVertical)">
                                      <p:cBhvr>
                                        <p:cTn id="7" dur="500"/>
                                        <p:tgtEl>
                                          <p:spTgt spid="456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pic>
        <p:nvPicPr>
          <p:cNvPr id="3" name="Picture 2">
            <a:extLst>
              <a:ext uri="{FF2B5EF4-FFF2-40B4-BE49-F238E27FC236}">
                <a16:creationId xmlns:a16="http://schemas.microsoft.com/office/drawing/2014/main" xmlns="" id="{D6C58471-6C0F-8463-BE20-2213DB2D76B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9666" b="9908"/>
          <a:stretch/>
        </p:blipFill>
        <p:spPr>
          <a:xfrm>
            <a:off x="5842001" y="-49565"/>
            <a:ext cx="3302000" cy="5193066"/>
          </a:xfrm>
          <a:prstGeom prst="rect">
            <a:avLst/>
          </a:prstGeom>
        </p:spPr>
      </p:pic>
      <p:sp>
        <p:nvSpPr>
          <p:cNvPr id="9" name="TextBox 8">
            <a:extLst>
              <a:ext uri="{FF2B5EF4-FFF2-40B4-BE49-F238E27FC236}">
                <a16:creationId xmlns:a16="http://schemas.microsoft.com/office/drawing/2014/main" xmlns="" id="{92492E9B-B230-5AB2-FEDC-12CBB7A4164B}"/>
              </a:ext>
            </a:extLst>
          </p:cNvPr>
          <p:cNvSpPr txBox="1"/>
          <p:nvPr/>
        </p:nvSpPr>
        <p:spPr>
          <a:xfrm>
            <a:off x="580571" y="476942"/>
            <a:ext cx="5138059" cy="4305730"/>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
            </a:pPr>
            <a:r>
              <a:rPr lang="vi-VN" sz="2000">
                <a:effectLst/>
                <a:latin typeface="+mn-lt"/>
                <a:ea typeface="SimSun" panose="02010600030101010101" pitchFamily="2" charset="-122"/>
              </a:rPr>
              <a:t>Tranh vẽ cảnh núi rừng vùng biên giới. </a:t>
            </a:r>
            <a:endParaRPr lang="en-US" sz="2000">
              <a:effectLst/>
              <a:latin typeface="+mn-lt"/>
              <a:ea typeface="SimSun" panose="02010600030101010101" pitchFamily="2" charset="-122"/>
            </a:endParaRPr>
          </a:p>
          <a:p>
            <a:pPr marL="342900" indent="-342900" algn="just">
              <a:lnSpc>
                <a:spcPct val="200000"/>
              </a:lnSpc>
              <a:buFont typeface="Wingdings" panose="05000000000000000000" pitchFamily="2" charset="2"/>
              <a:buChar char="§"/>
            </a:pPr>
            <a:r>
              <a:rPr lang="vi-VN" sz="2000">
                <a:effectLst/>
                <a:latin typeface="+mn-lt"/>
                <a:ea typeface="SimSun" panose="02010600030101010101" pitchFamily="2" charset="-122"/>
              </a:rPr>
              <a:t>Có 2 chú bộ đội mặc quần áo, đội mũ bộ đội, đeo súng, đang ngồi trên lưng ngựa phi nhanh đọc theo con đường mòn. </a:t>
            </a:r>
            <a:endParaRPr lang="en-US" sz="2000">
              <a:effectLst/>
              <a:latin typeface="+mn-lt"/>
              <a:ea typeface="SimSun" panose="02010600030101010101" pitchFamily="2" charset="-122"/>
            </a:endParaRPr>
          </a:p>
          <a:p>
            <a:pPr marL="342900" indent="-342900" algn="just">
              <a:lnSpc>
                <a:spcPct val="200000"/>
              </a:lnSpc>
              <a:buFont typeface="Wingdings" panose="05000000000000000000" pitchFamily="2" charset="2"/>
              <a:buChar char="§"/>
            </a:pPr>
            <a:r>
              <a:rPr lang="vi-VN" sz="2000">
                <a:effectLst/>
                <a:latin typeface="+mn-lt"/>
                <a:ea typeface="SimSun" panose="02010600030101010101" pitchFamily="2" charset="-122"/>
              </a:rPr>
              <a:t>Phía bên này có 3 em học sinh </a:t>
            </a:r>
            <a:r>
              <a:rPr lang="en-US" sz="2000">
                <a:effectLst/>
                <a:latin typeface="+mn-lt"/>
                <a:ea typeface="SimSun" panose="02010600030101010101" pitchFamily="2" charset="-122"/>
              </a:rPr>
              <a:t>miền núi </a:t>
            </a:r>
            <a:r>
              <a:rPr lang="vi-VN" sz="2000">
                <a:effectLst/>
                <a:latin typeface="+mn-lt"/>
                <a:ea typeface="SimSun" panose="02010600030101010101" pitchFamily="2" charset="-122"/>
              </a:rPr>
              <a:t>đeo túi sách, mặc quần áo dân tộc, đang đứng nhìn và vẫy tay chào.</a:t>
            </a:r>
            <a:endParaRPr lang="en-US" sz="2000">
              <a:latin typeface="+mn-lt"/>
            </a:endParaRPr>
          </a:p>
        </p:txBody>
      </p:sp>
    </p:spTree>
    <p:extLst>
      <p:ext uri="{BB962C8B-B14F-4D97-AF65-F5344CB8AC3E}">
        <p14:creationId xmlns:p14="http://schemas.microsoft.com/office/powerpoint/2010/main" val="155670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8" name="Google Shape;1358;p37"/>
          <p:cNvSpPr txBox="1"/>
          <p:nvPr/>
        </p:nvSpPr>
        <p:spPr>
          <a:xfrm>
            <a:off x="6964075" y="539500"/>
            <a:ext cx="1466700" cy="4170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Varela Round"/>
                <a:cs typeface="Varela Round"/>
                <a:sym typeface="Varela Round"/>
              </a:rPr>
              <a:t>TẬP ĐỌC </a:t>
            </a:r>
            <a:endParaRPr sz="2000" b="1">
              <a:solidFill>
                <a:schemeClr val="dk1"/>
              </a:solidFill>
              <a:latin typeface="+mj-lt"/>
              <a:ea typeface="Varela Round"/>
              <a:cs typeface="Varela Round"/>
              <a:sym typeface="Varela Round"/>
            </a:endParaRPr>
          </a:p>
        </p:txBody>
      </p:sp>
      <p:grpSp>
        <p:nvGrpSpPr>
          <p:cNvPr id="1360" name="Google Shape;1360;p37"/>
          <p:cNvGrpSpPr/>
          <p:nvPr/>
        </p:nvGrpSpPr>
        <p:grpSpPr>
          <a:xfrm rot="18491554">
            <a:off x="2943049" y="3714763"/>
            <a:ext cx="727461" cy="475798"/>
            <a:chOff x="4216875" y="2350450"/>
            <a:chExt cx="250400" cy="163775"/>
          </a:xfrm>
        </p:grpSpPr>
        <p:sp>
          <p:nvSpPr>
            <p:cNvPr id="1361" name="Google Shape;1361;p3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37"/>
          <p:cNvGrpSpPr/>
          <p:nvPr/>
        </p:nvGrpSpPr>
        <p:grpSpPr>
          <a:xfrm>
            <a:off x="7052563" y="1700746"/>
            <a:ext cx="727462" cy="475799"/>
            <a:chOff x="4216875" y="2350450"/>
            <a:chExt cx="250400" cy="163775"/>
          </a:xfrm>
        </p:grpSpPr>
        <p:sp>
          <p:nvSpPr>
            <p:cNvPr id="1366" name="Google Shape;1366;p3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0" name="Google Shape;1370;p37"/>
          <p:cNvSpPr/>
          <p:nvPr/>
        </p:nvSpPr>
        <p:spPr>
          <a:xfrm>
            <a:off x="5089058" y="4702738"/>
            <a:ext cx="329933" cy="329819"/>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5162972" y="3062484"/>
            <a:ext cx="268224" cy="268167"/>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8857423" y="2938495"/>
            <a:ext cx="472286" cy="472286"/>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209054" y="2886709"/>
            <a:ext cx="4408726" cy="3311022"/>
          </a:xfrm>
          <a:custGeom>
            <a:avLst/>
            <a:gdLst/>
            <a:ahLst/>
            <a:cxnLst/>
            <a:rect l="l" t="t" r="r" b="b"/>
            <a:pathLst>
              <a:path w="77302" h="58055" extrusionOk="0">
                <a:moveTo>
                  <a:pt x="53668" y="1"/>
                </a:moveTo>
                <a:cubicBezTo>
                  <a:pt x="49964" y="1"/>
                  <a:pt x="46766" y="2162"/>
                  <a:pt x="45261" y="5291"/>
                </a:cubicBezTo>
                <a:cubicBezTo>
                  <a:pt x="43174" y="3431"/>
                  <a:pt x="40420" y="2302"/>
                  <a:pt x="37406" y="2302"/>
                </a:cubicBezTo>
                <a:cubicBezTo>
                  <a:pt x="33790" y="2302"/>
                  <a:pt x="30552" y="3926"/>
                  <a:pt x="28385" y="6484"/>
                </a:cubicBezTo>
                <a:cubicBezTo>
                  <a:pt x="25399" y="4119"/>
                  <a:pt x="21623" y="2708"/>
                  <a:pt x="17518" y="2708"/>
                </a:cubicBezTo>
                <a:cubicBezTo>
                  <a:pt x="7842" y="2708"/>
                  <a:pt x="0" y="10551"/>
                  <a:pt x="0" y="20226"/>
                </a:cubicBezTo>
                <a:cubicBezTo>
                  <a:pt x="0" y="25012"/>
                  <a:pt x="1920" y="29348"/>
                  <a:pt x="5031" y="32510"/>
                </a:cubicBezTo>
                <a:cubicBezTo>
                  <a:pt x="4604" y="33904"/>
                  <a:pt x="4375" y="35384"/>
                  <a:pt x="4375" y="36918"/>
                </a:cubicBezTo>
                <a:cubicBezTo>
                  <a:pt x="4375" y="45234"/>
                  <a:pt x="11116" y="51975"/>
                  <a:pt x="19431" y="51975"/>
                </a:cubicBezTo>
                <a:cubicBezTo>
                  <a:pt x="22929" y="51975"/>
                  <a:pt x="26149" y="50782"/>
                  <a:pt x="28705" y="48780"/>
                </a:cubicBezTo>
                <a:cubicBezTo>
                  <a:pt x="31771" y="54312"/>
                  <a:pt x="37668" y="58054"/>
                  <a:pt x="44441" y="58054"/>
                </a:cubicBezTo>
                <a:cubicBezTo>
                  <a:pt x="54373" y="58054"/>
                  <a:pt x="62424" y="50003"/>
                  <a:pt x="62424" y="40072"/>
                </a:cubicBezTo>
                <a:cubicBezTo>
                  <a:pt x="62424" y="39255"/>
                  <a:pt x="62369" y="38450"/>
                  <a:pt x="62263" y="37661"/>
                </a:cubicBezTo>
                <a:lnTo>
                  <a:pt x="62263" y="37661"/>
                </a:lnTo>
                <a:cubicBezTo>
                  <a:pt x="62511" y="37675"/>
                  <a:pt x="62762" y="37681"/>
                  <a:pt x="63012" y="37681"/>
                </a:cubicBezTo>
                <a:cubicBezTo>
                  <a:pt x="64798" y="37681"/>
                  <a:pt x="66505" y="37351"/>
                  <a:pt x="68079" y="36747"/>
                </a:cubicBezTo>
                <a:cubicBezTo>
                  <a:pt x="68561" y="38815"/>
                  <a:pt x="70416" y="40354"/>
                  <a:pt x="72628" y="40354"/>
                </a:cubicBezTo>
                <a:cubicBezTo>
                  <a:pt x="75209" y="40354"/>
                  <a:pt x="77301" y="38262"/>
                  <a:pt x="77301" y="35681"/>
                </a:cubicBezTo>
                <a:cubicBezTo>
                  <a:pt x="77301" y="33853"/>
                  <a:pt x="76251" y="32270"/>
                  <a:pt x="74720" y="31502"/>
                </a:cubicBezTo>
                <a:cubicBezTo>
                  <a:pt x="76279" y="29226"/>
                  <a:pt x="77192" y="26470"/>
                  <a:pt x="77192" y="23502"/>
                </a:cubicBezTo>
                <a:cubicBezTo>
                  <a:pt x="77192" y="15671"/>
                  <a:pt x="70844" y="9321"/>
                  <a:pt x="63012" y="9321"/>
                </a:cubicBezTo>
                <a:lnTo>
                  <a:pt x="62988" y="9321"/>
                </a:lnTo>
                <a:cubicBezTo>
                  <a:pt x="62988" y="4174"/>
                  <a:pt x="58817" y="1"/>
                  <a:pt x="53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a:off x="6495710" y="2345235"/>
            <a:ext cx="2719238" cy="2937120"/>
            <a:chOff x="4986224" y="2939247"/>
            <a:chExt cx="2488549" cy="2687948"/>
          </a:xfrm>
        </p:grpSpPr>
        <p:sp>
          <p:nvSpPr>
            <p:cNvPr id="1375" name="Google Shape;1375;p3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5077822" y="4221118"/>
              <a:ext cx="426566" cy="587060"/>
            </a:xfrm>
            <a:custGeom>
              <a:avLst/>
              <a:gdLst/>
              <a:ahLst/>
              <a:cxnLst/>
              <a:rect l="l" t="t" r="r" b="b"/>
              <a:pathLst>
                <a:path w="9635" h="11879" extrusionOk="0">
                  <a:moveTo>
                    <a:pt x="3332" y="0"/>
                  </a:moveTo>
                  <a:cubicBezTo>
                    <a:pt x="2933" y="0"/>
                    <a:pt x="2508" y="111"/>
                    <a:pt x="2056" y="362"/>
                  </a:cubicBezTo>
                  <a:cubicBezTo>
                    <a:pt x="1" y="1505"/>
                    <a:pt x="215" y="4451"/>
                    <a:pt x="1065" y="6915"/>
                  </a:cubicBezTo>
                  <a:cubicBezTo>
                    <a:pt x="1326" y="7672"/>
                    <a:pt x="1647" y="8384"/>
                    <a:pt x="1980" y="8984"/>
                  </a:cubicBezTo>
                  <a:cubicBezTo>
                    <a:pt x="2947" y="10721"/>
                    <a:pt x="4374" y="11879"/>
                    <a:pt x="5943" y="11879"/>
                  </a:cubicBezTo>
                  <a:cubicBezTo>
                    <a:pt x="6506" y="11879"/>
                    <a:pt x="7088" y="11729"/>
                    <a:pt x="7673" y="11404"/>
                  </a:cubicBezTo>
                  <a:cubicBezTo>
                    <a:pt x="9577" y="10345"/>
                    <a:pt x="9634" y="8362"/>
                    <a:pt x="8859" y="5855"/>
                  </a:cubicBezTo>
                  <a:lnTo>
                    <a:pt x="8859" y="5855"/>
                  </a:lnTo>
                  <a:lnTo>
                    <a:pt x="8049" y="6227"/>
                  </a:lnTo>
                  <a:lnTo>
                    <a:pt x="6902" y="6750"/>
                  </a:lnTo>
                  <a:cubicBezTo>
                    <a:pt x="6926" y="6850"/>
                    <a:pt x="6951" y="6951"/>
                    <a:pt x="6974" y="7051"/>
                  </a:cubicBezTo>
                  <a:cubicBezTo>
                    <a:pt x="7210" y="8068"/>
                    <a:pt x="7362" y="9104"/>
                    <a:pt x="6622" y="9514"/>
                  </a:cubicBezTo>
                  <a:cubicBezTo>
                    <a:pt x="6424" y="9624"/>
                    <a:pt x="6224" y="9677"/>
                    <a:pt x="6025" y="9677"/>
                  </a:cubicBezTo>
                  <a:cubicBezTo>
                    <a:pt x="5322" y="9677"/>
                    <a:pt x="4621" y="9028"/>
                    <a:pt x="3992" y="7972"/>
                  </a:cubicBezTo>
                  <a:cubicBezTo>
                    <a:pt x="3948" y="7898"/>
                    <a:pt x="3905" y="7823"/>
                    <a:pt x="3861" y="7745"/>
                  </a:cubicBezTo>
                  <a:cubicBezTo>
                    <a:pt x="3049" y="6284"/>
                    <a:pt x="2014" y="2859"/>
                    <a:pt x="2974" y="2326"/>
                  </a:cubicBezTo>
                  <a:cubicBezTo>
                    <a:pt x="3060" y="2278"/>
                    <a:pt x="3147" y="2256"/>
                    <a:pt x="3236" y="2256"/>
                  </a:cubicBezTo>
                  <a:cubicBezTo>
                    <a:pt x="3929" y="2256"/>
                    <a:pt x="4701" y="3591"/>
                    <a:pt x="5225" y="4533"/>
                  </a:cubicBezTo>
                  <a:lnTo>
                    <a:pt x="7228" y="3651"/>
                  </a:lnTo>
                  <a:cubicBezTo>
                    <a:pt x="6261" y="1998"/>
                    <a:pt x="5028"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5124882" y="4510464"/>
              <a:ext cx="379460" cy="297706"/>
            </a:xfrm>
            <a:custGeom>
              <a:avLst/>
              <a:gdLst/>
              <a:ahLst/>
              <a:cxnLst/>
              <a:rect l="l" t="t" r="r" b="b"/>
              <a:pathLst>
                <a:path w="8571" h="6024" extrusionOk="0">
                  <a:moveTo>
                    <a:pt x="7796" y="0"/>
                  </a:moveTo>
                  <a:lnTo>
                    <a:pt x="6984" y="372"/>
                  </a:lnTo>
                  <a:cubicBezTo>
                    <a:pt x="6900" y="448"/>
                    <a:pt x="6814" y="525"/>
                    <a:pt x="6727" y="599"/>
                  </a:cubicBezTo>
                  <a:cubicBezTo>
                    <a:pt x="6469" y="816"/>
                    <a:pt x="6196" y="1017"/>
                    <a:pt x="5910" y="1196"/>
                  </a:cubicBezTo>
                  <a:cubicBezTo>
                    <a:pt x="6145" y="2213"/>
                    <a:pt x="6297" y="3249"/>
                    <a:pt x="5558" y="3659"/>
                  </a:cubicBezTo>
                  <a:cubicBezTo>
                    <a:pt x="5360" y="3769"/>
                    <a:pt x="5161" y="3821"/>
                    <a:pt x="4961" y="3821"/>
                  </a:cubicBezTo>
                  <a:cubicBezTo>
                    <a:pt x="4259" y="3821"/>
                    <a:pt x="3557" y="3173"/>
                    <a:pt x="2929" y="2117"/>
                  </a:cubicBezTo>
                  <a:cubicBezTo>
                    <a:pt x="2908" y="2118"/>
                    <a:pt x="2887" y="2118"/>
                    <a:pt x="2866" y="2118"/>
                  </a:cubicBezTo>
                  <a:cubicBezTo>
                    <a:pt x="2808" y="2118"/>
                    <a:pt x="2751" y="2117"/>
                    <a:pt x="2693" y="2115"/>
                  </a:cubicBezTo>
                  <a:cubicBezTo>
                    <a:pt x="2001" y="2089"/>
                    <a:pt x="1319" y="1907"/>
                    <a:pt x="713" y="1567"/>
                  </a:cubicBezTo>
                  <a:cubicBezTo>
                    <a:pt x="459" y="1425"/>
                    <a:pt x="219" y="1255"/>
                    <a:pt x="0" y="1060"/>
                  </a:cubicBezTo>
                  <a:lnTo>
                    <a:pt x="0" y="1060"/>
                  </a:lnTo>
                  <a:cubicBezTo>
                    <a:pt x="261" y="1817"/>
                    <a:pt x="584" y="2529"/>
                    <a:pt x="916" y="3129"/>
                  </a:cubicBezTo>
                  <a:cubicBezTo>
                    <a:pt x="1882" y="4867"/>
                    <a:pt x="3310" y="6024"/>
                    <a:pt x="4879" y="6024"/>
                  </a:cubicBezTo>
                  <a:cubicBezTo>
                    <a:pt x="5443" y="6024"/>
                    <a:pt x="6025" y="5874"/>
                    <a:pt x="6610" y="5549"/>
                  </a:cubicBezTo>
                  <a:cubicBezTo>
                    <a:pt x="8514" y="4490"/>
                    <a:pt x="8570" y="2507"/>
                    <a:pt x="77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424821" y="4540115"/>
              <a:ext cx="53835" cy="176429"/>
            </a:xfrm>
            <a:custGeom>
              <a:avLst/>
              <a:gdLst/>
              <a:ahLst/>
              <a:cxnLst/>
              <a:rect l="l" t="t" r="r" b="b"/>
              <a:pathLst>
                <a:path w="1216" h="3570" extrusionOk="0">
                  <a:moveTo>
                    <a:pt x="513" y="1"/>
                  </a:moveTo>
                  <a:cubicBezTo>
                    <a:pt x="307" y="1"/>
                    <a:pt x="104" y="165"/>
                    <a:pt x="195" y="412"/>
                  </a:cubicBezTo>
                  <a:cubicBezTo>
                    <a:pt x="512" y="1277"/>
                    <a:pt x="500" y="2223"/>
                    <a:pt x="120" y="3067"/>
                  </a:cubicBezTo>
                  <a:cubicBezTo>
                    <a:pt x="1" y="3332"/>
                    <a:pt x="233" y="3570"/>
                    <a:pt x="449" y="3570"/>
                  </a:cubicBezTo>
                  <a:cubicBezTo>
                    <a:pt x="549" y="3570"/>
                    <a:pt x="645" y="3518"/>
                    <a:pt x="702" y="3394"/>
                  </a:cubicBezTo>
                  <a:cubicBezTo>
                    <a:pt x="1154" y="2389"/>
                    <a:pt x="1216" y="1263"/>
                    <a:pt x="834" y="224"/>
                  </a:cubicBezTo>
                  <a:cubicBezTo>
                    <a:pt x="777" y="68"/>
                    <a:pt x="645"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5237066" y="4255216"/>
              <a:ext cx="128257" cy="146679"/>
            </a:xfrm>
            <a:custGeom>
              <a:avLst/>
              <a:gdLst/>
              <a:ahLst/>
              <a:cxnLst/>
              <a:rect l="l" t="t" r="r" b="b"/>
              <a:pathLst>
                <a:path w="2897" h="2968" extrusionOk="0">
                  <a:moveTo>
                    <a:pt x="526" y="0"/>
                  </a:moveTo>
                  <a:cubicBezTo>
                    <a:pt x="244" y="0"/>
                    <a:pt x="0" y="345"/>
                    <a:pt x="273" y="552"/>
                  </a:cubicBezTo>
                  <a:cubicBezTo>
                    <a:pt x="1075" y="1158"/>
                    <a:pt x="1719" y="1913"/>
                    <a:pt x="2188" y="2803"/>
                  </a:cubicBezTo>
                  <a:cubicBezTo>
                    <a:pt x="2249" y="2919"/>
                    <a:pt x="2345" y="2968"/>
                    <a:pt x="2444" y="2968"/>
                  </a:cubicBezTo>
                  <a:cubicBezTo>
                    <a:pt x="2665" y="2968"/>
                    <a:pt x="2897" y="2721"/>
                    <a:pt x="2759" y="2458"/>
                  </a:cubicBezTo>
                  <a:cubicBezTo>
                    <a:pt x="2267" y="1525"/>
                    <a:pt x="1581" y="711"/>
                    <a:pt x="738" y="74"/>
                  </a:cubicBezTo>
                  <a:cubicBezTo>
                    <a:pt x="670" y="22"/>
                    <a:pt x="597" y="0"/>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37"/>
          <p:cNvGrpSpPr/>
          <p:nvPr/>
        </p:nvGrpSpPr>
        <p:grpSpPr>
          <a:xfrm>
            <a:off x="6106674" y="3324926"/>
            <a:ext cx="391546" cy="575051"/>
            <a:chOff x="4450203" y="4661388"/>
            <a:chExt cx="391546" cy="575051"/>
          </a:xfrm>
        </p:grpSpPr>
        <p:sp>
          <p:nvSpPr>
            <p:cNvPr id="1468" name="Google Shape;1468;p37"/>
            <p:cNvSpPr/>
            <p:nvPr/>
          </p:nvSpPr>
          <p:spPr>
            <a:xfrm>
              <a:off x="4450203" y="4661388"/>
              <a:ext cx="391546" cy="575051"/>
            </a:xfrm>
            <a:custGeom>
              <a:avLst/>
              <a:gdLst/>
              <a:ahLst/>
              <a:cxnLst/>
              <a:rect l="l" t="t" r="r" b="b"/>
              <a:pathLst>
                <a:path w="8844" h="11636" extrusionOk="0">
                  <a:moveTo>
                    <a:pt x="4511" y="1971"/>
                  </a:moveTo>
                  <a:cubicBezTo>
                    <a:pt x="4652" y="1971"/>
                    <a:pt x="4790" y="1981"/>
                    <a:pt x="4925" y="2004"/>
                  </a:cubicBezTo>
                  <a:cubicBezTo>
                    <a:pt x="5799" y="2149"/>
                    <a:pt x="6462" y="2760"/>
                    <a:pt x="6351" y="3422"/>
                  </a:cubicBezTo>
                  <a:cubicBezTo>
                    <a:pt x="6191" y="4384"/>
                    <a:pt x="4495" y="4972"/>
                    <a:pt x="3588" y="4972"/>
                  </a:cubicBezTo>
                  <a:cubicBezTo>
                    <a:pt x="3534" y="4972"/>
                    <a:pt x="3482" y="4969"/>
                    <a:pt x="3434" y="4965"/>
                  </a:cubicBezTo>
                  <a:cubicBezTo>
                    <a:pt x="3593" y="4011"/>
                    <a:pt x="3728" y="3001"/>
                    <a:pt x="3858" y="2026"/>
                  </a:cubicBezTo>
                  <a:cubicBezTo>
                    <a:pt x="4083" y="1993"/>
                    <a:pt x="4300" y="1971"/>
                    <a:pt x="4511" y="1971"/>
                  </a:cubicBezTo>
                  <a:close/>
                  <a:moveTo>
                    <a:pt x="3139" y="6629"/>
                  </a:moveTo>
                  <a:cubicBezTo>
                    <a:pt x="4573" y="7001"/>
                    <a:pt x="5510" y="7772"/>
                    <a:pt x="5377" y="8566"/>
                  </a:cubicBezTo>
                  <a:cubicBezTo>
                    <a:pt x="5268" y="9222"/>
                    <a:pt x="4378" y="9671"/>
                    <a:pt x="3591" y="9671"/>
                  </a:cubicBezTo>
                  <a:cubicBezTo>
                    <a:pt x="3487" y="9671"/>
                    <a:pt x="3384" y="9663"/>
                    <a:pt x="3285" y="9646"/>
                  </a:cubicBezTo>
                  <a:cubicBezTo>
                    <a:pt x="3009" y="9601"/>
                    <a:pt x="2786" y="9546"/>
                    <a:pt x="2596" y="9481"/>
                  </a:cubicBezTo>
                  <a:cubicBezTo>
                    <a:pt x="2791" y="8516"/>
                    <a:pt x="2967" y="7564"/>
                    <a:pt x="3139" y="6629"/>
                  </a:cubicBezTo>
                  <a:close/>
                  <a:moveTo>
                    <a:pt x="3770" y="0"/>
                  </a:moveTo>
                  <a:cubicBezTo>
                    <a:pt x="3129" y="0"/>
                    <a:pt x="2473" y="47"/>
                    <a:pt x="1861" y="130"/>
                  </a:cubicBezTo>
                  <a:cubicBezTo>
                    <a:pt x="1724" y="1484"/>
                    <a:pt x="1569" y="2784"/>
                    <a:pt x="1339" y="4237"/>
                  </a:cubicBezTo>
                  <a:cubicBezTo>
                    <a:pt x="1309" y="4431"/>
                    <a:pt x="1277" y="4630"/>
                    <a:pt x="1243" y="4833"/>
                  </a:cubicBezTo>
                  <a:cubicBezTo>
                    <a:pt x="930" y="6710"/>
                    <a:pt x="461" y="8925"/>
                    <a:pt x="0" y="10894"/>
                  </a:cubicBezTo>
                  <a:lnTo>
                    <a:pt x="2168" y="11456"/>
                  </a:lnTo>
                  <a:cubicBezTo>
                    <a:pt x="2343" y="11502"/>
                    <a:pt x="2518" y="11548"/>
                    <a:pt x="2729" y="11583"/>
                  </a:cubicBezTo>
                  <a:cubicBezTo>
                    <a:pt x="2941" y="11618"/>
                    <a:pt x="3161" y="11635"/>
                    <a:pt x="3386" y="11635"/>
                  </a:cubicBezTo>
                  <a:cubicBezTo>
                    <a:pt x="4966" y="11635"/>
                    <a:pt x="6767" y="10792"/>
                    <a:pt x="7367" y="9498"/>
                  </a:cubicBezTo>
                  <a:cubicBezTo>
                    <a:pt x="7451" y="9316"/>
                    <a:pt x="7513" y="9125"/>
                    <a:pt x="7545" y="8928"/>
                  </a:cubicBezTo>
                  <a:cubicBezTo>
                    <a:pt x="7618" y="8493"/>
                    <a:pt x="7602" y="8111"/>
                    <a:pt x="7515" y="7773"/>
                  </a:cubicBezTo>
                  <a:cubicBezTo>
                    <a:pt x="7407" y="7356"/>
                    <a:pt x="7192" y="7007"/>
                    <a:pt x="6902" y="6706"/>
                  </a:cubicBezTo>
                  <a:cubicBezTo>
                    <a:pt x="6673" y="6468"/>
                    <a:pt x="6399" y="6260"/>
                    <a:pt x="6093" y="6073"/>
                  </a:cubicBezTo>
                  <a:cubicBezTo>
                    <a:pt x="7271" y="5689"/>
                    <a:pt x="8341" y="4952"/>
                    <a:pt x="8574" y="3561"/>
                  </a:cubicBezTo>
                  <a:cubicBezTo>
                    <a:pt x="8844" y="1943"/>
                    <a:pt x="7396" y="454"/>
                    <a:pt x="5406" y="122"/>
                  </a:cubicBezTo>
                  <a:cubicBezTo>
                    <a:pt x="4902" y="38"/>
                    <a:pt x="4342"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4450203" y="4870726"/>
              <a:ext cx="337268" cy="365708"/>
            </a:xfrm>
            <a:custGeom>
              <a:avLst/>
              <a:gdLst/>
              <a:ahLst/>
              <a:cxnLst/>
              <a:rect l="l" t="t" r="r" b="b"/>
              <a:pathLst>
                <a:path w="7618" h="7400" extrusionOk="0">
                  <a:moveTo>
                    <a:pt x="3139" y="2393"/>
                  </a:moveTo>
                  <a:cubicBezTo>
                    <a:pt x="4573" y="2765"/>
                    <a:pt x="5510" y="3536"/>
                    <a:pt x="5377" y="4330"/>
                  </a:cubicBezTo>
                  <a:cubicBezTo>
                    <a:pt x="5268" y="4986"/>
                    <a:pt x="4378" y="5435"/>
                    <a:pt x="3591" y="5435"/>
                  </a:cubicBezTo>
                  <a:cubicBezTo>
                    <a:pt x="3487" y="5435"/>
                    <a:pt x="3384" y="5427"/>
                    <a:pt x="3285" y="5410"/>
                  </a:cubicBezTo>
                  <a:cubicBezTo>
                    <a:pt x="3009" y="5365"/>
                    <a:pt x="2786" y="5310"/>
                    <a:pt x="2598" y="5245"/>
                  </a:cubicBezTo>
                  <a:cubicBezTo>
                    <a:pt x="2791" y="4280"/>
                    <a:pt x="2967" y="3328"/>
                    <a:pt x="3139" y="2393"/>
                  </a:cubicBezTo>
                  <a:close/>
                  <a:moveTo>
                    <a:pt x="1340" y="1"/>
                  </a:moveTo>
                  <a:cubicBezTo>
                    <a:pt x="1309" y="195"/>
                    <a:pt x="1277" y="395"/>
                    <a:pt x="1244" y="597"/>
                  </a:cubicBezTo>
                  <a:cubicBezTo>
                    <a:pt x="931" y="2474"/>
                    <a:pt x="461" y="4689"/>
                    <a:pt x="0" y="6658"/>
                  </a:cubicBezTo>
                  <a:lnTo>
                    <a:pt x="2168" y="7220"/>
                  </a:lnTo>
                  <a:cubicBezTo>
                    <a:pt x="2343" y="7266"/>
                    <a:pt x="2518" y="7312"/>
                    <a:pt x="2729" y="7347"/>
                  </a:cubicBezTo>
                  <a:cubicBezTo>
                    <a:pt x="2941" y="7382"/>
                    <a:pt x="3162" y="7400"/>
                    <a:pt x="3388" y="7400"/>
                  </a:cubicBezTo>
                  <a:cubicBezTo>
                    <a:pt x="4968" y="7400"/>
                    <a:pt x="6768" y="6556"/>
                    <a:pt x="7367" y="5262"/>
                  </a:cubicBezTo>
                  <a:cubicBezTo>
                    <a:pt x="7451" y="5080"/>
                    <a:pt x="7513" y="4889"/>
                    <a:pt x="7545" y="4692"/>
                  </a:cubicBezTo>
                  <a:cubicBezTo>
                    <a:pt x="7618" y="4257"/>
                    <a:pt x="7602" y="3875"/>
                    <a:pt x="7515" y="3537"/>
                  </a:cubicBezTo>
                  <a:cubicBezTo>
                    <a:pt x="7407" y="3120"/>
                    <a:pt x="7193" y="2771"/>
                    <a:pt x="6902" y="2470"/>
                  </a:cubicBezTo>
                  <a:cubicBezTo>
                    <a:pt x="6634" y="2509"/>
                    <a:pt x="6362" y="2528"/>
                    <a:pt x="6091" y="2528"/>
                  </a:cubicBezTo>
                  <a:cubicBezTo>
                    <a:pt x="6006" y="2528"/>
                    <a:pt x="5922" y="2527"/>
                    <a:pt x="5837" y="2523"/>
                  </a:cubicBezTo>
                  <a:cubicBezTo>
                    <a:pt x="5182" y="2494"/>
                    <a:pt x="4533" y="2357"/>
                    <a:pt x="3924" y="2112"/>
                  </a:cubicBezTo>
                  <a:cubicBezTo>
                    <a:pt x="3356" y="1885"/>
                    <a:pt x="2830" y="1562"/>
                    <a:pt x="2367" y="1163"/>
                  </a:cubicBezTo>
                  <a:cubicBezTo>
                    <a:pt x="1974" y="824"/>
                    <a:pt x="1629" y="430"/>
                    <a:pt x="134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4709855" y="4702851"/>
              <a:ext cx="102358" cy="191848"/>
            </a:xfrm>
            <a:custGeom>
              <a:avLst/>
              <a:gdLst/>
              <a:ahLst/>
              <a:cxnLst/>
              <a:rect l="l" t="t" r="r" b="b"/>
              <a:pathLst>
                <a:path w="2312" h="3882" extrusionOk="0">
                  <a:moveTo>
                    <a:pt x="414" y="0"/>
                  </a:moveTo>
                  <a:cubicBezTo>
                    <a:pt x="136" y="0"/>
                    <a:pt x="0" y="470"/>
                    <a:pt x="312" y="640"/>
                  </a:cubicBezTo>
                  <a:cubicBezTo>
                    <a:pt x="1337" y="1197"/>
                    <a:pt x="1490" y="2527"/>
                    <a:pt x="744" y="3377"/>
                  </a:cubicBezTo>
                  <a:cubicBezTo>
                    <a:pt x="540" y="3607"/>
                    <a:pt x="770" y="3882"/>
                    <a:pt x="1015" y="3882"/>
                  </a:cubicBezTo>
                  <a:cubicBezTo>
                    <a:pt x="1101" y="3882"/>
                    <a:pt x="1189" y="3848"/>
                    <a:pt x="1260" y="3766"/>
                  </a:cubicBezTo>
                  <a:cubicBezTo>
                    <a:pt x="2311" y="2574"/>
                    <a:pt x="1922" y="783"/>
                    <a:pt x="558" y="40"/>
                  </a:cubicBezTo>
                  <a:cubicBezTo>
                    <a:pt x="507" y="13"/>
                    <a:pt x="459" y="0"/>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4678334" y="4894842"/>
              <a:ext cx="61893" cy="50952"/>
            </a:xfrm>
            <a:custGeom>
              <a:avLst/>
              <a:gdLst/>
              <a:ahLst/>
              <a:cxnLst/>
              <a:rect l="l" t="t" r="r" b="b"/>
              <a:pathLst>
                <a:path w="1398" h="1031" extrusionOk="0">
                  <a:moveTo>
                    <a:pt x="1017" y="0"/>
                  </a:moveTo>
                  <a:cubicBezTo>
                    <a:pt x="977" y="0"/>
                    <a:pt x="938" y="9"/>
                    <a:pt x="902" y="30"/>
                  </a:cubicBezTo>
                  <a:cubicBezTo>
                    <a:pt x="685" y="153"/>
                    <a:pt x="468" y="278"/>
                    <a:pt x="252" y="401"/>
                  </a:cubicBezTo>
                  <a:cubicBezTo>
                    <a:pt x="100" y="487"/>
                    <a:pt x="1" y="645"/>
                    <a:pt x="74" y="823"/>
                  </a:cubicBezTo>
                  <a:cubicBezTo>
                    <a:pt x="118" y="934"/>
                    <a:pt x="252" y="1030"/>
                    <a:pt x="381" y="1030"/>
                  </a:cubicBezTo>
                  <a:cubicBezTo>
                    <a:pt x="420" y="1030"/>
                    <a:pt x="459" y="1021"/>
                    <a:pt x="494" y="1001"/>
                  </a:cubicBezTo>
                  <a:cubicBezTo>
                    <a:pt x="713" y="878"/>
                    <a:pt x="929" y="753"/>
                    <a:pt x="1146" y="630"/>
                  </a:cubicBezTo>
                  <a:cubicBezTo>
                    <a:pt x="1298" y="543"/>
                    <a:pt x="1397" y="384"/>
                    <a:pt x="1324" y="207"/>
                  </a:cubicBezTo>
                  <a:cubicBezTo>
                    <a:pt x="1280" y="96"/>
                    <a:pt x="1146"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4603515" y="5092023"/>
              <a:ext cx="157433" cy="109564"/>
            </a:xfrm>
            <a:custGeom>
              <a:avLst/>
              <a:gdLst/>
              <a:ahLst/>
              <a:cxnLst/>
              <a:rect l="l" t="t" r="r" b="b"/>
              <a:pathLst>
                <a:path w="3556" h="2217" extrusionOk="0">
                  <a:moveTo>
                    <a:pt x="3128" y="0"/>
                  </a:moveTo>
                  <a:cubicBezTo>
                    <a:pt x="3012" y="0"/>
                    <a:pt x="2894" y="53"/>
                    <a:pt x="2825" y="178"/>
                  </a:cubicBezTo>
                  <a:cubicBezTo>
                    <a:pt x="2339" y="1047"/>
                    <a:pt x="1397" y="1558"/>
                    <a:pt x="415" y="1574"/>
                  </a:cubicBezTo>
                  <a:cubicBezTo>
                    <a:pt x="1" y="1582"/>
                    <a:pt x="83" y="2217"/>
                    <a:pt x="490" y="2217"/>
                  </a:cubicBezTo>
                  <a:cubicBezTo>
                    <a:pt x="492" y="2217"/>
                    <a:pt x="494" y="2217"/>
                    <a:pt x="496" y="2217"/>
                  </a:cubicBezTo>
                  <a:cubicBezTo>
                    <a:pt x="1727" y="2196"/>
                    <a:pt x="2830" y="1486"/>
                    <a:pt x="3423" y="422"/>
                  </a:cubicBezTo>
                  <a:cubicBezTo>
                    <a:pt x="3556" y="185"/>
                    <a:pt x="3345" y="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37"/>
          <p:cNvGrpSpPr/>
          <p:nvPr/>
        </p:nvGrpSpPr>
        <p:grpSpPr>
          <a:xfrm>
            <a:off x="5564762" y="3054269"/>
            <a:ext cx="364708" cy="639640"/>
            <a:chOff x="6138962" y="1866319"/>
            <a:chExt cx="364708" cy="639640"/>
          </a:xfrm>
        </p:grpSpPr>
        <p:sp>
          <p:nvSpPr>
            <p:cNvPr id="1474" name="Google Shape;1474;p37"/>
            <p:cNvSpPr/>
            <p:nvPr/>
          </p:nvSpPr>
          <p:spPr>
            <a:xfrm>
              <a:off x="6138962" y="1866319"/>
              <a:ext cx="364708" cy="639595"/>
            </a:xfrm>
            <a:custGeom>
              <a:avLst/>
              <a:gdLst/>
              <a:ahLst/>
              <a:cxnLst/>
              <a:rect l="l" t="t" r="r" b="b"/>
              <a:pathLst>
                <a:path w="7928" h="12455" extrusionOk="0">
                  <a:moveTo>
                    <a:pt x="2637" y="2136"/>
                  </a:moveTo>
                  <a:lnTo>
                    <a:pt x="4259" y="6972"/>
                  </a:lnTo>
                  <a:lnTo>
                    <a:pt x="3078" y="7212"/>
                  </a:lnTo>
                  <a:lnTo>
                    <a:pt x="2458" y="7339"/>
                  </a:lnTo>
                  <a:lnTo>
                    <a:pt x="2456" y="7339"/>
                  </a:lnTo>
                  <a:lnTo>
                    <a:pt x="2477" y="6751"/>
                  </a:lnTo>
                  <a:lnTo>
                    <a:pt x="2637" y="2136"/>
                  </a:lnTo>
                  <a:close/>
                  <a:moveTo>
                    <a:pt x="3977" y="1"/>
                  </a:moveTo>
                  <a:lnTo>
                    <a:pt x="941" y="240"/>
                  </a:lnTo>
                  <a:lnTo>
                    <a:pt x="613" y="4495"/>
                  </a:lnTo>
                  <a:lnTo>
                    <a:pt x="0" y="12454"/>
                  </a:lnTo>
                  <a:lnTo>
                    <a:pt x="0" y="12454"/>
                  </a:lnTo>
                  <a:lnTo>
                    <a:pt x="2299" y="12271"/>
                  </a:lnTo>
                  <a:lnTo>
                    <a:pt x="2406" y="9126"/>
                  </a:lnTo>
                  <a:lnTo>
                    <a:pt x="4801" y="8626"/>
                  </a:lnTo>
                  <a:lnTo>
                    <a:pt x="5549" y="10814"/>
                  </a:lnTo>
                  <a:lnTo>
                    <a:pt x="7927" y="10617"/>
                  </a:lnTo>
                  <a:lnTo>
                    <a:pt x="7211" y="8694"/>
                  </a:lnTo>
                  <a:lnTo>
                    <a:pt x="3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6139008" y="2097090"/>
              <a:ext cx="364662" cy="408869"/>
            </a:xfrm>
            <a:custGeom>
              <a:avLst/>
              <a:gdLst/>
              <a:ahLst/>
              <a:cxnLst/>
              <a:rect l="l" t="t" r="r" b="b"/>
              <a:pathLst>
                <a:path w="7927" h="7962" extrusionOk="0">
                  <a:moveTo>
                    <a:pt x="612" y="1"/>
                  </a:moveTo>
                  <a:lnTo>
                    <a:pt x="1" y="7961"/>
                  </a:lnTo>
                  <a:lnTo>
                    <a:pt x="2298" y="7777"/>
                  </a:lnTo>
                  <a:lnTo>
                    <a:pt x="2405" y="4632"/>
                  </a:lnTo>
                  <a:lnTo>
                    <a:pt x="4800" y="4132"/>
                  </a:lnTo>
                  <a:lnTo>
                    <a:pt x="5548" y="6321"/>
                  </a:lnTo>
                  <a:lnTo>
                    <a:pt x="7926" y="6123"/>
                  </a:lnTo>
                  <a:lnTo>
                    <a:pt x="7210" y="4200"/>
                  </a:lnTo>
                  <a:cubicBezTo>
                    <a:pt x="6806" y="4167"/>
                    <a:pt x="6405" y="4104"/>
                    <a:pt x="6009" y="4013"/>
                  </a:cubicBezTo>
                  <a:cubicBezTo>
                    <a:pt x="5209" y="3828"/>
                    <a:pt x="4433" y="3528"/>
                    <a:pt x="3719" y="3123"/>
                  </a:cubicBezTo>
                  <a:cubicBezTo>
                    <a:pt x="3500" y="2998"/>
                    <a:pt x="3284" y="2863"/>
                    <a:pt x="3077" y="2718"/>
                  </a:cubicBezTo>
                  <a:lnTo>
                    <a:pt x="2455" y="2845"/>
                  </a:lnTo>
                  <a:lnTo>
                    <a:pt x="2476" y="2257"/>
                  </a:lnTo>
                  <a:cubicBezTo>
                    <a:pt x="2223" y="2044"/>
                    <a:pt x="1983" y="1814"/>
                    <a:pt x="1758" y="1571"/>
                  </a:cubicBezTo>
                  <a:cubicBezTo>
                    <a:pt x="1316" y="1093"/>
                    <a:pt x="932" y="566"/>
                    <a:pt x="61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6280420" y="1904575"/>
              <a:ext cx="97341" cy="217067"/>
            </a:xfrm>
            <a:custGeom>
              <a:avLst/>
              <a:gdLst/>
              <a:ahLst/>
              <a:cxnLst/>
              <a:rect l="l" t="t" r="r" b="b"/>
              <a:pathLst>
                <a:path w="2116" h="4227" extrusionOk="0">
                  <a:moveTo>
                    <a:pt x="429" y="0"/>
                  </a:moveTo>
                  <a:cubicBezTo>
                    <a:pt x="224" y="0"/>
                    <a:pt x="0" y="214"/>
                    <a:pt x="97" y="471"/>
                  </a:cubicBezTo>
                  <a:cubicBezTo>
                    <a:pt x="544" y="1661"/>
                    <a:pt x="991" y="2851"/>
                    <a:pt x="1437" y="4041"/>
                  </a:cubicBezTo>
                  <a:cubicBezTo>
                    <a:pt x="1487" y="4172"/>
                    <a:pt x="1585" y="4226"/>
                    <a:pt x="1688" y="4226"/>
                  </a:cubicBezTo>
                  <a:cubicBezTo>
                    <a:pt x="1892" y="4226"/>
                    <a:pt x="2116" y="4012"/>
                    <a:pt x="2019" y="3755"/>
                  </a:cubicBezTo>
                  <a:cubicBezTo>
                    <a:pt x="1572" y="2565"/>
                    <a:pt x="1126" y="1375"/>
                    <a:pt x="679" y="186"/>
                  </a:cubicBezTo>
                  <a:cubicBezTo>
                    <a:pt x="630" y="55"/>
                    <a:pt x="532"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6359452" y="2142741"/>
              <a:ext cx="62425" cy="111435"/>
            </a:xfrm>
            <a:custGeom>
              <a:avLst/>
              <a:gdLst/>
              <a:ahLst/>
              <a:cxnLst/>
              <a:rect l="l" t="t" r="r" b="b"/>
              <a:pathLst>
                <a:path w="1357" h="2170" extrusionOk="0">
                  <a:moveTo>
                    <a:pt x="428" y="0"/>
                  </a:moveTo>
                  <a:cubicBezTo>
                    <a:pt x="224" y="0"/>
                    <a:pt x="0" y="214"/>
                    <a:pt x="99" y="472"/>
                  </a:cubicBezTo>
                  <a:cubicBezTo>
                    <a:pt x="292" y="976"/>
                    <a:pt x="484" y="1480"/>
                    <a:pt x="678" y="1985"/>
                  </a:cubicBezTo>
                  <a:cubicBezTo>
                    <a:pt x="728" y="2115"/>
                    <a:pt x="826" y="2170"/>
                    <a:pt x="929" y="2170"/>
                  </a:cubicBezTo>
                  <a:cubicBezTo>
                    <a:pt x="1134" y="2170"/>
                    <a:pt x="1357" y="1956"/>
                    <a:pt x="1259" y="1699"/>
                  </a:cubicBezTo>
                  <a:cubicBezTo>
                    <a:pt x="1066" y="1195"/>
                    <a:pt x="873" y="690"/>
                    <a:pt x="681" y="186"/>
                  </a:cubicBezTo>
                  <a:cubicBezTo>
                    <a:pt x="630" y="55"/>
                    <a:pt x="532"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37"/>
          <p:cNvGrpSpPr/>
          <p:nvPr/>
        </p:nvGrpSpPr>
        <p:grpSpPr>
          <a:xfrm>
            <a:off x="3517449" y="2838567"/>
            <a:ext cx="3123982" cy="3007133"/>
            <a:chOff x="3788199" y="2983467"/>
            <a:chExt cx="3123982" cy="3007133"/>
          </a:xfrm>
        </p:grpSpPr>
        <p:sp>
          <p:nvSpPr>
            <p:cNvPr id="1479" name="Google Shape;1479;p37"/>
            <p:cNvSpPr/>
            <p:nvPr/>
          </p:nvSpPr>
          <p:spPr>
            <a:xfrm>
              <a:off x="4229087" y="4380675"/>
              <a:ext cx="543888" cy="1103668"/>
            </a:xfrm>
            <a:custGeom>
              <a:avLst/>
              <a:gdLst/>
              <a:ahLst/>
              <a:cxnLst/>
              <a:rect l="l" t="t" r="r" b="b"/>
              <a:pathLst>
                <a:path w="11823" h="21492" extrusionOk="0">
                  <a:moveTo>
                    <a:pt x="1993" y="1"/>
                  </a:moveTo>
                  <a:cubicBezTo>
                    <a:pt x="1993" y="1"/>
                    <a:pt x="1155" y="1557"/>
                    <a:pt x="610" y="3927"/>
                  </a:cubicBezTo>
                  <a:cubicBezTo>
                    <a:pt x="237" y="5538"/>
                    <a:pt x="0" y="7526"/>
                    <a:pt x="254" y="9658"/>
                  </a:cubicBezTo>
                  <a:cubicBezTo>
                    <a:pt x="276" y="9835"/>
                    <a:pt x="300" y="10013"/>
                    <a:pt x="328" y="10193"/>
                  </a:cubicBezTo>
                  <a:cubicBezTo>
                    <a:pt x="924" y="14001"/>
                    <a:pt x="3144" y="18196"/>
                    <a:pt x="8951" y="21491"/>
                  </a:cubicBezTo>
                  <a:cubicBezTo>
                    <a:pt x="9492" y="20305"/>
                    <a:pt x="9903" y="19172"/>
                    <a:pt x="10200" y="18090"/>
                  </a:cubicBezTo>
                  <a:cubicBezTo>
                    <a:pt x="10477" y="17084"/>
                    <a:pt x="10655" y="16123"/>
                    <a:pt x="10748" y="15206"/>
                  </a:cubicBezTo>
                  <a:cubicBezTo>
                    <a:pt x="11823" y="4756"/>
                    <a:pt x="1993" y="1"/>
                    <a:pt x="1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4229087" y="4582228"/>
              <a:ext cx="469272" cy="902109"/>
            </a:xfrm>
            <a:custGeom>
              <a:avLst/>
              <a:gdLst/>
              <a:ahLst/>
              <a:cxnLst/>
              <a:rect l="l" t="t" r="r" b="b"/>
              <a:pathLst>
                <a:path w="10201" h="17567" extrusionOk="0">
                  <a:moveTo>
                    <a:pt x="610" y="1"/>
                  </a:moveTo>
                  <a:cubicBezTo>
                    <a:pt x="237" y="1613"/>
                    <a:pt x="0" y="3601"/>
                    <a:pt x="254" y="5733"/>
                  </a:cubicBezTo>
                  <a:cubicBezTo>
                    <a:pt x="276" y="5910"/>
                    <a:pt x="300" y="6088"/>
                    <a:pt x="328" y="6268"/>
                  </a:cubicBezTo>
                  <a:cubicBezTo>
                    <a:pt x="924" y="10076"/>
                    <a:pt x="3144" y="14271"/>
                    <a:pt x="8951" y="17566"/>
                  </a:cubicBezTo>
                  <a:cubicBezTo>
                    <a:pt x="9492" y="16380"/>
                    <a:pt x="9903" y="15247"/>
                    <a:pt x="10200" y="14165"/>
                  </a:cubicBezTo>
                  <a:lnTo>
                    <a:pt x="10200" y="14163"/>
                  </a:lnTo>
                  <a:cubicBezTo>
                    <a:pt x="8818" y="13974"/>
                    <a:pt x="7531" y="13284"/>
                    <a:pt x="6479" y="12379"/>
                  </a:cubicBezTo>
                  <a:cubicBezTo>
                    <a:pt x="5137" y="11224"/>
                    <a:pt x="4091" y="9726"/>
                    <a:pt x="3225" y="8193"/>
                  </a:cubicBezTo>
                  <a:cubicBezTo>
                    <a:pt x="2344" y="6629"/>
                    <a:pt x="1664" y="4951"/>
                    <a:pt x="1203" y="3217"/>
                  </a:cubicBezTo>
                  <a:cubicBezTo>
                    <a:pt x="924" y="2162"/>
                    <a:pt x="724" y="1085"/>
                    <a:pt x="61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4359826" y="4489847"/>
              <a:ext cx="264928" cy="965889"/>
            </a:xfrm>
            <a:custGeom>
              <a:avLst/>
              <a:gdLst/>
              <a:ahLst/>
              <a:cxnLst/>
              <a:rect l="l" t="t" r="r" b="b"/>
              <a:pathLst>
                <a:path w="5759" h="18809" extrusionOk="0">
                  <a:moveTo>
                    <a:pt x="3" y="1"/>
                  </a:moveTo>
                  <a:lnTo>
                    <a:pt x="3" y="1"/>
                  </a:lnTo>
                  <a:cubicBezTo>
                    <a:pt x="0" y="3717"/>
                    <a:pt x="694" y="7496"/>
                    <a:pt x="1895" y="11011"/>
                  </a:cubicBezTo>
                  <a:cubicBezTo>
                    <a:pt x="2845" y="13735"/>
                    <a:pt x="4141" y="16423"/>
                    <a:pt x="5758" y="18808"/>
                  </a:cubicBezTo>
                  <a:cubicBezTo>
                    <a:pt x="4284" y="16338"/>
                    <a:pt x="3054" y="13656"/>
                    <a:pt x="2119" y="10934"/>
                  </a:cubicBezTo>
                  <a:cubicBezTo>
                    <a:pt x="935" y="7426"/>
                    <a:pt x="209" y="3697"/>
                    <a:pt x="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4271455" y="4667060"/>
              <a:ext cx="251266" cy="249265"/>
            </a:xfrm>
            <a:custGeom>
              <a:avLst/>
              <a:gdLst/>
              <a:ahLst/>
              <a:cxnLst/>
              <a:rect l="l" t="t" r="r" b="b"/>
              <a:pathLst>
                <a:path w="5462" h="4854" extrusionOk="0">
                  <a:moveTo>
                    <a:pt x="5462" y="1"/>
                  </a:moveTo>
                  <a:cubicBezTo>
                    <a:pt x="4914" y="689"/>
                    <a:pt x="4432" y="1431"/>
                    <a:pt x="4016" y="2208"/>
                  </a:cubicBezTo>
                  <a:cubicBezTo>
                    <a:pt x="3627" y="2935"/>
                    <a:pt x="3298" y="3696"/>
                    <a:pt x="3030" y="4477"/>
                  </a:cubicBezTo>
                  <a:lnTo>
                    <a:pt x="3030" y="4477"/>
                  </a:lnTo>
                  <a:cubicBezTo>
                    <a:pt x="2120" y="3050"/>
                    <a:pt x="874" y="1886"/>
                    <a:pt x="0" y="435"/>
                  </a:cubicBezTo>
                  <a:lnTo>
                    <a:pt x="0" y="435"/>
                  </a:lnTo>
                  <a:cubicBezTo>
                    <a:pt x="787" y="1991"/>
                    <a:pt x="2082" y="3226"/>
                    <a:pt x="2982" y="4705"/>
                  </a:cubicBezTo>
                  <a:lnTo>
                    <a:pt x="3073" y="4853"/>
                  </a:lnTo>
                  <a:lnTo>
                    <a:pt x="3128" y="4688"/>
                  </a:lnTo>
                  <a:cubicBezTo>
                    <a:pt x="3676" y="3025"/>
                    <a:pt x="4475" y="1446"/>
                    <a:pt x="5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4339999" y="4976090"/>
              <a:ext cx="278453" cy="300772"/>
            </a:xfrm>
            <a:custGeom>
              <a:avLst/>
              <a:gdLst/>
              <a:ahLst/>
              <a:cxnLst/>
              <a:rect l="l" t="t" r="r" b="b"/>
              <a:pathLst>
                <a:path w="6053" h="5857" extrusionOk="0">
                  <a:moveTo>
                    <a:pt x="0" y="1297"/>
                  </a:moveTo>
                  <a:cubicBezTo>
                    <a:pt x="4" y="1301"/>
                    <a:pt x="7" y="1305"/>
                    <a:pt x="11" y="1309"/>
                  </a:cubicBezTo>
                  <a:lnTo>
                    <a:pt x="11" y="1309"/>
                  </a:lnTo>
                  <a:cubicBezTo>
                    <a:pt x="8" y="1305"/>
                    <a:pt x="4" y="1301"/>
                    <a:pt x="1" y="1297"/>
                  </a:cubicBezTo>
                  <a:close/>
                  <a:moveTo>
                    <a:pt x="6053" y="0"/>
                  </a:moveTo>
                  <a:lnTo>
                    <a:pt x="6053" y="0"/>
                  </a:lnTo>
                  <a:cubicBezTo>
                    <a:pt x="5395" y="1355"/>
                    <a:pt x="4871" y="2773"/>
                    <a:pt x="4473" y="4224"/>
                  </a:cubicBezTo>
                  <a:cubicBezTo>
                    <a:pt x="4353" y="4665"/>
                    <a:pt x="4243" y="5108"/>
                    <a:pt x="4143" y="5554"/>
                  </a:cubicBezTo>
                  <a:lnTo>
                    <a:pt x="4143" y="5554"/>
                  </a:lnTo>
                  <a:cubicBezTo>
                    <a:pt x="2656" y="4252"/>
                    <a:pt x="1286" y="2819"/>
                    <a:pt x="11" y="1309"/>
                  </a:cubicBezTo>
                  <a:lnTo>
                    <a:pt x="11" y="1309"/>
                  </a:lnTo>
                  <a:cubicBezTo>
                    <a:pt x="1218" y="2939"/>
                    <a:pt x="2619" y="4424"/>
                    <a:pt x="4140" y="5765"/>
                  </a:cubicBezTo>
                  <a:lnTo>
                    <a:pt x="4243" y="5857"/>
                  </a:lnTo>
                  <a:lnTo>
                    <a:pt x="4272" y="5722"/>
                  </a:lnTo>
                  <a:cubicBezTo>
                    <a:pt x="4680" y="3763"/>
                    <a:pt x="5295" y="1851"/>
                    <a:pt x="6053"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3788199" y="4992316"/>
              <a:ext cx="912920" cy="622187"/>
            </a:xfrm>
            <a:custGeom>
              <a:avLst/>
              <a:gdLst/>
              <a:ahLst/>
              <a:cxnLst/>
              <a:rect l="l" t="t" r="r" b="b"/>
              <a:pathLst>
                <a:path w="19845" h="12116" extrusionOk="0">
                  <a:moveTo>
                    <a:pt x="4892" y="0"/>
                  </a:moveTo>
                  <a:cubicBezTo>
                    <a:pt x="2050" y="0"/>
                    <a:pt x="0" y="655"/>
                    <a:pt x="0" y="655"/>
                  </a:cubicBezTo>
                  <a:cubicBezTo>
                    <a:pt x="0" y="655"/>
                    <a:pt x="464" y="2360"/>
                    <a:pt x="1701" y="4455"/>
                  </a:cubicBezTo>
                  <a:cubicBezTo>
                    <a:pt x="2541" y="5880"/>
                    <a:pt x="3738" y="7484"/>
                    <a:pt x="5389" y="8856"/>
                  </a:cubicBezTo>
                  <a:cubicBezTo>
                    <a:pt x="5527" y="8970"/>
                    <a:pt x="5668" y="9082"/>
                    <a:pt x="5811" y="9192"/>
                  </a:cubicBezTo>
                  <a:cubicBezTo>
                    <a:pt x="7986" y="10866"/>
                    <a:pt x="10893" y="12115"/>
                    <a:pt x="14725" y="12115"/>
                  </a:cubicBezTo>
                  <a:cubicBezTo>
                    <a:pt x="16276" y="12115"/>
                    <a:pt x="17978" y="11911"/>
                    <a:pt x="19844" y="11447"/>
                  </a:cubicBezTo>
                  <a:cubicBezTo>
                    <a:pt x="19421" y="10214"/>
                    <a:pt x="18937" y="9109"/>
                    <a:pt x="18407" y="8119"/>
                  </a:cubicBezTo>
                  <a:cubicBezTo>
                    <a:pt x="17915" y="7201"/>
                    <a:pt x="17383" y="6381"/>
                    <a:pt x="16820" y="5653"/>
                  </a:cubicBezTo>
                  <a:cubicBezTo>
                    <a:pt x="13251" y="1027"/>
                    <a:pt x="8451" y="0"/>
                    <a:pt x="4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3866404" y="5221085"/>
              <a:ext cx="834715" cy="393412"/>
            </a:xfrm>
            <a:custGeom>
              <a:avLst/>
              <a:gdLst/>
              <a:ahLst/>
              <a:cxnLst/>
              <a:rect l="l" t="t" r="r" b="b"/>
              <a:pathLst>
                <a:path w="18145" h="7661" extrusionOk="0">
                  <a:moveTo>
                    <a:pt x="1" y="0"/>
                  </a:moveTo>
                  <a:lnTo>
                    <a:pt x="1" y="0"/>
                  </a:lnTo>
                  <a:cubicBezTo>
                    <a:pt x="841" y="1425"/>
                    <a:pt x="2038" y="3029"/>
                    <a:pt x="3689" y="4401"/>
                  </a:cubicBezTo>
                  <a:cubicBezTo>
                    <a:pt x="3827" y="4515"/>
                    <a:pt x="3967" y="4627"/>
                    <a:pt x="4111" y="4737"/>
                  </a:cubicBezTo>
                  <a:cubicBezTo>
                    <a:pt x="6286" y="6411"/>
                    <a:pt x="9193" y="7660"/>
                    <a:pt x="13025" y="7660"/>
                  </a:cubicBezTo>
                  <a:cubicBezTo>
                    <a:pt x="14576" y="7660"/>
                    <a:pt x="16278" y="7456"/>
                    <a:pt x="18144" y="6992"/>
                  </a:cubicBezTo>
                  <a:cubicBezTo>
                    <a:pt x="17721" y="5759"/>
                    <a:pt x="17237" y="4654"/>
                    <a:pt x="16707" y="3664"/>
                  </a:cubicBezTo>
                  <a:cubicBezTo>
                    <a:pt x="15575" y="4478"/>
                    <a:pt x="14166" y="4864"/>
                    <a:pt x="12780" y="4933"/>
                  </a:cubicBezTo>
                  <a:cubicBezTo>
                    <a:pt x="12606" y="4941"/>
                    <a:pt x="12432" y="4946"/>
                    <a:pt x="12258" y="4946"/>
                  </a:cubicBezTo>
                  <a:cubicBezTo>
                    <a:pt x="10661" y="4946"/>
                    <a:pt x="9056" y="4603"/>
                    <a:pt x="7539" y="4137"/>
                  </a:cubicBezTo>
                  <a:cubicBezTo>
                    <a:pt x="5822" y="3612"/>
                    <a:pt x="4174" y="2863"/>
                    <a:pt x="2645" y="1922"/>
                  </a:cubicBezTo>
                  <a:cubicBezTo>
                    <a:pt x="1716" y="1351"/>
                    <a:pt x="829" y="708"/>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3883977" y="5074991"/>
              <a:ext cx="787793" cy="496835"/>
            </a:xfrm>
            <a:custGeom>
              <a:avLst/>
              <a:gdLst/>
              <a:ahLst/>
              <a:cxnLst/>
              <a:rect l="l" t="t" r="r" b="b"/>
              <a:pathLst>
                <a:path w="17125" h="9675" extrusionOk="0">
                  <a:moveTo>
                    <a:pt x="0" y="1"/>
                  </a:moveTo>
                  <a:lnTo>
                    <a:pt x="0" y="1"/>
                  </a:lnTo>
                  <a:cubicBezTo>
                    <a:pt x="2556" y="2697"/>
                    <a:pt x="5662" y="4960"/>
                    <a:pt x="8955" y="6681"/>
                  </a:cubicBezTo>
                  <a:cubicBezTo>
                    <a:pt x="11518" y="8001"/>
                    <a:pt x="14308" y="9059"/>
                    <a:pt x="17124" y="9674"/>
                  </a:cubicBezTo>
                  <a:cubicBezTo>
                    <a:pt x="14354" y="8898"/>
                    <a:pt x="11615" y="7800"/>
                    <a:pt x="9064" y="6471"/>
                  </a:cubicBezTo>
                  <a:cubicBezTo>
                    <a:pt x="5789" y="4743"/>
                    <a:pt x="2695" y="25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3942906" y="5078329"/>
              <a:ext cx="242571" cy="265236"/>
            </a:xfrm>
            <a:custGeom>
              <a:avLst/>
              <a:gdLst/>
              <a:ahLst/>
              <a:cxnLst/>
              <a:rect l="l" t="t" r="r" b="b"/>
              <a:pathLst>
                <a:path w="5273" h="5165" extrusionOk="0">
                  <a:moveTo>
                    <a:pt x="3661" y="1"/>
                  </a:moveTo>
                  <a:lnTo>
                    <a:pt x="3661" y="1"/>
                  </a:lnTo>
                  <a:cubicBezTo>
                    <a:pt x="3738" y="877"/>
                    <a:pt x="3898" y="1747"/>
                    <a:pt x="4132" y="2597"/>
                  </a:cubicBezTo>
                  <a:cubicBezTo>
                    <a:pt x="4350" y="3393"/>
                    <a:pt x="4636" y="4170"/>
                    <a:pt x="4979" y="4921"/>
                  </a:cubicBezTo>
                  <a:lnTo>
                    <a:pt x="4979" y="4921"/>
                  </a:lnTo>
                  <a:cubicBezTo>
                    <a:pt x="3336" y="4513"/>
                    <a:pt x="1631" y="4529"/>
                    <a:pt x="0" y="4078"/>
                  </a:cubicBezTo>
                  <a:lnTo>
                    <a:pt x="0" y="4078"/>
                  </a:lnTo>
                  <a:cubicBezTo>
                    <a:pt x="1642" y="4663"/>
                    <a:pt x="3432" y="4667"/>
                    <a:pt x="5103" y="5119"/>
                  </a:cubicBezTo>
                  <a:lnTo>
                    <a:pt x="5272" y="5165"/>
                  </a:lnTo>
                  <a:lnTo>
                    <a:pt x="5197" y="5008"/>
                  </a:lnTo>
                  <a:cubicBezTo>
                    <a:pt x="4447" y="3424"/>
                    <a:pt x="3941" y="1729"/>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4210502" y="5228890"/>
              <a:ext cx="285998" cy="283466"/>
            </a:xfrm>
            <a:custGeom>
              <a:avLst/>
              <a:gdLst/>
              <a:ahLst/>
              <a:cxnLst/>
              <a:rect l="l" t="t" r="r" b="b"/>
              <a:pathLst>
                <a:path w="6217" h="5520" extrusionOk="0">
                  <a:moveTo>
                    <a:pt x="3497" y="0"/>
                  </a:moveTo>
                  <a:cubicBezTo>
                    <a:pt x="3953" y="1434"/>
                    <a:pt x="4549" y="2825"/>
                    <a:pt x="5261" y="4150"/>
                  </a:cubicBezTo>
                  <a:cubicBezTo>
                    <a:pt x="5477" y="4552"/>
                    <a:pt x="5702" y="4950"/>
                    <a:pt x="5937" y="5341"/>
                  </a:cubicBezTo>
                  <a:lnTo>
                    <a:pt x="5937" y="5341"/>
                  </a:lnTo>
                  <a:cubicBezTo>
                    <a:pt x="5469" y="5361"/>
                    <a:pt x="5001" y="5370"/>
                    <a:pt x="4532" y="5370"/>
                  </a:cubicBezTo>
                  <a:cubicBezTo>
                    <a:pt x="3019" y="5370"/>
                    <a:pt x="1506" y="5274"/>
                    <a:pt x="1" y="5107"/>
                  </a:cubicBezTo>
                  <a:lnTo>
                    <a:pt x="1" y="5107"/>
                  </a:lnTo>
                  <a:cubicBezTo>
                    <a:pt x="1612" y="5391"/>
                    <a:pt x="3248" y="5519"/>
                    <a:pt x="4884" y="5519"/>
                  </a:cubicBezTo>
                  <a:cubicBezTo>
                    <a:pt x="5283" y="5519"/>
                    <a:pt x="5681" y="5511"/>
                    <a:pt x="6079" y="5497"/>
                  </a:cubicBezTo>
                  <a:lnTo>
                    <a:pt x="6217" y="5493"/>
                  </a:lnTo>
                  <a:lnTo>
                    <a:pt x="6144" y="5375"/>
                  </a:lnTo>
                  <a:cubicBezTo>
                    <a:pt x="5092" y="3673"/>
                    <a:pt x="4223" y="1864"/>
                    <a:pt x="3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954777" y="5188323"/>
              <a:ext cx="957404" cy="578075"/>
            </a:xfrm>
            <a:custGeom>
              <a:avLst/>
              <a:gdLst/>
              <a:ahLst/>
              <a:cxnLst/>
              <a:rect l="l" t="t" r="r" b="b"/>
              <a:pathLst>
                <a:path w="20812" h="11257"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4" y="10755"/>
                    <a:pt x="3498" y="10957"/>
                  </a:cubicBezTo>
                  <a:cubicBezTo>
                    <a:pt x="4523" y="11146"/>
                    <a:pt x="5496" y="11240"/>
                    <a:pt x="6417" y="11255"/>
                  </a:cubicBezTo>
                  <a:cubicBezTo>
                    <a:pt x="6504" y="11256"/>
                    <a:pt x="6590" y="11257"/>
                    <a:pt x="6676" y="11257"/>
                  </a:cubicBezTo>
                  <a:cubicBezTo>
                    <a:pt x="16986" y="11257"/>
                    <a:pt x="20812" y="1223"/>
                    <a:pt x="20812" y="1223"/>
                  </a:cubicBezTo>
                  <a:cubicBezTo>
                    <a:pt x="20812" y="1223"/>
                    <a:pt x="19190" y="521"/>
                    <a:pt x="16780" y="182"/>
                  </a:cubicBezTo>
                  <a:cubicBezTo>
                    <a:pt x="16009" y="73"/>
                    <a:pt x="15156" y="0"/>
                    <a:pt x="14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5954777" y="5188323"/>
              <a:ext cx="771968" cy="562721"/>
            </a:xfrm>
            <a:custGeom>
              <a:avLst/>
              <a:gdLst/>
              <a:ahLst/>
              <a:cxnLst/>
              <a:rect l="l" t="t" r="r" b="b"/>
              <a:pathLst>
                <a:path w="16781" h="10958"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3" y="10754"/>
                    <a:pt x="3497" y="10957"/>
                  </a:cubicBezTo>
                  <a:lnTo>
                    <a:pt x="3497" y="10957"/>
                  </a:lnTo>
                  <a:cubicBezTo>
                    <a:pt x="3569" y="9565"/>
                    <a:pt x="4144" y="8222"/>
                    <a:pt x="4956" y="7096"/>
                  </a:cubicBezTo>
                  <a:cubicBezTo>
                    <a:pt x="5990" y="5661"/>
                    <a:pt x="7392" y="4488"/>
                    <a:pt x="8846" y="3494"/>
                  </a:cubicBezTo>
                  <a:cubicBezTo>
                    <a:pt x="10328" y="2481"/>
                    <a:pt x="11941" y="1660"/>
                    <a:pt x="13629" y="1051"/>
                  </a:cubicBezTo>
                  <a:cubicBezTo>
                    <a:pt x="14655" y="681"/>
                    <a:pt x="15710" y="389"/>
                    <a:pt x="16780" y="182"/>
                  </a:cubicBezTo>
                  <a:cubicBezTo>
                    <a:pt x="16009" y="73"/>
                    <a:pt x="15156" y="0"/>
                    <a:pt x="14250" y="0"/>
                  </a:cubicBezTo>
                  <a:close/>
                  <a:moveTo>
                    <a:pt x="3497" y="10957"/>
                  </a:moveTo>
                  <a:cubicBezTo>
                    <a:pt x="3497" y="10957"/>
                    <a:pt x="3497" y="10957"/>
                    <a:pt x="3497" y="10957"/>
                  </a:cubicBezTo>
                  <a:lnTo>
                    <a:pt x="3498" y="10957"/>
                  </a:lnTo>
                  <a:cubicBezTo>
                    <a:pt x="3498" y="10957"/>
                    <a:pt x="3497" y="10957"/>
                    <a:pt x="3497" y="10957"/>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5978928" y="5304017"/>
              <a:ext cx="839178" cy="377800"/>
            </a:xfrm>
            <a:custGeom>
              <a:avLst/>
              <a:gdLst/>
              <a:ahLst/>
              <a:cxnLst/>
              <a:rect l="l" t="t" r="r" b="b"/>
              <a:pathLst>
                <a:path w="18242" h="7357" extrusionOk="0">
                  <a:moveTo>
                    <a:pt x="18241" y="1"/>
                  </a:moveTo>
                  <a:lnTo>
                    <a:pt x="18241" y="1"/>
                  </a:lnTo>
                  <a:cubicBezTo>
                    <a:pt x="14540" y="318"/>
                    <a:pt x="10834" y="1335"/>
                    <a:pt x="7436" y="2835"/>
                  </a:cubicBezTo>
                  <a:cubicBezTo>
                    <a:pt x="4803" y="4016"/>
                    <a:pt x="2237" y="5538"/>
                    <a:pt x="0" y="7356"/>
                  </a:cubicBezTo>
                  <a:cubicBezTo>
                    <a:pt x="2334" y="5674"/>
                    <a:pt x="4901" y="4217"/>
                    <a:pt x="7531" y="3052"/>
                  </a:cubicBezTo>
                  <a:cubicBezTo>
                    <a:pt x="10925" y="1570"/>
                    <a:pt x="14576" y="526"/>
                    <a:pt x="18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6442035" y="5222779"/>
              <a:ext cx="231945" cy="277612"/>
            </a:xfrm>
            <a:custGeom>
              <a:avLst/>
              <a:gdLst/>
              <a:ahLst/>
              <a:cxnLst/>
              <a:rect l="l" t="t" r="r" b="b"/>
              <a:pathLst>
                <a:path w="5042" h="5406" extrusionOk="0">
                  <a:moveTo>
                    <a:pt x="4139" y="1"/>
                  </a:moveTo>
                  <a:lnTo>
                    <a:pt x="4139" y="1"/>
                  </a:lnTo>
                  <a:cubicBezTo>
                    <a:pt x="2655" y="919"/>
                    <a:pt x="1537" y="2315"/>
                    <a:pt x="141" y="3341"/>
                  </a:cubicBezTo>
                  <a:lnTo>
                    <a:pt x="1" y="3444"/>
                  </a:lnTo>
                  <a:lnTo>
                    <a:pt x="171" y="3484"/>
                  </a:lnTo>
                  <a:cubicBezTo>
                    <a:pt x="1875" y="3886"/>
                    <a:pt x="3515" y="4547"/>
                    <a:pt x="5041" y="5405"/>
                  </a:cubicBezTo>
                  <a:cubicBezTo>
                    <a:pt x="4309" y="4918"/>
                    <a:pt x="3528" y="4501"/>
                    <a:pt x="2719" y="4156"/>
                  </a:cubicBezTo>
                  <a:cubicBezTo>
                    <a:pt x="1961" y="3830"/>
                    <a:pt x="1175" y="3568"/>
                    <a:pt x="374" y="3368"/>
                  </a:cubicBezTo>
                  <a:lnTo>
                    <a:pt x="374" y="3368"/>
                  </a:lnTo>
                  <a:cubicBezTo>
                    <a:pt x="1717" y="2337"/>
                    <a:pt x="2768" y="996"/>
                    <a:pt x="4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6130782" y="5329487"/>
              <a:ext cx="275647" cy="303955"/>
            </a:xfrm>
            <a:custGeom>
              <a:avLst/>
              <a:gdLst/>
              <a:ahLst/>
              <a:cxnLst/>
              <a:rect l="l" t="t" r="r" b="b"/>
              <a:pathLst>
                <a:path w="5992" h="5919" extrusionOk="0">
                  <a:moveTo>
                    <a:pt x="4179" y="1"/>
                  </a:moveTo>
                  <a:lnTo>
                    <a:pt x="4179" y="1"/>
                  </a:lnTo>
                  <a:cubicBezTo>
                    <a:pt x="2653" y="1347"/>
                    <a:pt x="1292" y="2874"/>
                    <a:pt x="83" y="4509"/>
                  </a:cubicBezTo>
                  <a:lnTo>
                    <a:pt x="1" y="4621"/>
                  </a:lnTo>
                  <a:lnTo>
                    <a:pt x="139" y="4637"/>
                  </a:lnTo>
                  <a:cubicBezTo>
                    <a:pt x="2125" y="4876"/>
                    <a:pt x="4082" y="5324"/>
                    <a:pt x="5991" y="5918"/>
                  </a:cubicBezTo>
                  <a:cubicBezTo>
                    <a:pt x="4586" y="5381"/>
                    <a:pt x="3127" y="4979"/>
                    <a:pt x="1647" y="4709"/>
                  </a:cubicBezTo>
                  <a:cubicBezTo>
                    <a:pt x="1198" y="4628"/>
                    <a:pt x="747" y="4556"/>
                    <a:pt x="295" y="4495"/>
                  </a:cubicBezTo>
                  <a:lnTo>
                    <a:pt x="295" y="4495"/>
                  </a:lnTo>
                  <a:cubicBezTo>
                    <a:pt x="1467" y="2896"/>
                    <a:pt x="2780" y="1404"/>
                    <a:pt x="4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581651" y="4441629"/>
              <a:ext cx="625128" cy="1156766"/>
            </a:xfrm>
            <a:custGeom>
              <a:avLst/>
              <a:gdLst/>
              <a:ahLst/>
              <a:cxnLst/>
              <a:rect l="l" t="t" r="r" b="b"/>
              <a:pathLst>
                <a:path w="13589" h="22526" extrusionOk="0">
                  <a:moveTo>
                    <a:pt x="7297" y="1"/>
                  </a:moveTo>
                  <a:cubicBezTo>
                    <a:pt x="7297" y="1"/>
                    <a:pt x="0" y="8124"/>
                    <a:pt x="4953" y="17390"/>
                  </a:cubicBezTo>
                  <a:cubicBezTo>
                    <a:pt x="5387" y="18201"/>
                    <a:pt x="5915" y="19024"/>
                    <a:pt x="6552" y="19850"/>
                  </a:cubicBezTo>
                  <a:cubicBezTo>
                    <a:pt x="7236" y="20739"/>
                    <a:pt x="8045" y="21633"/>
                    <a:pt x="8996" y="22525"/>
                  </a:cubicBezTo>
                  <a:cubicBezTo>
                    <a:pt x="13122" y="17278"/>
                    <a:pt x="13589" y="12553"/>
                    <a:pt x="12698" y="8803"/>
                  </a:cubicBezTo>
                  <a:cubicBezTo>
                    <a:pt x="12656" y="8626"/>
                    <a:pt x="12611" y="8452"/>
                    <a:pt x="12564" y="8280"/>
                  </a:cubicBezTo>
                  <a:cubicBezTo>
                    <a:pt x="11991" y="6212"/>
                    <a:pt x="11020" y="4461"/>
                    <a:pt x="10065" y="3110"/>
                  </a:cubicBezTo>
                  <a:cubicBezTo>
                    <a:pt x="8661" y="1123"/>
                    <a:pt x="7297" y="1"/>
                    <a:pt x="7297"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5883013" y="4601330"/>
              <a:ext cx="323766" cy="997060"/>
            </a:xfrm>
            <a:custGeom>
              <a:avLst/>
              <a:gdLst/>
              <a:ahLst/>
              <a:cxnLst/>
              <a:rect l="l" t="t" r="r" b="b"/>
              <a:pathLst>
                <a:path w="7038" h="19416" extrusionOk="0">
                  <a:moveTo>
                    <a:pt x="3514" y="0"/>
                  </a:moveTo>
                  <a:lnTo>
                    <a:pt x="3514" y="0"/>
                  </a:lnTo>
                  <a:cubicBezTo>
                    <a:pt x="3819" y="1047"/>
                    <a:pt x="4041" y="2119"/>
                    <a:pt x="4182" y="3201"/>
                  </a:cubicBezTo>
                  <a:cubicBezTo>
                    <a:pt x="4412" y="4981"/>
                    <a:pt x="4418" y="6791"/>
                    <a:pt x="4193" y="8573"/>
                  </a:cubicBezTo>
                  <a:cubicBezTo>
                    <a:pt x="3974" y="10320"/>
                    <a:pt x="3572" y="12103"/>
                    <a:pt x="2768" y="13678"/>
                  </a:cubicBezTo>
                  <a:cubicBezTo>
                    <a:pt x="2137" y="14915"/>
                    <a:pt x="1207" y="16041"/>
                    <a:pt x="1" y="16740"/>
                  </a:cubicBezTo>
                  <a:cubicBezTo>
                    <a:pt x="685" y="17629"/>
                    <a:pt x="1494" y="18523"/>
                    <a:pt x="2445" y="19415"/>
                  </a:cubicBezTo>
                  <a:cubicBezTo>
                    <a:pt x="6571" y="14168"/>
                    <a:pt x="7038" y="9443"/>
                    <a:pt x="6147" y="5693"/>
                  </a:cubicBezTo>
                  <a:cubicBezTo>
                    <a:pt x="6105" y="5516"/>
                    <a:pt x="6061" y="5342"/>
                    <a:pt x="6013" y="5170"/>
                  </a:cubicBezTo>
                  <a:cubicBezTo>
                    <a:pt x="5440" y="3102"/>
                    <a:pt x="4469" y="1351"/>
                    <a:pt x="3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5918113" y="4559274"/>
              <a:ext cx="118272" cy="1005841"/>
            </a:xfrm>
            <a:custGeom>
              <a:avLst/>
              <a:gdLst/>
              <a:ahLst/>
              <a:cxnLst/>
              <a:rect l="l" t="t" r="r" b="b"/>
              <a:pathLst>
                <a:path w="2571" h="19587" extrusionOk="0">
                  <a:moveTo>
                    <a:pt x="0" y="1"/>
                  </a:moveTo>
                  <a:lnTo>
                    <a:pt x="0" y="1"/>
                  </a:lnTo>
                  <a:cubicBezTo>
                    <a:pt x="1208" y="3500"/>
                    <a:pt x="1948" y="7225"/>
                    <a:pt x="2182" y="10920"/>
                  </a:cubicBezTo>
                  <a:cubicBezTo>
                    <a:pt x="2347" y="13793"/>
                    <a:pt x="2224" y="16742"/>
                    <a:pt x="1795" y="19586"/>
                  </a:cubicBezTo>
                  <a:cubicBezTo>
                    <a:pt x="2389" y="16766"/>
                    <a:pt x="2570" y="13787"/>
                    <a:pt x="2417" y="10907"/>
                  </a:cubicBezTo>
                  <a:cubicBezTo>
                    <a:pt x="2199" y="7198"/>
                    <a:pt x="1409" y="3438"/>
                    <a:pt x="0"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827534" y="4706497"/>
              <a:ext cx="240225" cy="269857"/>
            </a:xfrm>
            <a:custGeom>
              <a:avLst/>
              <a:gdLst/>
              <a:ahLst/>
              <a:cxnLst/>
              <a:rect l="l" t="t" r="r" b="b"/>
              <a:pathLst>
                <a:path w="5222" h="5255" extrusionOk="0">
                  <a:moveTo>
                    <a:pt x="5221" y="0"/>
                  </a:moveTo>
                  <a:lnTo>
                    <a:pt x="5221" y="0"/>
                  </a:lnTo>
                  <a:cubicBezTo>
                    <a:pt x="4963" y="1674"/>
                    <a:pt x="4249" y="3221"/>
                    <a:pt x="3947" y="4887"/>
                  </a:cubicBezTo>
                  <a:lnTo>
                    <a:pt x="3947" y="4887"/>
                  </a:lnTo>
                  <a:cubicBezTo>
                    <a:pt x="3403" y="4266"/>
                    <a:pt x="2811" y="3687"/>
                    <a:pt x="2174" y="3162"/>
                  </a:cubicBezTo>
                  <a:cubicBezTo>
                    <a:pt x="1496" y="2599"/>
                    <a:pt x="769" y="2097"/>
                    <a:pt x="0" y="1667"/>
                  </a:cubicBezTo>
                  <a:lnTo>
                    <a:pt x="0" y="1667"/>
                  </a:lnTo>
                  <a:cubicBezTo>
                    <a:pt x="1463" y="2632"/>
                    <a:pt x="2799" y="3789"/>
                    <a:pt x="3936" y="5122"/>
                  </a:cubicBezTo>
                  <a:lnTo>
                    <a:pt x="4050" y="5254"/>
                  </a:lnTo>
                  <a:lnTo>
                    <a:pt x="4077" y="5082"/>
                  </a:lnTo>
                  <a:cubicBezTo>
                    <a:pt x="4350" y="3372"/>
                    <a:pt x="5081" y="1738"/>
                    <a:pt x="522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843819" y="5062410"/>
              <a:ext cx="280293" cy="299282"/>
            </a:xfrm>
            <a:custGeom>
              <a:avLst/>
              <a:gdLst/>
              <a:ahLst/>
              <a:cxnLst/>
              <a:rect l="l" t="t" r="r" b="b"/>
              <a:pathLst>
                <a:path w="6093" h="5828" extrusionOk="0">
                  <a:moveTo>
                    <a:pt x="6092" y="0"/>
                  </a:moveTo>
                  <a:cubicBezTo>
                    <a:pt x="6092" y="2"/>
                    <a:pt x="6091" y="4"/>
                    <a:pt x="6091" y="6"/>
                  </a:cubicBezTo>
                  <a:lnTo>
                    <a:pt x="6091" y="6"/>
                  </a:lnTo>
                  <a:cubicBezTo>
                    <a:pt x="6091" y="5"/>
                    <a:pt x="6092" y="3"/>
                    <a:pt x="6092" y="1"/>
                  </a:cubicBezTo>
                  <a:lnTo>
                    <a:pt x="6092" y="0"/>
                  </a:lnTo>
                  <a:close/>
                  <a:moveTo>
                    <a:pt x="6091" y="6"/>
                  </a:moveTo>
                  <a:lnTo>
                    <a:pt x="6091" y="6"/>
                  </a:lnTo>
                  <a:cubicBezTo>
                    <a:pt x="5481" y="1890"/>
                    <a:pt x="4756" y="3739"/>
                    <a:pt x="3871" y="5511"/>
                  </a:cubicBezTo>
                  <a:lnTo>
                    <a:pt x="3871" y="5511"/>
                  </a:lnTo>
                  <a:cubicBezTo>
                    <a:pt x="3610" y="5136"/>
                    <a:pt x="3340" y="4767"/>
                    <a:pt x="3062" y="4404"/>
                  </a:cubicBezTo>
                  <a:cubicBezTo>
                    <a:pt x="2145" y="3211"/>
                    <a:pt x="1122" y="2098"/>
                    <a:pt x="1" y="1094"/>
                  </a:cubicBezTo>
                  <a:lnTo>
                    <a:pt x="1" y="1094"/>
                  </a:lnTo>
                  <a:cubicBezTo>
                    <a:pt x="1402" y="2520"/>
                    <a:pt x="2696" y="4055"/>
                    <a:pt x="3815" y="5714"/>
                  </a:cubicBezTo>
                  <a:lnTo>
                    <a:pt x="3892" y="5828"/>
                  </a:lnTo>
                  <a:lnTo>
                    <a:pt x="3954" y="5705"/>
                  </a:lnTo>
                  <a:cubicBezTo>
                    <a:pt x="4855" y="3883"/>
                    <a:pt x="5591" y="1977"/>
                    <a:pt x="6091" y="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5986151" y="4692221"/>
              <a:ext cx="670302" cy="898823"/>
            </a:xfrm>
            <a:custGeom>
              <a:avLst/>
              <a:gdLst/>
              <a:ahLst/>
              <a:cxnLst/>
              <a:rect l="l" t="t" r="r" b="b"/>
              <a:pathLst>
                <a:path w="14571" h="17503" extrusionOk="0">
                  <a:moveTo>
                    <a:pt x="14355" y="1"/>
                  </a:moveTo>
                  <a:cubicBezTo>
                    <a:pt x="14355" y="1"/>
                    <a:pt x="3470" y="866"/>
                    <a:pt x="680" y="10994"/>
                  </a:cubicBezTo>
                  <a:cubicBezTo>
                    <a:pt x="434" y="11882"/>
                    <a:pt x="252" y="12842"/>
                    <a:pt x="145" y="13879"/>
                  </a:cubicBezTo>
                  <a:cubicBezTo>
                    <a:pt x="29" y="14994"/>
                    <a:pt x="0" y="16201"/>
                    <a:pt x="74" y="17502"/>
                  </a:cubicBezTo>
                  <a:cubicBezTo>
                    <a:pt x="6680" y="16539"/>
                    <a:pt x="10272" y="13434"/>
                    <a:pt x="12210" y="10102"/>
                  </a:cubicBezTo>
                  <a:cubicBezTo>
                    <a:pt x="12300" y="9946"/>
                    <a:pt x="12388" y="9789"/>
                    <a:pt x="12472" y="9630"/>
                  </a:cubicBezTo>
                  <a:cubicBezTo>
                    <a:pt x="13481" y="7736"/>
                    <a:pt x="13982" y="5797"/>
                    <a:pt x="14220" y="4161"/>
                  </a:cubicBezTo>
                  <a:cubicBezTo>
                    <a:pt x="14571" y="1754"/>
                    <a:pt x="14355" y="1"/>
                    <a:pt x="1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986151" y="4905841"/>
              <a:ext cx="654202" cy="685196"/>
            </a:xfrm>
            <a:custGeom>
              <a:avLst/>
              <a:gdLst/>
              <a:ahLst/>
              <a:cxnLst/>
              <a:rect l="l" t="t" r="r" b="b"/>
              <a:pathLst>
                <a:path w="14221" h="13343" extrusionOk="0">
                  <a:moveTo>
                    <a:pt x="14220" y="1"/>
                  </a:moveTo>
                  <a:cubicBezTo>
                    <a:pt x="13720" y="970"/>
                    <a:pt x="13143" y="1901"/>
                    <a:pt x="12501" y="2782"/>
                  </a:cubicBezTo>
                  <a:cubicBezTo>
                    <a:pt x="11441" y="4231"/>
                    <a:pt x="10199" y="5548"/>
                    <a:pt x="8809" y="6685"/>
                  </a:cubicBezTo>
                  <a:cubicBezTo>
                    <a:pt x="7448" y="7800"/>
                    <a:pt x="5928" y="8816"/>
                    <a:pt x="4261" y="9406"/>
                  </a:cubicBezTo>
                  <a:cubicBezTo>
                    <a:pt x="3410" y="9705"/>
                    <a:pt x="2500" y="9885"/>
                    <a:pt x="1595" y="9885"/>
                  </a:cubicBezTo>
                  <a:cubicBezTo>
                    <a:pt x="1107" y="9885"/>
                    <a:pt x="620" y="9832"/>
                    <a:pt x="145" y="9719"/>
                  </a:cubicBezTo>
                  <a:cubicBezTo>
                    <a:pt x="29" y="10834"/>
                    <a:pt x="0" y="12041"/>
                    <a:pt x="74" y="13342"/>
                  </a:cubicBezTo>
                  <a:cubicBezTo>
                    <a:pt x="6680" y="12379"/>
                    <a:pt x="10272" y="9274"/>
                    <a:pt x="12210" y="5942"/>
                  </a:cubicBezTo>
                  <a:cubicBezTo>
                    <a:pt x="12300" y="5786"/>
                    <a:pt x="12388" y="5629"/>
                    <a:pt x="12472" y="5470"/>
                  </a:cubicBezTo>
                  <a:cubicBezTo>
                    <a:pt x="13481" y="3576"/>
                    <a:pt x="13982" y="1637"/>
                    <a:pt x="1422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6013890" y="4778132"/>
              <a:ext cx="560678" cy="792780"/>
            </a:xfrm>
            <a:custGeom>
              <a:avLst/>
              <a:gdLst/>
              <a:ahLst/>
              <a:cxnLst/>
              <a:rect l="l" t="t" r="r" b="b"/>
              <a:pathLst>
                <a:path w="12188" h="15438" extrusionOk="0">
                  <a:moveTo>
                    <a:pt x="12187" y="0"/>
                  </a:moveTo>
                  <a:lnTo>
                    <a:pt x="12187" y="0"/>
                  </a:lnTo>
                  <a:cubicBezTo>
                    <a:pt x="10652" y="3370"/>
                    <a:pt x="8624" y="6580"/>
                    <a:pt x="6248" y="9421"/>
                  </a:cubicBezTo>
                  <a:cubicBezTo>
                    <a:pt x="4390" y="11617"/>
                    <a:pt x="2270" y="13671"/>
                    <a:pt x="0" y="15437"/>
                  </a:cubicBezTo>
                  <a:cubicBezTo>
                    <a:pt x="2373" y="13802"/>
                    <a:pt x="4555" y="11767"/>
                    <a:pt x="6429" y="9573"/>
                  </a:cubicBezTo>
                  <a:cubicBezTo>
                    <a:pt x="8824" y="6734"/>
                    <a:pt x="10842" y="3463"/>
                    <a:pt x="12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6365211" y="4877290"/>
              <a:ext cx="226976" cy="276790"/>
            </a:xfrm>
            <a:custGeom>
              <a:avLst/>
              <a:gdLst/>
              <a:ahLst/>
              <a:cxnLst/>
              <a:rect l="l" t="t" r="r" b="b"/>
              <a:pathLst>
                <a:path w="4934" h="5390" extrusionOk="0">
                  <a:moveTo>
                    <a:pt x="0" y="1"/>
                  </a:moveTo>
                  <a:lnTo>
                    <a:pt x="0" y="1"/>
                  </a:lnTo>
                  <a:cubicBezTo>
                    <a:pt x="396" y="1706"/>
                    <a:pt x="569" y="3466"/>
                    <a:pt x="474" y="5216"/>
                  </a:cubicBezTo>
                  <a:lnTo>
                    <a:pt x="465" y="5390"/>
                  </a:lnTo>
                  <a:lnTo>
                    <a:pt x="465" y="5390"/>
                  </a:lnTo>
                  <a:lnTo>
                    <a:pt x="604" y="5283"/>
                  </a:lnTo>
                  <a:cubicBezTo>
                    <a:pt x="1980" y="4232"/>
                    <a:pt x="3634" y="3551"/>
                    <a:pt x="4933" y="2387"/>
                  </a:cubicBezTo>
                  <a:lnTo>
                    <a:pt x="4933" y="2387"/>
                  </a:lnTo>
                  <a:cubicBezTo>
                    <a:pt x="3592" y="3422"/>
                    <a:pt x="2009" y="4054"/>
                    <a:pt x="643" y="5054"/>
                  </a:cubicBezTo>
                  <a:lnTo>
                    <a:pt x="643" y="5054"/>
                  </a:lnTo>
                  <a:cubicBezTo>
                    <a:pt x="677" y="4229"/>
                    <a:pt x="647" y="3401"/>
                    <a:pt x="547" y="2582"/>
                  </a:cubicBezTo>
                  <a:cubicBezTo>
                    <a:pt x="442" y="1707"/>
                    <a:pt x="261" y="84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6155440" y="5126548"/>
              <a:ext cx="258028" cy="313918"/>
            </a:xfrm>
            <a:custGeom>
              <a:avLst/>
              <a:gdLst/>
              <a:ahLst/>
              <a:cxnLst/>
              <a:rect l="l" t="t" r="r" b="b"/>
              <a:pathLst>
                <a:path w="5609" h="6113" extrusionOk="0">
                  <a:moveTo>
                    <a:pt x="439" y="1"/>
                  </a:moveTo>
                  <a:lnTo>
                    <a:pt x="439" y="1"/>
                  </a:lnTo>
                  <a:cubicBezTo>
                    <a:pt x="473" y="2000"/>
                    <a:pt x="352" y="4004"/>
                    <a:pt x="23" y="5977"/>
                  </a:cubicBezTo>
                  <a:lnTo>
                    <a:pt x="0" y="6113"/>
                  </a:lnTo>
                  <a:lnTo>
                    <a:pt x="0" y="6113"/>
                  </a:lnTo>
                  <a:lnTo>
                    <a:pt x="130" y="6066"/>
                  </a:lnTo>
                  <a:cubicBezTo>
                    <a:pt x="2039" y="5366"/>
                    <a:pt x="3888" y="4489"/>
                    <a:pt x="5608" y="3404"/>
                  </a:cubicBezTo>
                  <a:lnTo>
                    <a:pt x="5608" y="3404"/>
                  </a:lnTo>
                  <a:cubicBezTo>
                    <a:pt x="3867" y="4351"/>
                    <a:pt x="2067" y="5193"/>
                    <a:pt x="203" y="5868"/>
                  </a:cubicBezTo>
                  <a:lnTo>
                    <a:pt x="203" y="5868"/>
                  </a:lnTo>
                  <a:cubicBezTo>
                    <a:pt x="272" y="5417"/>
                    <a:pt x="331" y="4964"/>
                    <a:pt x="378" y="4509"/>
                  </a:cubicBezTo>
                  <a:cubicBezTo>
                    <a:pt x="534" y="3013"/>
                    <a:pt x="560" y="1499"/>
                    <a:pt x="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4585238" y="4148620"/>
              <a:ext cx="1467434" cy="799610"/>
            </a:xfrm>
            <a:custGeom>
              <a:avLst/>
              <a:gdLst/>
              <a:ahLst/>
              <a:cxnLst/>
              <a:rect l="l" t="t" r="r" b="b"/>
              <a:pathLst>
                <a:path w="31899" h="15571" extrusionOk="0">
                  <a:moveTo>
                    <a:pt x="20302" y="0"/>
                  </a:moveTo>
                  <a:cubicBezTo>
                    <a:pt x="19802" y="0"/>
                    <a:pt x="19299" y="39"/>
                    <a:pt x="18800" y="118"/>
                  </a:cubicBezTo>
                  <a:lnTo>
                    <a:pt x="9346" y="1605"/>
                  </a:lnTo>
                  <a:cubicBezTo>
                    <a:pt x="7456" y="1901"/>
                    <a:pt x="5743" y="2745"/>
                    <a:pt x="4386" y="3981"/>
                  </a:cubicBezTo>
                  <a:lnTo>
                    <a:pt x="4383" y="3983"/>
                  </a:lnTo>
                  <a:cubicBezTo>
                    <a:pt x="3647" y="4652"/>
                    <a:pt x="3017" y="5437"/>
                    <a:pt x="2518" y="6311"/>
                  </a:cubicBezTo>
                  <a:cubicBezTo>
                    <a:pt x="2150" y="6956"/>
                    <a:pt x="1856" y="7649"/>
                    <a:pt x="1645" y="8382"/>
                  </a:cubicBezTo>
                  <a:lnTo>
                    <a:pt x="905" y="10961"/>
                  </a:lnTo>
                  <a:lnTo>
                    <a:pt x="410" y="12682"/>
                  </a:lnTo>
                  <a:lnTo>
                    <a:pt x="1" y="14100"/>
                  </a:lnTo>
                  <a:lnTo>
                    <a:pt x="22344" y="14513"/>
                  </a:lnTo>
                  <a:cubicBezTo>
                    <a:pt x="23006" y="15106"/>
                    <a:pt x="24567" y="15570"/>
                    <a:pt x="26232" y="15570"/>
                  </a:cubicBezTo>
                  <a:cubicBezTo>
                    <a:pt x="28930" y="15570"/>
                    <a:pt x="31898" y="14349"/>
                    <a:pt x="31741" y="10470"/>
                  </a:cubicBezTo>
                  <a:cubicBezTo>
                    <a:pt x="31730" y="10197"/>
                    <a:pt x="31703" y="9910"/>
                    <a:pt x="31660" y="9610"/>
                  </a:cubicBezTo>
                  <a:cubicBezTo>
                    <a:pt x="31537" y="8762"/>
                    <a:pt x="31303" y="7977"/>
                    <a:pt x="30985" y="7251"/>
                  </a:cubicBezTo>
                  <a:cubicBezTo>
                    <a:pt x="30363" y="5833"/>
                    <a:pt x="29418" y="4640"/>
                    <a:pt x="28361" y="3651"/>
                  </a:cubicBezTo>
                  <a:cubicBezTo>
                    <a:pt x="27457" y="2803"/>
                    <a:pt x="26473" y="2106"/>
                    <a:pt x="25536" y="1547"/>
                  </a:cubicBezTo>
                  <a:cubicBezTo>
                    <a:pt x="25307" y="1409"/>
                    <a:pt x="25081" y="1280"/>
                    <a:pt x="24861" y="1160"/>
                  </a:cubicBezTo>
                  <a:cubicBezTo>
                    <a:pt x="23459" y="392"/>
                    <a:pt x="21889" y="0"/>
                    <a:pt x="20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626778" y="4336051"/>
              <a:ext cx="1383847" cy="375438"/>
            </a:xfrm>
            <a:custGeom>
              <a:avLst/>
              <a:gdLst/>
              <a:ahLst/>
              <a:cxnLst/>
              <a:rect l="l" t="t" r="r" b="b"/>
              <a:pathLst>
                <a:path w="30082" h="7311" extrusionOk="0">
                  <a:moveTo>
                    <a:pt x="27458" y="1"/>
                  </a:moveTo>
                  <a:lnTo>
                    <a:pt x="1615" y="2661"/>
                  </a:lnTo>
                  <a:cubicBezTo>
                    <a:pt x="1247" y="3306"/>
                    <a:pt x="953" y="4000"/>
                    <a:pt x="742" y="4732"/>
                  </a:cubicBezTo>
                  <a:lnTo>
                    <a:pt x="1" y="7311"/>
                  </a:lnTo>
                  <a:lnTo>
                    <a:pt x="30082" y="3602"/>
                  </a:lnTo>
                  <a:cubicBezTo>
                    <a:pt x="29460" y="2183"/>
                    <a:pt x="28515" y="990"/>
                    <a:pt x="27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585238" y="4686213"/>
              <a:ext cx="1467434" cy="262000"/>
            </a:xfrm>
            <a:custGeom>
              <a:avLst/>
              <a:gdLst/>
              <a:ahLst/>
              <a:cxnLst/>
              <a:rect l="l" t="t" r="r" b="b"/>
              <a:pathLst>
                <a:path w="31899" h="5102" extrusionOk="0">
                  <a:moveTo>
                    <a:pt x="31741" y="1"/>
                  </a:moveTo>
                  <a:lnTo>
                    <a:pt x="410" y="2213"/>
                  </a:lnTo>
                  <a:lnTo>
                    <a:pt x="1" y="3631"/>
                  </a:lnTo>
                  <a:lnTo>
                    <a:pt x="22344" y="4044"/>
                  </a:lnTo>
                  <a:cubicBezTo>
                    <a:pt x="23006" y="4637"/>
                    <a:pt x="24567" y="5101"/>
                    <a:pt x="26232" y="5101"/>
                  </a:cubicBezTo>
                  <a:cubicBezTo>
                    <a:pt x="28930" y="5101"/>
                    <a:pt x="31898" y="3880"/>
                    <a:pt x="317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786867" y="4148620"/>
              <a:ext cx="973137" cy="204588"/>
            </a:xfrm>
            <a:custGeom>
              <a:avLst/>
              <a:gdLst/>
              <a:ahLst/>
              <a:cxnLst/>
              <a:rect l="l" t="t" r="r" b="b"/>
              <a:pathLst>
                <a:path w="21154" h="3984" extrusionOk="0">
                  <a:moveTo>
                    <a:pt x="15919" y="0"/>
                  </a:moveTo>
                  <a:cubicBezTo>
                    <a:pt x="15419" y="0"/>
                    <a:pt x="14916" y="39"/>
                    <a:pt x="14417" y="118"/>
                  </a:cubicBezTo>
                  <a:lnTo>
                    <a:pt x="4963" y="1605"/>
                  </a:lnTo>
                  <a:cubicBezTo>
                    <a:pt x="3073" y="1901"/>
                    <a:pt x="1360" y="2745"/>
                    <a:pt x="3" y="3981"/>
                  </a:cubicBezTo>
                  <a:lnTo>
                    <a:pt x="0" y="3983"/>
                  </a:lnTo>
                  <a:lnTo>
                    <a:pt x="0" y="3983"/>
                  </a:lnTo>
                  <a:lnTo>
                    <a:pt x="21153" y="1547"/>
                  </a:lnTo>
                  <a:cubicBezTo>
                    <a:pt x="20924" y="1409"/>
                    <a:pt x="20698" y="1280"/>
                    <a:pt x="20478" y="1160"/>
                  </a:cubicBezTo>
                  <a:cubicBezTo>
                    <a:pt x="19076" y="392"/>
                    <a:pt x="17506" y="0"/>
                    <a:pt x="15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984309" y="4142510"/>
              <a:ext cx="241697" cy="141733"/>
            </a:xfrm>
            <a:custGeom>
              <a:avLst/>
              <a:gdLst/>
              <a:ahLst/>
              <a:cxnLst/>
              <a:rect l="l" t="t" r="r" b="b"/>
              <a:pathLst>
                <a:path w="5254" h="2760" extrusionOk="0">
                  <a:moveTo>
                    <a:pt x="4579" y="0"/>
                  </a:moveTo>
                  <a:cubicBezTo>
                    <a:pt x="3997" y="186"/>
                    <a:pt x="3389" y="342"/>
                    <a:pt x="2763" y="464"/>
                  </a:cubicBezTo>
                  <a:cubicBezTo>
                    <a:pt x="1862" y="641"/>
                    <a:pt x="974" y="740"/>
                    <a:pt x="113" y="756"/>
                  </a:cubicBezTo>
                  <a:lnTo>
                    <a:pt x="1" y="2405"/>
                  </a:lnTo>
                  <a:cubicBezTo>
                    <a:pt x="1" y="2405"/>
                    <a:pt x="410" y="2759"/>
                    <a:pt x="1497" y="2759"/>
                  </a:cubicBezTo>
                  <a:cubicBezTo>
                    <a:pt x="1848" y="2759"/>
                    <a:pt x="2270" y="2722"/>
                    <a:pt x="2771" y="2624"/>
                  </a:cubicBezTo>
                  <a:cubicBezTo>
                    <a:pt x="4825" y="2223"/>
                    <a:pt x="5253" y="1377"/>
                    <a:pt x="5253" y="1377"/>
                  </a:cubicBezTo>
                  <a:lnTo>
                    <a:pt x="4579"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989461" y="4142458"/>
              <a:ext cx="236545" cy="84526"/>
            </a:xfrm>
            <a:custGeom>
              <a:avLst/>
              <a:gdLst/>
              <a:ahLst/>
              <a:cxnLst/>
              <a:rect l="l" t="t" r="r" b="b"/>
              <a:pathLst>
                <a:path w="5142" h="1646" extrusionOk="0">
                  <a:moveTo>
                    <a:pt x="4466" y="0"/>
                  </a:moveTo>
                  <a:lnTo>
                    <a:pt x="1" y="757"/>
                  </a:lnTo>
                  <a:cubicBezTo>
                    <a:pt x="1" y="757"/>
                    <a:pt x="853" y="1646"/>
                    <a:pt x="2970" y="1646"/>
                  </a:cubicBezTo>
                  <a:cubicBezTo>
                    <a:pt x="3584" y="1646"/>
                    <a:pt x="4305" y="1571"/>
                    <a:pt x="5141" y="1378"/>
                  </a:cubicBezTo>
                  <a:lnTo>
                    <a:pt x="4466" y="0"/>
                  </a:ln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595772" y="3186869"/>
              <a:ext cx="988686" cy="995263"/>
            </a:xfrm>
            <a:custGeom>
              <a:avLst/>
              <a:gdLst/>
              <a:ahLst/>
              <a:cxnLst/>
              <a:rect l="l" t="t" r="r" b="b"/>
              <a:pathLst>
                <a:path w="21492" h="19381" extrusionOk="0">
                  <a:moveTo>
                    <a:pt x="10254" y="0"/>
                  </a:moveTo>
                  <a:cubicBezTo>
                    <a:pt x="6715" y="0"/>
                    <a:pt x="3304" y="1942"/>
                    <a:pt x="1599" y="5225"/>
                  </a:cubicBezTo>
                  <a:cubicBezTo>
                    <a:pt x="304" y="7718"/>
                    <a:pt x="0" y="10742"/>
                    <a:pt x="998" y="13640"/>
                  </a:cubicBezTo>
                  <a:cubicBezTo>
                    <a:pt x="2366" y="17615"/>
                    <a:pt x="5501" y="19380"/>
                    <a:pt x="9172" y="19380"/>
                  </a:cubicBezTo>
                  <a:cubicBezTo>
                    <a:pt x="9814" y="19380"/>
                    <a:pt x="10472" y="19326"/>
                    <a:pt x="11139" y="19221"/>
                  </a:cubicBezTo>
                  <a:cubicBezTo>
                    <a:pt x="11990" y="19087"/>
                    <a:pt x="12856" y="18870"/>
                    <a:pt x="13725" y="18574"/>
                  </a:cubicBezTo>
                  <a:cubicBezTo>
                    <a:pt x="14329" y="18368"/>
                    <a:pt x="14910" y="18131"/>
                    <a:pt x="15461" y="17868"/>
                  </a:cubicBezTo>
                  <a:cubicBezTo>
                    <a:pt x="18747" y="16296"/>
                    <a:pt x="21004" y="13727"/>
                    <a:pt x="21244" y="10482"/>
                  </a:cubicBezTo>
                  <a:lnTo>
                    <a:pt x="21244" y="10481"/>
                  </a:lnTo>
                  <a:cubicBezTo>
                    <a:pt x="21491" y="6344"/>
                    <a:pt x="18388" y="5635"/>
                    <a:pt x="18388" y="5635"/>
                  </a:cubicBezTo>
                  <a:cubicBezTo>
                    <a:pt x="17436" y="2868"/>
                    <a:pt x="15653" y="1415"/>
                    <a:pt x="13797" y="677"/>
                  </a:cubicBezTo>
                  <a:cubicBezTo>
                    <a:pt x="12641" y="219"/>
                    <a:pt x="11440" y="0"/>
                    <a:pt x="1025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811156" y="3719635"/>
              <a:ext cx="249518" cy="262155"/>
            </a:xfrm>
            <a:custGeom>
              <a:avLst/>
              <a:gdLst/>
              <a:ahLst/>
              <a:cxnLst/>
              <a:rect l="l" t="t" r="r" b="b"/>
              <a:pathLst>
                <a:path w="5424" h="5105" extrusionOk="0">
                  <a:moveTo>
                    <a:pt x="2719" y="0"/>
                  </a:moveTo>
                  <a:cubicBezTo>
                    <a:pt x="2621" y="0"/>
                    <a:pt x="2521" y="6"/>
                    <a:pt x="2421" y="18"/>
                  </a:cubicBezTo>
                  <a:cubicBezTo>
                    <a:pt x="1013" y="180"/>
                    <a:pt x="1" y="1446"/>
                    <a:pt x="162" y="2847"/>
                  </a:cubicBezTo>
                  <a:cubicBezTo>
                    <a:pt x="313" y="4147"/>
                    <a:pt x="1420" y="5104"/>
                    <a:pt x="2706" y="5104"/>
                  </a:cubicBezTo>
                  <a:cubicBezTo>
                    <a:pt x="2805" y="5104"/>
                    <a:pt x="2904" y="5099"/>
                    <a:pt x="3005" y="5087"/>
                  </a:cubicBezTo>
                  <a:cubicBezTo>
                    <a:pt x="4413" y="4926"/>
                    <a:pt x="5423" y="3660"/>
                    <a:pt x="5262" y="2259"/>
                  </a:cubicBezTo>
                  <a:cubicBezTo>
                    <a:pt x="5113" y="959"/>
                    <a:pt x="4004" y="0"/>
                    <a:pt x="2719"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5311939" y="3528763"/>
              <a:ext cx="249472" cy="262206"/>
            </a:xfrm>
            <a:custGeom>
              <a:avLst/>
              <a:gdLst/>
              <a:ahLst/>
              <a:cxnLst/>
              <a:rect l="l" t="t" r="r" b="b"/>
              <a:pathLst>
                <a:path w="5423" h="5106" extrusionOk="0">
                  <a:moveTo>
                    <a:pt x="2719" y="0"/>
                  </a:moveTo>
                  <a:cubicBezTo>
                    <a:pt x="2620" y="0"/>
                    <a:pt x="2520" y="6"/>
                    <a:pt x="2420" y="17"/>
                  </a:cubicBezTo>
                  <a:cubicBezTo>
                    <a:pt x="1012" y="180"/>
                    <a:pt x="0" y="1446"/>
                    <a:pt x="161" y="2846"/>
                  </a:cubicBezTo>
                  <a:cubicBezTo>
                    <a:pt x="312" y="4147"/>
                    <a:pt x="1420" y="5105"/>
                    <a:pt x="2706" y="5105"/>
                  </a:cubicBezTo>
                  <a:cubicBezTo>
                    <a:pt x="2804" y="5105"/>
                    <a:pt x="2904" y="5100"/>
                    <a:pt x="3005" y="5088"/>
                  </a:cubicBezTo>
                  <a:cubicBezTo>
                    <a:pt x="4413" y="4926"/>
                    <a:pt x="5423" y="3659"/>
                    <a:pt x="5262" y="2259"/>
                  </a:cubicBezTo>
                  <a:cubicBezTo>
                    <a:pt x="5112" y="959"/>
                    <a:pt x="4004" y="0"/>
                    <a:pt x="2719"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471244" y="3648257"/>
              <a:ext cx="294600" cy="404452"/>
            </a:xfrm>
            <a:custGeom>
              <a:avLst/>
              <a:gdLst/>
              <a:ahLst/>
              <a:cxnLst/>
              <a:rect l="l" t="t" r="r" b="b"/>
              <a:pathLst>
                <a:path w="6404" h="7876" extrusionOk="0">
                  <a:moveTo>
                    <a:pt x="2578" y="1"/>
                  </a:moveTo>
                  <a:cubicBezTo>
                    <a:pt x="1976" y="1"/>
                    <a:pt x="1375" y="243"/>
                    <a:pt x="942" y="661"/>
                  </a:cubicBezTo>
                  <a:cubicBezTo>
                    <a:pt x="158" y="1419"/>
                    <a:pt x="1" y="2627"/>
                    <a:pt x="163" y="3701"/>
                  </a:cubicBezTo>
                  <a:cubicBezTo>
                    <a:pt x="376" y="5124"/>
                    <a:pt x="1116" y="6511"/>
                    <a:pt x="2335" y="7285"/>
                  </a:cubicBezTo>
                  <a:cubicBezTo>
                    <a:pt x="2940" y="7670"/>
                    <a:pt x="3668" y="7876"/>
                    <a:pt x="4386" y="7876"/>
                  </a:cubicBezTo>
                  <a:cubicBezTo>
                    <a:pt x="5114" y="7876"/>
                    <a:pt x="5832" y="7665"/>
                    <a:pt x="6404" y="7216"/>
                  </a:cubicBezTo>
                  <a:lnTo>
                    <a:pt x="4321" y="776"/>
                  </a:lnTo>
                  <a:lnTo>
                    <a:pt x="4322" y="776"/>
                  </a:lnTo>
                  <a:cubicBezTo>
                    <a:pt x="3902" y="310"/>
                    <a:pt x="3287" y="23"/>
                    <a:pt x="2657" y="2"/>
                  </a:cubicBezTo>
                  <a:cubicBezTo>
                    <a:pt x="2631" y="1"/>
                    <a:pt x="2604" y="1"/>
                    <a:pt x="257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521386" y="3737864"/>
              <a:ext cx="174395" cy="243770"/>
            </a:xfrm>
            <a:custGeom>
              <a:avLst/>
              <a:gdLst/>
              <a:ahLst/>
              <a:cxnLst/>
              <a:rect l="l" t="t" r="r" b="b"/>
              <a:pathLst>
                <a:path w="3791" h="4747" extrusionOk="0">
                  <a:moveTo>
                    <a:pt x="1342" y="1"/>
                  </a:moveTo>
                  <a:cubicBezTo>
                    <a:pt x="1208" y="1"/>
                    <a:pt x="1077" y="22"/>
                    <a:pt x="949" y="65"/>
                  </a:cubicBezTo>
                  <a:cubicBezTo>
                    <a:pt x="63" y="368"/>
                    <a:pt x="0" y="1480"/>
                    <a:pt x="441" y="2758"/>
                  </a:cubicBezTo>
                  <a:cubicBezTo>
                    <a:pt x="824" y="3874"/>
                    <a:pt x="1465" y="4747"/>
                    <a:pt x="2212" y="4747"/>
                  </a:cubicBezTo>
                  <a:cubicBezTo>
                    <a:pt x="2320" y="4747"/>
                    <a:pt x="2429" y="4729"/>
                    <a:pt x="2541" y="4691"/>
                  </a:cubicBezTo>
                  <a:cubicBezTo>
                    <a:pt x="3428" y="4388"/>
                    <a:pt x="3790" y="3107"/>
                    <a:pt x="3350" y="1830"/>
                  </a:cubicBezTo>
                  <a:cubicBezTo>
                    <a:pt x="2973" y="737"/>
                    <a:pt x="2132" y="1"/>
                    <a:pt x="134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550414" y="3732729"/>
              <a:ext cx="136857" cy="253681"/>
            </a:xfrm>
            <a:custGeom>
              <a:avLst/>
              <a:gdLst/>
              <a:ahLst/>
              <a:cxnLst/>
              <a:rect l="l" t="t" r="r" b="b"/>
              <a:pathLst>
                <a:path w="2975" h="4940" extrusionOk="0">
                  <a:moveTo>
                    <a:pt x="540" y="0"/>
                  </a:moveTo>
                  <a:cubicBezTo>
                    <a:pt x="374" y="0"/>
                    <a:pt x="213" y="27"/>
                    <a:pt x="63" y="80"/>
                  </a:cubicBezTo>
                  <a:cubicBezTo>
                    <a:pt x="23" y="94"/>
                    <a:pt x="1" y="139"/>
                    <a:pt x="15" y="181"/>
                  </a:cubicBezTo>
                  <a:cubicBezTo>
                    <a:pt x="26" y="213"/>
                    <a:pt x="57" y="233"/>
                    <a:pt x="90" y="233"/>
                  </a:cubicBezTo>
                  <a:cubicBezTo>
                    <a:pt x="99" y="233"/>
                    <a:pt x="108" y="232"/>
                    <a:pt x="116" y="229"/>
                  </a:cubicBezTo>
                  <a:cubicBezTo>
                    <a:pt x="249" y="182"/>
                    <a:pt x="393" y="159"/>
                    <a:pt x="541" y="159"/>
                  </a:cubicBezTo>
                  <a:cubicBezTo>
                    <a:pt x="757" y="159"/>
                    <a:pt x="983" y="208"/>
                    <a:pt x="1196" y="306"/>
                  </a:cubicBezTo>
                  <a:cubicBezTo>
                    <a:pt x="1507" y="448"/>
                    <a:pt x="1796" y="690"/>
                    <a:pt x="2055" y="1023"/>
                  </a:cubicBezTo>
                  <a:cubicBezTo>
                    <a:pt x="2467" y="1552"/>
                    <a:pt x="2720" y="2212"/>
                    <a:pt x="2767" y="2881"/>
                  </a:cubicBezTo>
                  <a:cubicBezTo>
                    <a:pt x="2814" y="3550"/>
                    <a:pt x="2657" y="4239"/>
                    <a:pt x="2322" y="4822"/>
                  </a:cubicBezTo>
                  <a:cubicBezTo>
                    <a:pt x="2300" y="4859"/>
                    <a:pt x="2314" y="4909"/>
                    <a:pt x="2352" y="4929"/>
                  </a:cubicBezTo>
                  <a:cubicBezTo>
                    <a:pt x="2364" y="4936"/>
                    <a:pt x="2377" y="4940"/>
                    <a:pt x="2390" y="4940"/>
                  </a:cubicBezTo>
                  <a:cubicBezTo>
                    <a:pt x="2402" y="4940"/>
                    <a:pt x="2414" y="4937"/>
                    <a:pt x="2424" y="4932"/>
                  </a:cubicBezTo>
                  <a:cubicBezTo>
                    <a:pt x="2439" y="4926"/>
                    <a:pt x="2452" y="4915"/>
                    <a:pt x="2461" y="4900"/>
                  </a:cubicBezTo>
                  <a:cubicBezTo>
                    <a:pt x="2810" y="4290"/>
                    <a:pt x="2975" y="3570"/>
                    <a:pt x="2926" y="2870"/>
                  </a:cubicBezTo>
                  <a:cubicBezTo>
                    <a:pt x="2878" y="2171"/>
                    <a:pt x="2613" y="1480"/>
                    <a:pt x="2181" y="925"/>
                  </a:cubicBezTo>
                  <a:cubicBezTo>
                    <a:pt x="1906" y="573"/>
                    <a:pt x="1597" y="316"/>
                    <a:pt x="1263" y="163"/>
                  </a:cubicBezTo>
                  <a:cubicBezTo>
                    <a:pt x="1029" y="55"/>
                    <a:pt x="780"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612517" y="3813812"/>
              <a:ext cx="58055" cy="136649"/>
            </a:xfrm>
            <a:custGeom>
              <a:avLst/>
              <a:gdLst/>
              <a:ahLst/>
              <a:cxnLst/>
              <a:rect l="l" t="t" r="r" b="b"/>
              <a:pathLst>
                <a:path w="1262" h="2661" extrusionOk="0">
                  <a:moveTo>
                    <a:pt x="1173" y="1"/>
                  </a:moveTo>
                  <a:cubicBezTo>
                    <a:pt x="1153" y="1"/>
                    <a:pt x="1133" y="8"/>
                    <a:pt x="1117" y="23"/>
                  </a:cubicBezTo>
                  <a:cubicBezTo>
                    <a:pt x="433" y="694"/>
                    <a:pt x="26" y="1626"/>
                    <a:pt x="1" y="2580"/>
                  </a:cubicBezTo>
                  <a:cubicBezTo>
                    <a:pt x="0" y="2623"/>
                    <a:pt x="35" y="2660"/>
                    <a:pt x="78" y="2661"/>
                  </a:cubicBezTo>
                  <a:cubicBezTo>
                    <a:pt x="91" y="2661"/>
                    <a:pt x="103" y="2658"/>
                    <a:pt x="114" y="2653"/>
                  </a:cubicBezTo>
                  <a:cubicBezTo>
                    <a:pt x="140" y="2641"/>
                    <a:pt x="160" y="2615"/>
                    <a:pt x="161" y="2584"/>
                  </a:cubicBezTo>
                  <a:cubicBezTo>
                    <a:pt x="185" y="1670"/>
                    <a:pt x="574" y="777"/>
                    <a:pt x="1229" y="136"/>
                  </a:cubicBezTo>
                  <a:cubicBezTo>
                    <a:pt x="1260" y="106"/>
                    <a:pt x="1261" y="55"/>
                    <a:pt x="1230" y="24"/>
                  </a:cubicBezTo>
                  <a:cubicBezTo>
                    <a:pt x="1214" y="8"/>
                    <a:pt x="1194" y="1"/>
                    <a:pt x="1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822105" y="3499955"/>
              <a:ext cx="300350" cy="300669"/>
            </a:xfrm>
            <a:custGeom>
              <a:avLst/>
              <a:gdLst/>
              <a:ahLst/>
              <a:cxnLst/>
              <a:rect l="l" t="t" r="r" b="b"/>
              <a:pathLst>
                <a:path w="6529" h="5855" extrusionOk="0">
                  <a:moveTo>
                    <a:pt x="3055" y="0"/>
                  </a:moveTo>
                  <a:cubicBezTo>
                    <a:pt x="2778" y="0"/>
                    <a:pt x="2498" y="45"/>
                    <a:pt x="2225" y="138"/>
                  </a:cubicBezTo>
                  <a:cubicBezTo>
                    <a:pt x="739" y="645"/>
                    <a:pt x="0" y="2407"/>
                    <a:pt x="573" y="4074"/>
                  </a:cubicBezTo>
                  <a:cubicBezTo>
                    <a:pt x="997" y="5303"/>
                    <a:pt x="1920" y="5854"/>
                    <a:pt x="2972" y="5854"/>
                  </a:cubicBezTo>
                  <a:cubicBezTo>
                    <a:pt x="3345" y="5854"/>
                    <a:pt x="3735" y="5785"/>
                    <a:pt x="4124" y="5652"/>
                  </a:cubicBezTo>
                  <a:cubicBezTo>
                    <a:pt x="5610" y="5144"/>
                    <a:pt x="6528" y="3902"/>
                    <a:pt x="5954" y="2236"/>
                  </a:cubicBezTo>
                  <a:cubicBezTo>
                    <a:pt x="5487" y="877"/>
                    <a:pt x="4288" y="0"/>
                    <a:pt x="3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803888" y="3489582"/>
              <a:ext cx="254440" cy="219583"/>
            </a:xfrm>
            <a:custGeom>
              <a:avLst/>
              <a:gdLst/>
              <a:ahLst/>
              <a:cxnLst/>
              <a:rect l="l" t="t" r="r" b="b"/>
              <a:pathLst>
                <a:path w="5531" h="4276" extrusionOk="0">
                  <a:moveTo>
                    <a:pt x="3337" y="1"/>
                  </a:moveTo>
                  <a:cubicBezTo>
                    <a:pt x="1235" y="1"/>
                    <a:pt x="0" y="2404"/>
                    <a:pt x="971" y="4276"/>
                  </a:cubicBezTo>
                  <a:cubicBezTo>
                    <a:pt x="593" y="2455"/>
                    <a:pt x="1583" y="404"/>
                    <a:pt x="3585" y="404"/>
                  </a:cubicBezTo>
                  <a:cubicBezTo>
                    <a:pt x="3647" y="404"/>
                    <a:pt x="3711" y="406"/>
                    <a:pt x="3775" y="410"/>
                  </a:cubicBezTo>
                  <a:cubicBezTo>
                    <a:pt x="4412" y="460"/>
                    <a:pt x="5011" y="728"/>
                    <a:pt x="5531" y="1112"/>
                  </a:cubicBezTo>
                  <a:cubicBezTo>
                    <a:pt x="5128" y="562"/>
                    <a:pt x="4507" y="169"/>
                    <a:pt x="3824" y="43"/>
                  </a:cubicBezTo>
                  <a:cubicBezTo>
                    <a:pt x="3657" y="14"/>
                    <a:pt x="3495" y="1"/>
                    <a:pt x="3337"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796987" y="3406291"/>
              <a:ext cx="175086" cy="135622"/>
            </a:xfrm>
            <a:custGeom>
              <a:avLst/>
              <a:gdLst/>
              <a:ahLst/>
              <a:cxnLst/>
              <a:rect l="l" t="t" r="r" b="b"/>
              <a:pathLst>
                <a:path w="3806" h="2641" extrusionOk="0">
                  <a:moveTo>
                    <a:pt x="2839" y="0"/>
                  </a:moveTo>
                  <a:cubicBezTo>
                    <a:pt x="2624" y="0"/>
                    <a:pt x="2389" y="51"/>
                    <a:pt x="2160" y="171"/>
                  </a:cubicBezTo>
                  <a:cubicBezTo>
                    <a:pt x="1379" y="580"/>
                    <a:pt x="1" y="2137"/>
                    <a:pt x="343" y="2623"/>
                  </a:cubicBezTo>
                  <a:cubicBezTo>
                    <a:pt x="351" y="2635"/>
                    <a:pt x="366" y="2641"/>
                    <a:pt x="388" y="2641"/>
                  </a:cubicBezTo>
                  <a:cubicBezTo>
                    <a:pt x="673" y="2641"/>
                    <a:pt x="2028" y="1672"/>
                    <a:pt x="2690" y="1285"/>
                  </a:cubicBezTo>
                  <a:cubicBezTo>
                    <a:pt x="3225" y="971"/>
                    <a:pt x="3805" y="741"/>
                    <a:pt x="3657" y="394"/>
                  </a:cubicBezTo>
                  <a:cubicBezTo>
                    <a:pt x="3562" y="171"/>
                    <a:pt x="3235" y="0"/>
                    <a:pt x="2839"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916410" y="3555363"/>
              <a:ext cx="205079" cy="230727"/>
            </a:xfrm>
            <a:custGeom>
              <a:avLst/>
              <a:gdLst/>
              <a:ahLst/>
              <a:cxnLst/>
              <a:rect l="l" t="t" r="r" b="b"/>
              <a:pathLst>
                <a:path w="4458" h="4493" extrusionOk="0">
                  <a:moveTo>
                    <a:pt x="1971" y="0"/>
                  </a:moveTo>
                  <a:cubicBezTo>
                    <a:pt x="1765" y="0"/>
                    <a:pt x="1556" y="34"/>
                    <a:pt x="1352" y="103"/>
                  </a:cubicBezTo>
                  <a:cubicBezTo>
                    <a:pt x="883" y="263"/>
                    <a:pt x="514" y="589"/>
                    <a:pt x="281" y="1007"/>
                  </a:cubicBezTo>
                  <a:cubicBezTo>
                    <a:pt x="294" y="1000"/>
                    <a:pt x="308" y="994"/>
                    <a:pt x="321" y="990"/>
                  </a:cubicBezTo>
                  <a:cubicBezTo>
                    <a:pt x="405" y="962"/>
                    <a:pt x="490" y="948"/>
                    <a:pt x="574" y="948"/>
                  </a:cubicBezTo>
                  <a:cubicBezTo>
                    <a:pt x="896" y="948"/>
                    <a:pt x="1197" y="1150"/>
                    <a:pt x="1307" y="1470"/>
                  </a:cubicBezTo>
                  <a:cubicBezTo>
                    <a:pt x="1447" y="1874"/>
                    <a:pt x="1231" y="2314"/>
                    <a:pt x="823" y="2453"/>
                  </a:cubicBezTo>
                  <a:cubicBezTo>
                    <a:pt x="740" y="2481"/>
                    <a:pt x="655" y="2495"/>
                    <a:pt x="571" y="2495"/>
                  </a:cubicBezTo>
                  <a:cubicBezTo>
                    <a:pt x="354" y="2495"/>
                    <a:pt x="145" y="2403"/>
                    <a:pt x="0" y="2244"/>
                  </a:cubicBezTo>
                  <a:lnTo>
                    <a:pt x="0" y="2244"/>
                  </a:lnTo>
                  <a:cubicBezTo>
                    <a:pt x="10" y="2466"/>
                    <a:pt x="53" y="2692"/>
                    <a:pt x="130" y="2915"/>
                  </a:cubicBezTo>
                  <a:cubicBezTo>
                    <a:pt x="461" y="3877"/>
                    <a:pt x="1319" y="4492"/>
                    <a:pt x="2209" y="4492"/>
                  </a:cubicBezTo>
                  <a:cubicBezTo>
                    <a:pt x="2415" y="4492"/>
                    <a:pt x="2624" y="4459"/>
                    <a:pt x="2828" y="4390"/>
                  </a:cubicBezTo>
                  <a:cubicBezTo>
                    <a:pt x="3911" y="4021"/>
                    <a:pt x="4458" y="2761"/>
                    <a:pt x="4050" y="1578"/>
                  </a:cubicBezTo>
                  <a:cubicBezTo>
                    <a:pt x="3719" y="616"/>
                    <a:pt x="2862" y="0"/>
                    <a:pt x="1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137773" y="3357867"/>
              <a:ext cx="300350" cy="300669"/>
            </a:xfrm>
            <a:custGeom>
              <a:avLst/>
              <a:gdLst/>
              <a:ahLst/>
              <a:cxnLst/>
              <a:rect l="l" t="t" r="r" b="b"/>
              <a:pathLst>
                <a:path w="6529" h="5855" extrusionOk="0">
                  <a:moveTo>
                    <a:pt x="3056" y="1"/>
                  </a:moveTo>
                  <a:cubicBezTo>
                    <a:pt x="2779" y="1"/>
                    <a:pt x="2499" y="45"/>
                    <a:pt x="2226" y="139"/>
                  </a:cubicBezTo>
                  <a:cubicBezTo>
                    <a:pt x="741" y="646"/>
                    <a:pt x="0" y="2408"/>
                    <a:pt x="574" y="4074"/>
                  </a:cubicBezTo>
                  <a:cubicBezTo>
                    <a:pt x="997" y="5304"/>
                    <a:pt x="1920" y="5855"/>
                    <a:pt x="2972" y="5855"/>
                  </a:cubicBezTo>
                  <a:cubicBezTo>
                    <a:pt x="3345" y="5855"/>
                    <a:pt x="3735" y="5785"/>
                    <a:pt x="4124" y="5652"/>
                  </a:cubicBezTo>
                  <a:cubicBezTo>
                    <a:pt x="5610" y="5144"/>
                    <a:pt x="6528" y="3903"/>
                    <a:pt x="5955" y="2237"/>
                  </a:cubicBezTo>
                  <a:cubicBezTo>
                    <a:pt x="5487" y="877"/>
                    <a:pt x="4289" y="1"/>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5119556" y="3347546"/>
              <a:ext cx="254486" cy="219583"/>
            </a:xfrm>
            <a:custGeom>
              <a:avLst/>
              <a:gdLst/>
              <a:ahLst/>
              <a:cxnLst/>
              <a:rect l="l" t="t" r="r" b="b"/>
              <a:pathLst>
                <a:path w="5532" h="4276" extrusionOk="0">
                  <a:moveTo>
                    <a:pt x="3338" y="0"/>
                  </a:moveTo>
                  <a:cubicBezTo>
                    <a:pt x="1235" y="0"/>
                    <a:pt x="0" y="2405"/>
                    <a:pt x="970" y="4275"/>
                  </a:cubicBezTo>
                  <a:cubicBezTo>
                    <a:pt x="592" y="2455"/>
                    <a:pt x="1583" y="404"/>
                    <a:pt x="3585" y="404"/>
                  </a:cubicBezTo>
                  <a:cubicBezTo>
                    <a:pt x="3647" y="404"/>
                    <a:pt x="3710" y="406"/>
                    <a:pt x="3775" y="410"/>
                  </a:cubicBezTo>
                  <a:cubicBezTo>
                    <a:pt x="4412" y="459"/>
                    <a:pt x="5011" y="728"/>
                    <a:pt x="5532" y="1111"/>
                  </a:cubicBezTo>
                  <a:cubicBezTo>
                    <a:pt x="5129" y="562"/>
                    <a:pt x="4507" y="168"/>
                    <a:pt x="3825" y="42"/>
                  </a:cubicBezTo>
                  <a:cubicBezTo>
                    <a:pt x="3658" y="14"/>
                    <a:pt x="3496" y="0"/>
                    <a:pt x="3338"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5143156" y="3275244"/>
              <a:ext cx="188518" cy="69275"/>
            </a:xfrm>
            <a:custGeom>
              <a:avLst/>
              <a:gdLst/>
              <a:ahLst/>
              <a:cxnLst/>
              <a:rect l="l" t="t" r="r" b="b"/>
              <a:pathLst>
                <a:path w="4098" h="1349" extrusionOk="0">
                  <a:moveTo>
                    <a:pt x="1598" y="1"/>
                  </a:moveTo>
                  <a:cubicBezTo>
                    <a:pt x="1427" y="1"/>
                    <a:pt x="1272" y="12"/>
                    <a:pt x="1143" y="34"/>
                  </a:cubicBezTo>
                  <a:cubicBezTo>
                    <a:pt x="420" y="163"/>
                    <a:pt x="0" y="762"/>
                    <a:pt x="98" y="1127"/>
                  </a:cubicBezTo>
                  <a:cubicBezTo>
                    <a:pt x="142" y="1296"/>
                    <a:pt x="297" y="1349"/>
                    <a:pt x="511" y="1349"/>
                  </a:cubicBezTo>
                  <a:cubicBezTo>
                    <a:pt x="757" y="1349"/>
                    <a:pt x="1082" y="1279"/>
                    <a:pt x="1411" y="1237"/>
                  </a:cubicBezTo>
                  <a:cubicBezTo>
                    <a:pt x="2229" y="1132"/>
                    <a:pt x="4098" y="1067"/>
                    <a:pt x="4088" y="860"/>
                  </a:cubicBezTo>
                  <a:cubicBezTo>
                    <a:pt x="4063" y="356"/>
                    <a:pt x="2575" y="1"/>
                    <a:pt x="1598"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5232032" y="3413275"/>
              <a:ext cx="205125" cy="230727"/>
            </a:xfrm>
            <a:custGeom>
              <a:avLst/>
              <a:gdLst/>
              <a:ahLst/>
              <a:cxnLst/>
              <a:rect l="l" t="t" r="r" b="b"/>
              <a:pathLst>
                <a:path w="4459" h="4493" extrusionOk="0">
                  <a:moveTo>
                    <a:pt x="1972" y="1"/>
                  </a:moveTo>
                  <a:cubicBezTo>
                    <a:pt x="1765" y="1"/>
                    <a:pt x="1557" y="34"/>
                    <a:pt x="1353" y="104"/>
                  </a:cubicBezTo>
                  <a:cubicBezTo>
                    <a:pt x="884" y="264"/>
                    <a:pt x="515" y="590"/>
                    <a:pt x="283" y="1008"/>
                  </a:cubicBezTo>
                  <a:cubicBezTo>
                    <a:pt x="294" y="1000"/>
                    <a:pt x="309" y="996"/>
                    <a:pt x="322" y="991"/>
                  </a:cubicBezTo>
                  <a:cubicBezTo>
                    <a:pt x="405" y="962"/>
                    <a:pt x="491" y="949"/>
                    <a:pt x="574" y="949"/>
                  </a:cubicBezTo>
                  <a:cubicBezTo>
                    <a:pt x="897" y="949"/>
                    <a:pt x="1198" y="1151"/>
                    <a:pt x="1309" y="1470"/>
                  </a:cubicBezTo>
                  <a:cubicBezTo>
                    <a:pt x="1448" y="1874"/>
                    <a:pt x="1232" y="2314"/>
                    <a:pt x="826" y="2453"/>
                  </a:cubicBezTo>
                  <a:cubicBezTo>
                    <a:pt x="742" y="2482"/>
                    <a:pt x="657" y="2496"/>
                    <a:pt x="573" y="2496"/>
                  </a:cubicBezTo>
                  <a:cubicBezTo>
                    <a:pt x="355" y="2496"/>
                    <a:pt x="147" y="2404"/>
                    <a:pt x="1" y="2244"/>
                  </a:cubicBezTo>
                  <a:lnTo>
                    <a:pt x="1" y="2244"/>
                  </a:lnTo>
                  <a:cubicBezTo>
                    <a:pt x="11" y="2466"/>
                    <a:pt x="54" y="2692"/>
                    <a:pt x="131" y="2916"/>
                  </a:cubicBezTo>
                  <a:cubicBezTo>
                    <a:pt x="462" y="3877"/>
                    <a:pt x="1320" y="4493"/>
                    <a:pt x="2210" y="4493"/>
                  </a:cubicBezTo>
                  <a:cubicBezTo>
                    <a:pt x="2416" y="4493"/>
                    <a:pt x="2625" y="4460"/>
                    <a:pt x="2828" y="4390"/>
                  </a:cubicBezTo>
                  <a:cubicBezTo>
                    <a:pt x="3912" y="4021"/>
                    <a:pt x="4458" y="2763"/>
                    <a:pt x="4051" y="1578"/>
                  </a:cubicBezTo>
                  <a:cubicBezTo>
                    <a:pt x="3720" y="617"/>
                    <a:pt x="2862" y="1"/>
                    <a:pt x="19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463377" y="2983467"/>
              <a:ext cx="870459" cy="753444"/>
            </a:xfrm>
            <a:custGeom>
              <a:avLst/>
              <a:gdLst/>
              <a:ahLst/>
              <a:cxnLst/>
              <a:rect l="l" t="t" r="r" b="b"/>
              <a:pathLst>
                <a:path w="18922" h="14672" extrusionOk="0">
                  <a:moveTo>
                    <a:pt x="8948" y="0"/>
                  </a:moveTo>
                  <a:lnTo>
                    <a:pt x="8948" y="0"/>
                  </a:lnTo>
                  <a:cubicBezTo>
                    <a:pt x="7418" y="334"/>
                    <a:pt x="5993" y="1137"/>
                    <a:pt x="4918" y="2272"/>
                  </a:cubicBezTo>
                  <a:cubicBezTo>
                    <a:pt x="4197" y="3033"/>
                    <a:pt x="3636" y="3941"/>
                    <a:pt x="3271" y="4920"/>
                  </a:cubicBezTo>
                  <a:cubicBezTo>
                    <a:pt x="3090" y="5402"/>
                    <a:pt x="2959" y="5901"/>
                    <a:pt x="2878" y="6409"/>
                  </a:cubicBezTo>
                  <a:cubicBezTo>
                    <a:pt x="2821" y="6770"/>
                    <a:pt x="2795" y="7158"/>
                    <a:pt x="2933" y="7489"/>
                  </a:cubicBezTo>
                  <a:cubicBezTo>
                    <a:pt x="2821" y="7510"/>
                    <a:pt x="2710" y="7539"/>
                    <a:pt x="2600" y="7572"/>
                  </a:cubicBezTo>
                  <a:cubicBezTo>
                    <a:pt x="1946" y="7770"/>
                    <a:pt x="1350" y="8175"/>
                    <a:pt x="915" y="8705"/>
                  </a:cubicBezTo>
                  <a:cubicBezTo>
                    <a:pt x="607" y="9079"/>
                    <a:pt x="378" y="9510"/>
                    <a:pt x="226" y="9968"/>
                  </a:cubicBezTo>
                  <a:cubicBezTo>
                    <a:pt x="226" y="9968"/>
                    <a:pt x="226" y="9969"/>
                    <a:pt x="225" y="9969"/>
                  </a:cubicBezTo>
                  <a:cubicBezTo>
                    <a:pt x="128" y="10265"/>
                    <a:pt x="61" y="10573"/>
                    <a:pt x="27" y="10883"/>
                  </a:cubicBezTo>
                  <a:cubicBezTo>
                    <a:pt x="9" y="11052"/>
                    <a:pt x="0" y="11223"/>
                    <a:pt x="2" y="11394"/>
                  </a:cubicBezTo>
                  <a:cubicBezTo>
                    <a:pt x="2" y="11586"/>
                    <a:pt x="15" y="11777"/>
                    <a:pt x="38" y="11968"/>
                  </a:cubicBezTo>
                  <a:cubicBezTo>
                    <a:pt x="129" y="12704"/>
                    <a:pt x="378" y="13421"/>
                    <a:pt x="738" y="14073"/>
                  </a:cubicBezTo>
                  <a:cubicBezTo>
                    <a:pt x="761" y="14034"/>
                    <a:pt x="1176" y="13324"/>
                    <a:pt x="2003" y="13070"/>
                  </a:cubicBezTo>
                  <a:cubicBezTo>
                    <a:pt x="2315" y="12975"/>
                    <a:pt x="2578" y="12943"/>
                    <a:pt x="2792" y="12943"/>
                  </a:cubicBezTo>
                  <a:cubicBezTo>
                    <a:pt x="3059" y="12943"/>
                    <a:pt x="3249" y="12994"/>
                    <a:pt x="3362" y="13035"/>
                  </a:cubicBezTo>
                  <a:cubicBezTo>
                    <a:pt x="3364" y="13038"/>
                    <a:pt x="3367" y="13038"/>
                    <a:pt x="3369" y="13039"/>
                  </a:cubicBezTo>
                  <a:cubicBezTo>
                    <a:pt x="3408" y="13054"/>
                    <a:pt x="3437" y="13068"/>
                    <a:pt x="3458" y="13078"/>
                  </a:cubicBezTo>
                  <a:cubicBezTo>
                    <a:pt x="4120" y="13389"/>
                    <a:pt x="4649" y="13977"/>
                    <a:pt x="4875" y="14672"/>
                  </a:cubicBezTo>
                  <a:cubicBezTo>
                    <a:pt x="4945" y="14577"/>
                    <a:pt x="5011" y="14478"/>
                    <a:pt x="5077" y="14378"/>
                  </a:cubicBezTo>
                  <a:cubicBezTo>
                    <a:pt x="5270" y="14080"/>
                    <a:pt x="5438" y="13765"/>
                    <a:pt x="5583" y="13441"/>
                  </a:cubicBezTo>
                  <a:cubicBezTo>
                    <a:pt x="5589" y="13422"/>
                    <a:pt x="5597" y="13406"/>
                    <a:pt x="5605" y="13389"/>
                  </a:cubicBezTo>
                  <a:cubicBezTo>
                    <a:pt x="6040" y="12381"/>
                    <a:pt x="6233" y="11270"/>
                    <a:pt x="6167" y="10177"/>
                  </a:cubicBezTo>
                  <a:cubicBezTo>
                    <a:pt x="6158" y="10021"/>
                    <a:pt x="6144" y="9864"/>
                    <a:pt x="6123" y="9709"/>
                  </a:cubicBezTo>
                  <a:cubicBezTo>
                    <a:pt x="6088" y="9423"/>
                    <a:pt x="6033" y="9139"/>
                    <a:pt x="5959" y="8860"/>
                  </a:cubicBezTo>
                  <a:lnTo>
                    <a:pt x="5959" y="8860"/>
                  </a:lnTo>
                  <a:cubicBezTo>
                    <a:pt x="6111" y="9089"/>
                    <a:pt x="6252" y="9327"/>
                    <a:pt x="6378" y="9571"/>
                  </a:cubicBezTo>
                  <a:cubicBezTo>
                    <a:pt x="6653" y="10099"/>
                    <a:pt x="6868" y="10657"/>
                    <a:pt x="7014" y="11235"/>
                  </a:cubicBezTo>
                  <a:cubicBezTo>
                    <a:pt x="7723" y="10959"/>
                    <a:pt x="8395" y="10583"/>
                    <a:pt x="9002" y="10125"/>
                  </a:cubicBezTo>
                  <a:cubicBezTo>
                    <a:pt x="9101" y="10051"/>
                    <a:pt x="9197" y="9974"/>
                    <a:pt x="9293" y="9895"/>
                  </a:cubicBezTo>
                  <a:cubicBezTo>
                    <a:pt x="9188" y="9253"/>
                    <a:pt x="9049" y="8615"/>
                    <a:pt x="8871" y="7991"/>
                  </a:cubicBezTo>
                  <a:cubicBezTo>
                    <a:pt x="8854" y="7930"/>
                    <a:pt x="8838" y="7867"/>
                    <a:pt x="8821" y="7806"/>
                  </a:cubicBezTo>
                  <a:cubicBezTo>
                    <a:pt x="8727" y="7485"/>
                    <a:pt x="8623" y="7167"/>
                    <a:pt x="8512" y="6850"/>
                  </a:cubicBezTo>
                  <a:lnTo>
                    <a:pt x="8512" y="6850"/>
                  </a:lnTo>
                  <a:cubicBezTo>
                    <a:pt x="8836" y="7068"/>
                    <a:pt x="9145" y="7309"/>
                    <a:pt x="9439" y="7566"/>
                  </a:cubicBezTo>
                  <a:cubicBezTo>
                    <a:pt x="10014" y="8069"/>
                    <a:pt x="10527" y="8641"/>
                    <a:pt x="10965" y="9265"/>
                  </a:cubicBezTo>
                  <a:cubicBezTo>
                    <a:pt x="11889" y="8936"/>
                    <a:pt x="12757" y="8458"/>
                    <a:pt x="13529" y="7856"/>
                  </a:cubicBezTo>
                  <a:cubicBezTo>
                    <a:pt x="13632" y="7775"/>
                    <a:pt x="13733" y="7693"/>
                    <a:pt x="13833" y="7609"/>
                  </a:cubicBezTo>
                  <a:cubicBezTo>
                    <a:pt x="13693" y="6911"/>
                    <a:pt x="13456" y="6232"/>
                    <a:pt x="13135" y="5597"/>
                  </a:cubicBezTo>
                  <a:cubicBezTo>
                    <a:pt x="12976" y="5280"/>
                    <a:pt x="12794" y="4972"/>
                    <a:pt x="12592" y="4680"/>
                  </a:cubicBezTo>
                  <a:lnTo>
                    <a:pt x="12592" y="4680"/>
                  </a:lnTo>
                  <a:cubicBezTo>
                    <a:pt x="13830" y="5147"/>
                    <a:pt x="14915" y="6007"/>
                    <a:pt x="15650" y="7102"/>
                  </a:cubicBezTo>
                  <a:cubicBezTo>
                    <a:pt x="16484" y="6807"/>
                    <a:pt x="17409" y="6252"/>
                    <a:pt x="18063" y="5603"/>
                  </a:cubicBezTo>
                  <a:cubicBezTo>
                    <a:pt x="18152" y="5516"/>
                    <a:pt x="18236" y="5428"/>
                    <a:pt x="18314" y="5336"/>
                  </a:cubicBezTo>
                  <a:cubicBezTo>
                    <a:pt x="18348" y="5297"/>
                    <a:pt x="18380" y="5258"/>
                    <a:pt x="18413" y="5218"/>
                  </a:cubicBezTo>
                  <a:cubicBezTo>
                    <a:pt x="18122" y="4771"/>
                    <a:pt x="17794" y="4347"/>
                    <a:pt x="17431" y="3955"/>
                  </a:cubicBezTo>
                  <a:lnTo>
                    <a:pt x="17431" y="3955"/>
                  </a:lnTo>
                  <a:cubicBezTo>
                    <a:pt x="17607" y="4051"/>
                    <a:pt x="17777" y="4156"/>
                    <a:pt x="17940" y="4273"/>
                  </a:cubicBezTo>
                  <a:cubicBezTo>
                    <a:pt x="18307" y="4531"/>
                    <a:pt x="18639" y="4840"/>
                    <a:pt x="18922" y="5186"/>
                  </a:cubicBezTo>
                  <a:cubicBezTo>
                    <a:pt x="18506" y="3905"/>
                    <a:pt x="17585" y="2820"/>
                    <a:pt x="16467" y="2065"/>
                  </a:cubicBezTo>
                  <a:cubicBezTo>
                    <a:pt x="16033" y="1774"/>
                    <a:pt x="15571" y="1529"/>
                    <a:pt x="15090" y="1325"/>
                  </a:cubicBezTo>
                  <a:cubicBezTo>
                    <a:pt x="14328" y="1002"/>
                    <a:pt x="13520" y="778"/>
                    <a:pt x="12702" y="634"/>
                  </a:cubicBezTo>
                  <a:cubicBezTo>
                    <a:pt x="12126" y="532"/>
                    <a:pt x="11542" y="467"/>
                    <a:pt x="10959" y="467"/>
                  </a:cubicBezTo>
                  <a:cubicBezTo>
                    <a:pt x="10724" y="467"/>
                    <a:pt x="10490" y="477"/>
                    <a:pt x="10256" y="500"/>
                  </a:cubicBezTo>
                  <a:cubicBezTo>
                    <a:pt x="10232" y="503"/>
                    <a:pt x="10208" y="505"/>
                    <a:pt x="10184" y="508"/>
                  </a:cubicBezTo>
                  <a:cubicBezTo>
                    <a:pt x="9521" y="579"/>
                    <a:pt x="8862" y="756"/>
                    <a:pt x="8271" y="1059"/>
                  </a:cubicBezTo>
                  <a:cubicBezTo>
                    <a:pt x="8245" y="1070"/>
                    <a:pt x="8221" y="1083"/>
                    <a:pt x="8196" y="1096"/>
                  </a:cubicBezTo>
                  <a:cubicBezTo>
                    <a:pt x="8256" y="935"/>
                    <a:pt x="8331" y="778"/>
                    <a:pt x="8421" y="630"/>
                  </a:cubicBezTo>
                  <a:cubicBezTo>
                    <a:pt x="8562" y="394"/>
                    <a:pt x="8740" y="181"/>
                    <a:pt x="8948" y="0"/>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437570" y="3225074"/>
              <a:ext cx="1128027" cy="641701"/>
            </a:xfrm>
            <a:custGeom>
              <a:avLst/>
              <a:gdLst/>
              <a:ahLst/>
              <a:cxnLst/>
              <a:rect l="l" t="t" r="r" b="b"/>
              <a:pathLst>
                <a:path w="24521" h="12496" extrusionOk="0">
                  <a:moveTo>
                    <a:pt x="19731" y="368"/>
                  </a:moveTo>
                  <a:cubicBezTo>
                    <a:pt x="21624" y="368"/>
                    <a:pt x="23315" y="1697"/>
                    <a:pt x="23692" y="3612"/>
                  </a:cubicBezTo>
                  <a:cubicBezTo>
                    <a:pt x="24120" y="5787"/>
                    <a:pt x="22688" y="7904"/>
                    <a:pt x="20498" y="8333"/>
                  </a:cubicBezTo>
                  <a:cubicBezTo>
                    <a:pt x="20236" y="8384"/>
                    <a:pt x="19974" y="8409"/>
                    <a:pt x="19715" y="8409"/>
                  </a:cubicBezTo>
                  <a:cubicBezTo>
                    <a:pt x="17824" y="8409"/>
                    <a:pt x="16131" y="7079"/>
                    <a:pt x="15755" y="5165"/>
                  </a:cubicBezTo>
                  <a:cubicBezTo>
                    <a:pt x="15326" y="2988"/>
                    <a:pt x="16759" y="872"/>
                    <a:pt x="18948" y="444"/>
                  </a:cubicBezTo>
                  <a:cubicBezTo>
                    <a:pt x="19211" y="392"/>
                    <a:pt x="19473" y="368"/>
                    <a:pt x="19731" y="368"/>
                  </a:cubicBezTo>
                  <a:close/>
                  <a:moveTo>
                    <a:pt x="11395" y="4088"/>
                  </a:moveTo>
                  <a:cubicBezTo>
                    <a:pt x="13133" y="4088"/>
                    <a:pt x="14704" y="5210"/>
                    <a:pt x="15241" y="6876"/>
                  </a:cubicBezTo>
                  <a:cubicBezTo>
                    <a:pt x="15286" y="7024"/>
                    <a:pt x="15326" y="7176"/>
                    <a:pt x="15358" y="7332"/>
                  </a:cubicBezTo>
                  <a:cubicBezTo>
                    <a:pt x="15785" y="9507"/>
                    <a:pt x="14352" y="11626"/>
                    <a:pt x="12165" y="12053"/>
                  </a:cubicBezTo>
                  <a:lnTo>
                    <a:pt x="12164" y="12053"/>
                  </a:lnTo>
                  <a:cubicBezTo>
                    <a:pt x="11900" y="12104"/>
                    <a:pt x="11638" y="12129"/>
                    <a:pt x="11379" y="12129"/>
                  </a:cubicBezTo>
                  <a:cubicBezTo>
                    <a:pt x="9790" y="12129"/>
                    <a:pt x="8343" y="11191"/>
                    <a:pt x="7697" y="9758"/>
                  </a:cubicBezTo>
                  <a:cubicBezTo>
                    <a:pt x="7668" y="9695"/>
                    <a:pt x="7642" y="9633"/>
                    <a:pt x="7618" y="9571"/>
                  </a:cubicBezTo>
                  <a:lnTo>
                    <a:pt x="7618" y="9569"/>
                  </a:lnTo>
                  <a:cubicBezTo>
                    <a:pt x="7532" y="9351"/>
                    <a:pt x="7465" y="9123"/>
                    <a:pt x="7419" y="8885"/>
                  </a:cubicBezTo>
                  <a:cubicBezTo>
                    <a:pt x="6990" y="6711"/>
                    <a:pt x="8423" y="4592"/>
                    <a:pt x="10613" y="4164"/>
                  </a:cubicBezTo>
                  <a:cubicBezTo>
                    <a:pt x="10876" y="4112"/>
                    <a:pt x="11137" y="4088"/>
                    <a:pt x="11395" y="4088"/>
                  </a:cubicBezTo>
                  <a:close/>
                  <a:moveTo>
                    <a:pt x="19733" y="1"/>
                  </a:moveTo>
                  <a:cubicBezTo>
                    <a:pt x="19451" y="1"/>
                    <a:pt x="19165" y="28"/>
                    <a:pt x="18877" y="84"/>
                  </a:cubicBezTo>
                  <a:lnTo>
                    <a:pt x="18876" y="84"/>
                  </a:lnTo>
                  <a:cubicBezTo>
                    <a:pt x="16489" y="552"/>
                    <a:pt x="14925" y="2862"/>
                    <a:pt x="15393" y="5235"/>
                  </a:cubicBezTo>
                  <a:cubicBezTo>
                    <a:pt x="15477" y="5665"/>
                    <a:pt x="15623" y="6068"/>
                    <a:pt x="15819" y="6437"/>
                  </a:cubicBezTo>
                  <a:cubicBezTo>
                    <a:pt x="15721" y="6482"/>
                    <a:pt x="15624" y="6530"/>
                    <a:pt x="15526" y="6578"/>
                  </a:cubicBezTo>
                  <a:cubicBezTo>
                    <a:pt x="14888" y="4863"/>
                    <a:pt x="13227" y="3721"/>
                    <a:pt x="11396" y="3721"/>
                  </a:cubicBezTo>
                  <a:cubicBezTo>
                    <a:pt x="11114" y="3721"/>
                    <a:pt x="10828" y="3748"/>
                    <a:pt x="10542" y="3804"/>
                  </a:cubicBezTo>
                  <a:cubicBezTo>
                    <a:pt x="8154" y="4271"/>
                    <a:pt x="6590" y="6583"/>
                    <a:pt x="7057" y="8956"/>
                  </a:cubicBezTo>
                  <a:cubicBezTo>
                    <a:pt x="7088" y="9115"/>
                    <a:pt x="7127" y="9268"/>
                    <a:pt x="7175" y="9420"/>
                  </a:cubicBezTo>
                  <a:cubicBezTo>
                    <a:pt x="6155" y="9086"/>
                    <a:pt x="5134" y="8752"/>
                    <a:pt x="4115" y="8419"/>
                  </a:cubicBezTo>
                  <a:cubicBezTo>
                    <a:pt x="3533" y="8229"/>
                    <a:pt x="2951" y="8038"/>
                    <a:pt x="2371" y="7848"/>
                  </a:cubicBezTo>
                  <a:cubicBezTo>
                    <a:pt x="2099" y="7760"/>
                    <a:pt x="1831" y="7664"/>
                    <a:pt x="1557" y="7585"/>
                  </a:cubicBezTo>
                  <a:cubicBezTo>
                    <a:pt x="1395" y="7539"/>
                    <a:pt x="1224" y="7503"/>
                    <a:pt x="1053" y="7503"/>
                  </a:cubicBezTo>
                  <a:cubicBezTo>
                    <a:pt x="968" y="7503"/>
                    <a:pt x="884" y="7512"/>
                    <a:pt x="800" y="7533"/>
                  </a:cubicBezTo>
                  <a:cubicBezTo>
                    <a:pt x="304" y="7658"/>
                    <a:pt x="0" y="8198"/>
                    <a:pt x="131" y="8684"/>
                  </a:cubicBezTo>
                  <a:cubicBezTo>
                    <a:pt x="156" y="8777"/>
                    <a:pt x="232" y="8819"/>
                    <a:pt x="309" y="8819"/>
                  </a:cubicBezTo>
                  <a:cubicBezTo>
                    <a:pt x="417" y="8819"/>
                    <a:pt x="527" y="8735"/>
                    <a:pt x="491" y="8601"/>
                  </a:cubicBezTo>
                  <a:cubicBezTo>
                    <a:pt x="383" y="8206"/>
                    <a:pt x="687" y="7869"/>
                    <a:pt x="1077" y="7869"/>
                  </a:cubicBezTo>
                  <a:cubicBezTo>
                    <a:pt x="1090" y="7869"/>
                    <a:pt x="1103" y="7870"/>
                    <a:pt x="1116" y="7871"/>
                  </a:cubicBezTo>
                  <a:cubicBezTo>
                    <a:pt x="1360" y="7886"/>
                    <a:pt x="1599" y="7982"/>
                    <a:pt x="1829" y="8056"/>
                  </a:cubicBezTo>
                  <a:cubicBezTo>
                    <a:pt x="2091" y="8142"/>
                    <a:pt x="2352" y="8228"/>
                    <a:pt x="2613" y="8313"/>
                  </a:cubicBezTo>
                  <a:cubicBezTo>
                    <a:pt x="3641" y="8650"/>
                    <a:pt x="4668" y="8985"/>
                    <a:pt x="5696" y="9321"/>
                  </a:cubicBezTo>
                  <a:lnTo>
                    <a:pt x="7339" y="9859"/>
                  </a:lnTo>
                  <a:cubicBezTo>
                    <a:pt x="8033" y="11451"/>
                    <a:pt x="9628" y="12496"/>
                    <a:pt x="11380" y="12496"/>
                  </a:cubicBezTo>
                  <a:cubicBezTo>
                    <a:pt x="11662" y="12496"/>
                    <a:pt x="11948" y="12469"/>
                    <a:pt x="12235" y="12413"/>
                  </a:cubicBezTo>
                  <a:cubicBezTo>
                    <a:pt x="14622" y="11946"/>
                    <a:pt x="16186" y="9636"/>
                    <a:pt x="15720" y="7261"/>
                  </a:cubicBezTo>
                  <a:cubicBezTo>
                    <a:pt x="15698" y="7150"/>
                    <a:pt x="15671" y="7039"/>
                    <a:pt x="15642" y="6930"/>
                  </a:cubicBezTo>
                  <a:cubicBezTo>
                    <a:pt x="15763" y="6872"/>
                    <a:pt x="15884" y="6813"/>
                    <a:pt x="16004" y="6754"/>
                  </a:cubicBezTo>
                  <a:cubicBezTo>
                    <a:pt x="16803" y="7995"/>
                    <a:pt x="18202" y="8776"/>
                    <a:pt x="19717" y="8776"/>
                  </a:cubicBezTo>
                  <a:cubicBezTo>
                    <a:pt x="19998" y="8776"/>
                    <a:pt x="20284" y="8749"/>
                    <a:pt x="20570" y="8693"/>
                  </a:cubicBezTo>
                  <a:cubicBezTo>
                    <a:pt x="22958" y="8225"/>
                    <a:pt x="24521" y="5913"/>
                    <a:pt x="24055" y="3540"/>
                  </a:cubicBezTo>
                  <a:cubicBezTo>
                    <a:pt x="23643" y="1451"/>
                    <a:pt x="21797" y="1"/>
                    <a:pt x="19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5158690" y="3605741"/>
              <a:ext cx="116064" cy="155701"/>
            </a:xfrm>
            <a:custGeom>
              <a:avLst/>
              <a:gdLst/>
              <a:ahLst/>
              <a:cxnLst/>
              <a:rect l="l" t="t" r="r" b="b"/>
              <a:pathLst>
                <a:path w="2523" h="3032" extrusionOk="0">
                  <a:moveTo>
                    <a:pt x="1619" y="1"/>
                  </a:moveTo>
                  <a:cubicBezTo>
                    <a:pt x="1185" y="1"/>
                    <a:pt x="257" y="608"/>
                    <a:pt x="131" y="1369"/>
                  </a:cubicBezTo>
                  <a:cubicBezTo>
                    <a:pt x="0" y="2171"/>
                    <a:pt x="435" y="2908"/>
                    <a:pt x="1104" y="3016"/>
                  </a:cubicBezTo>
                  <a:cubicBezTo>
                    <a:pt x="1168" y="3026"/>
                    <a:pt x="1231" y="3031"/>
                    <a:pt x="1291" y="3031"/>
                  </a:cubicBezTo>
                  <a:cubicBezTo>
                    <a:pt x="1863" y="3031"/>
                    <a:pt x="2272" y="2580"/>
                    <a:pt x="2391" y="1856"/>
                  </a:cubicBezTo>
                  <a:cubicBezTo>
                    <a:pt x="2522" y="1054"/>
                    <a:pt x="2151" y="88"/>
                    <a:pt x="1685" y="6"/>
                  </a:cubicBezTo>
                  <a:cubicBezTo>
                    <a:pt x="1664" y="3"/>
                    <a:pt x="1643" y="1"/>
                    <a:pt x="161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5095819" y="3800050"/>
              <a:ext cx="228816" cy="149795"/>
            </a:xfrm>
            <a:custGeom>
              <a:avLst/>
              <a:gdLst/>
              <a:ahLst/>
              <a:cxnLst/>
              <a:rect l="l" t="t" r="r" b="b"/>
              <a:pathLst>
                <a:path w="4974" h="2917" extrusionOk="0">
                  <a:moveTo>
                    <a:pt x="4320" y="1"/>
                  </a:moveTo>
                  <a:cubicBezTo>
                    <a:pt x="4298" y="1"/>
                    <a:pt x="4277" y="1"/>
                    <a:pt x="4254" y="3"/>
                  </a:cubicBezTo>
                  <a:cubicBezTo>
                    <a:pt x="4207" y="5"/>
                    <a:pt x="4159" y="10"/>
                    <a:pt x="4106" y="17"/>
                  </a:cubicBezTo>
                  <a:cubicBezTo>
                    <a:pt x="3654" y="77"/>
                    <a:pt x="3041" y="287"/>
                    <a:pt x="2353" y="382"/>
                  </a:cubicBezTo>
                  <a:cubicBezTo>
                    <a:pt x="1589" y="488"/>
                    <a:pt x="901" y="427"/>
                    <a:pt x="478" y="527"/>
                  </a:cubicBezTo>
                  <a:cubicBezTo>
                    <a:pt x="449" y="534"/>
                    <a:pt x="421" y="542"/>
                    <a:pt x="395" y="551"/>
                  </a:cubicBezTo>
                  <a:cubicBezTo>
                    <a:pt x="134" y="634"/>
                    <a:pt x="0" y="799"/>
                    <a:pt x="48" y="1147"/>
                  </a:cubicBezTo>
                  <a:cubicBezTo>
                    <a:pt x="106" y="1559"/>
                    <a:pt x="389" y="1999"/>
                    <a:pt x="804" y="2337"/>
                  </a:cubicBezTo>
                  <a:cubicBezTo>
                    <a:pt x="1227" y="2678"/>
                    <a:pt x="1788" y="2917"/>
                    <a:pt x="2393" y="2917"/>
                  </a:cubicBezTo>
                  <a:cubicBezTo>
                    <a:pt x="2497" y="2917"/>
                    <a:pt x="2602" y="2910"/>
                    <a:pt x="2707" y="2895"/>
                  </a:cubicBezTo>
                  <a:cubicBezTo>
                    <a:pt x="3003" y="2853"/>
                    <a:pt x="3281" y="2755"/>
                    <a:pt x="3533" y="2618"/>
                  </a:cubicBezTo>
                  <a:cubicBezTo>
                    <a:pt x="4415" y="2139"/>
                    <a:pt x="4974" y="1178"/>
                    <a:pt x="4876" y="479"/>
                  </a:cubicBezTo>
                  <a:lnTo>
                    <a:pt x="4878" y="479"/>
                  </a:lnTo>
                  <a:cubicBezTo>
                    <a:pt x="4827" y="119"/>
                    <a:pt x="4627" y="1"/>
                    <a:pt x="4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5132805" y="3899260"/>
              <a:ext cx="125587" cy="50531"/>
            </a:xfrm>
            <a:custGeom>
              <a:avLst/>
              <a:gdLst/>
              <a:ahLst/>
              <a:cxnLst/>
              <a:rect l="l" t="t" r="r" b="b"/>
              <a:pathLst>
                <a:path w="2730" h="984" extrusionOk="0">
                  <a:moveTo>
                    <a:pt x="1220" y="1"/>
                  </a:moveTo>
                  <a:cubicBezTo>
                    <a:pt x="785" y="1"/>
                    <a:pt x="351" y="145"/>
                    <a:pt x="0" y="405"/>
                  </a:cubicBezTo>
                  <a:cubicBezTo>
                    <a:pt x="422" y="746"/>
                    <a:pt x="982" y="984"/>
                    <a:pt x="1586" y="984"/>
                  </a:cubicBezTo>
                  <a:cubicBezTo>
                    <a:pt x="1690" y="984"/>
                    <a:pt x="1795" y="977"/>
                    <a:pt x="1902" y="962"/>
                  </a:cubicBezTo>
                  <a:cubicBezTo>
                    <a:pt x="2199" y="921"/>
                    <a:pt x="2477" y="823"/>
                    <a:pt x="2729" y="686"/>
                  </a:cubicBezTo>
                  <a:cubicBezTo>
                    <a:pt x="2382" y="297"/>
                    <a:pt x="1882" y="43"/>
                    <a:pt x="1360" y="6"/>
                  </a:cubicBezTo>
                  <a:cubicBezTo>
                    <a:pt x="1313" y="2"/>
                    <a:pt x="1266" y="1"/>
                    <a:pt x="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5113990" y="3800872"/>
              <a:ext cx="170761" cy="63061"/>
            </a:xfrm>
            <a:custGeom>
              <a:avLst/>
              <a:gdLst/>
              <a:ahLst/>
              <a:cxnLst/>
              <a:rect l="l" t="t" r="r" b="b"/>
              <a:pathLst>
                <a:path w="3712" h="1228" extrusionOk="0">
                  <a:moveTo>
                    <a:pt x="3711" y="1"/>
                  </a:moveTo>
                  <a:cubicBezTo>
                    <a:pt x="3259" y="61"/>
                    <a:pt x="2646" y="271"/>
                    <a:pt x="1958" y="366"/>
                  </a:cubicBezTo>
                  <a:cubicBezTo>
                    <a:pt x="1194" y="471"/>
                    <a:pt x="506" y="411"/>
                    <a:pt x="83" y="511"/>
                  </a:cubicBezTo>
                  <a:cubicBezTo>
                    <a:pt x="52" y="518"/>
                    <a:pt x="26" y="526"/>
                    <a:pt x="0" y="535"/>
                  </a:cubicBezTo>
                  <a:cubicBezTo>
                    <a:pt x="332" y="959"/>
                    <a:pt x="938" y="1227"/>
                    <a:pt x="1624" y="1227"/>
                  </a:cubicBezTo>
                  <a:cubicBezTo>
                    <a:pt x="1732" y="1227"/>
                    <a:pt x="1841" y="1221"/>
                    <a:pt x="1951" y="1207"/>
                  </a:cubicBezTo>
                  <a:cubicBezTo>
                    <a:pt x="2807" y="1101"/>
                    <a:pt x="3488" y="607"/>
                    <a:pt x="3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5202361" y="3949584"/>
              <a:ext cx="59389" cy="49761"/>
            </a:xfrm>
            <a:custGeom>
              <a:avLst/>
              <a:gdLst/>
              <a:ahLst/>
              <a:cxnLst/>
              <a:rect l="l" t="t" r="r" b="b"/>
              <a:pathLst>
                <a:path w="1291" h="969" extrusionOk="0">
                  <a:moveTo>
                    <a:pt x="1207" y="1"/>
                  </a:moveTo>
                  <a:cubicBezTo>
                    <a:pt x="1185" y="1"/>
                    <a:pt x="1163" y="11"/>
                    <a:pt x="1148" y="30"/>
                  </a:cubicBezTo>
                  <a:cubicBezTo>
                    <a:pt x="873" y="390"/>
                    <a:pt x="486" y="673"/>
                    <a:pt x="57" y="827"/>
                  </a:cubicBezTo>
                  <a:cubicBezTo>
                    <a:pt x="20" y="842"/>
                    <a:pt x="0" y="883"/>
                    <a:pt x="13" y="921"/>
                  </a:cubicBezTo>
                  <a:cubicBezTo>
                    <a:pt x="25" y="951"/>
                    <a:pt x="54" y="969"/>
                    <a:pt x="84" y="969"/>
                  </a:cubicBezTo>
                  <a:cubicBezTo>
                    <a:pt x="92" y="969"/>
                    <a:pt x="100" y="968"/>
                    <a:pt x="108" y="965"/>
                  </a:cubicBezTo>
                  <a:cubicBezTo>
                    <a:pt x="190" y="935"/>
                    <a:pt x="269" y="901"/>
                    <a:pt x="348" y="864"/>
                  </a:cubicBezTo>
                  <a:cubicBezTo>
                    <a:pt x="706" y="691"/>
                    <a:pt x="1025" y="431"/>
                    <a:pt x="1265" y="118"/>
                  </a:cubicBezTo>
                  <a:cubicBezTo>
                    <a:pt x="1290" y="86"/>
                    <a:pt x="1284" y="40"/>
                    <a:pt x="1251" y="16"/>
                  </a:cubicBezTo>
                  <a:cubicBezTo>
                    <a:pt x="1238" y="5"/>
                    <a:pt x="1222"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4607503" y="5258058"/>
              <a:ext cx="1463432" cy="732543"/>
            </a:xfrm>
            <a:custGeom>
              <a:avLst/>
              <a:gdLst/>
              <a:ahLst/>
              <a:cxnLst/>
              <a:rect l="l" t="t" r="r" b="b"/>
              <a:pathLst>
                <a:path w="31812" h="14265" extrusionOk="0">
                  <a:moveTo>
                    <a:pt x="28568" y="1"/>
                  </a:moveTo>
                  <a:lnTo>
                    <a:pt x="0" y="2984"/>
                  </a:lnTo>
                  <a:lnTo>
                    <a:pt x="62" y="12631"/>
                  </a:lnTo>
                  <a:cubicBezTo>
                    <a:pt x="62" y="12631"/>
                    <a:pt x="6214" y="14264"/>
                    <a:pt x="13182" y="14264"/>
                  </a:cubicBezTo>
                  <a:cubicBezTo>
                    <a:pt x="14624" y="14264"/>
                    <a:pt x="16100" y="14195"/>
                    <a:pt x="17564" y="14026"/>
                  </a:cubicBezTo>
                  <a:cubicBezTo>
                    <a:pt x="26104" y="13043"/>
                    <a:pt x="31811" y="10125"/>
                    <a:pt x="31811" y="10125"/>
                  </a:cubicBezTo>
                  <a:lnTo>
                    <a:pt x="28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5391523" y="5523645"/>
              <a:ext cx="2070" cy="411"/>
            </a:xfrm>
            <a:custGeom>
              <a:avLst/>
              <a:gdLst/>
              <a:ahLst/>
              <a:cxnLst/>
              <a:rect l="l" t="t" r="r" b="b"/>
              <a:pathLst>
                <a:path w="45" h="8" extrusionOk="0">
                  <a:moveTo>
                    <a:pt x="45" y="1"/>
                  </a:moveTo>
                  <a:cubicBezTo>
                    <a:pt x="30" y="3"/>
                    <a:pt x="16" y="5"/>
                    <a:pt x="0" y="7"/>
                  </a:cubicBezTo>
                  <a:cubicBezTo>
                    <a:pt x="16" y="6"/>
                    <a:pt x="30" y="5"/>
                    <a:pt x="45" y="2"/>
                  </a:cubicBezTo>
                  <a:lnTo>
                    <a:pt x="45" y="1"/>
                  </a:ln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5115554" y="4468434"/>
              <a:ext cx="393137" cy="1058221"/>
            </a:xfrm>
            <a:custGeom>
              <a:avLst/>
              <a:gdLst/>
              <a:ahLst/>
              <a:cxnLst/>
              <a:rect l="l" t="t" r="r" b="b"/>
              <a:pathLst>
                <a:path w="8546" h="20607" extrusionOk="0">
                  <a:moveTo>
                    <a:pt x="7362" y="1"/>
                  </a:moveTo>
                  <a:cubicBezTo>
                    <a:pt x="7157" y="152"/>
                    <a:pt x="6894" y="293"/>
                    <a:pt x="6602" y="423"/>
                  </a:cubicBezTo>
                  <a:cubicBezTo>
                    <a:pt x="5593" y="872"/>
                    <a:pt x="4243" y="1178"/>
                    <a:pt x="3817" y="1231"/>
                  </a:cubicBezTo>
                  <a:cubicBezTo>
                    <a:pt x="3800" y="1234"/>
                    <a:pt x="3786" y="1235"/>
                    <a:pt x="3773" y="1236"/>
                  </a:cubicBezTo>
                  <a:cubicBezTo>
                    <a:pt x="3756" y="1237"/>
                    <a:pt x="3743" y="1239"/>
                    <a:pt x="3730" y="1240"/>
                  </a:cubicBezTo>
                  <a:cubicBezTo>
                    <a:pt x="3586" y="1255"/>
                    <a:pt x="3331" y="1267"/>
                    <a:pt x="3015" y="1267"/>
                  </a:cubicBezTo>
                  <a:cubicBezTo>
                    <a:pt x="2400" y="1267"/>
                    <a:pt x="1553" y="1224"/>
                    <a:pt x="835" y="1087"/>
                  </a:cubicBezTo>
                  <a:cubicBezTo>
                    <a:pt x="521" y="1027"/>
                    <a:pt x="234" y="949"/>
                    <a:pt x="0" y="849"/>
                  </a:cubicBezTo>
                  <a:lnTo>
                    <a:pt x="0" y="849"/>
                  </a:lnTo>
                  <a:lnTo>
                    <a:pt x="34" y="1049"/>
                  </a:lnTo>
                  <a:lnTo>
                    <a:pt x="3347" y="20395"/>
                  </a:lnTo>
                  <a:cubicBezTo>
                    <a:pt x="3347" y="20395"/>
                    <a:pt x="3965" y="20607"/>
                    <a:pt x="5050" y="20607"/>
                  </a:cubicBezTo>
                  <a:cubicBezTo>
                    <a:pt x="5323" y="20607"/>
                    <a:pt x="5625" y="20594"/>
                    <a:pt x="5954" y="20560"/>
                  </a:cubicBezTo>
                  <a:cubicBezTo>
                    <a:pt x="5970" y="20559"/>
                    <a:pt x="5984" y="20558"/>
                    <a:pt x="5998" y="20555"/>
                  </a:cubicBezTo>
                  <a:lnTo>
                    <a:pt x="5999" y="20555"/>
                  </a:lnTo>
                  <a:cubicBezTo>
                    <a:pt x="6015" y="20554"/>
                    <a:pt x="6029" y="20552"/>
                    <a:pt x="6044" y="20550"/>
                  </a:cubicBezTo>
                  <a:cubicBezTo>
                    <a:pt x="7680" y="20339"/>
                    <a:pt x="8545" y="19797"/>
                    <a:pt x="8545" y="19797"/>
                  </a:cubicBezTo>
                  <a:lnTo>
                    <a:pt x="7374" y="204"/>
                  </a:lnTo>
                  <a:lnTo>
                    <a:pt x="7362" y="2"/>
                  </a:lnTo>
                  <a:lnTo>
                    <a:pt x="73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5389407" y="5524004"/>
              <a:ext cx="2116" cy="308"/>
            </a:xfrm>
            <a:custGeom>
              <a:avLst/>
              <a:gdLst/>
              <a:ahLst/>
              <a:cxnLst/>
              <a:rect l="l" t="t" r="r" b="b"/>
              <a:pathLst>
                <a:path w="46" h="6" extrusionOk="0">
                  <a:moveTo>
                    <a:pt x="45" y="0"/>
                  </a:moveTo>
                  <a:lnTo>
                    <a:pt x="45" y="0"/>
                  </a:lnTo>
                  <a:cubicBezTo>
                    <a:pt x="31" y="2"/>
                    <a:pt x="17" y="3"/>
                    <a:pt x="1" y="4"/>
                  </a:cubicBezTo>
                  <a:lnTo>
                    <a:pt x="1" y="6"/>
                  </a:lnTo>
                  <a:cubicBezTo>
                    <a:pt x="17" y="4"/>
                    <a:pt x="31" y="3"/>
                    <a:pt x="45"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4391476" y="4355667"/>
              <a:ext cx="893001" cy="142041"/>
            </a:xfrm>
            <a:custGeom>
              <a:avLst/>
              <a:gdLst/>
              <a:ahLst/>
              <a:cxnLst/>
              <a:rect l="l" t="t" r="r" b="b"/>
              <a:pathLst>
                <a:path w="19412" h="2766" extrusionOk="0">
                  <a:moveTo>
                    <a:pt x="6784" y="1"/>
                  </a:moveTo>
                  <a:cubicBezTo>
                    <a:pt x="4964" y="1"/>
                    <a:pt x="3064" y="150"/>
                    <a:pt x="1167" y="528"/>
                  </a:cubicBezTo>
                  <a:lnTo>
                    <a:pt x="3156" y="847"/>
                  </a:lnTo>
                  <a:cubicBezTo>
                    <a:pt x="3156" y="847"/>
                    <a:pt x="3150" y="847"/>
                    <a:pt x="3140" y="847"/>
                  </a:cubicBezTo>
                  <a:cubicBezTo>
                    <a:pt x="2959" y="847"/>
                    <a:pt x="1250" y="881"/>
                    <a:pt x="1" y="2128"/>
                  </a:cubicBezTo>
                  <a:lnTo>
                    <a:pt x="15793" y="2766"/>
                  </a:lnTo>
                  <a:lnTo>
                    <a:pt x="19412" y="2142"/>
                  </a:lnTo>
                  <a:cubicBezTo>
                    <a:pt x="19412" y="2142"/>
                    <a:pt x="13675"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4342529" y="4480656"/>
              <a:ext cx="927042" cy="1035164"/>
            </a:xfrm>
            <a:custGeom>
              <a:avLst/>
              <a:gdLst/>
              <a:ahLst/>
              <a:cxnLst/>
              <a:rect l="l" t="t" r="r" b="b"/>
              <a:pathLst>
                <a:path w="20152" h="20158" extrusionOk="0">
                  <a:moveTo>
                    <a:pt x="1" y="1"/>
                  </a:moveTo>
                  <a:lnTo>
                    <a:pt x="4443" y="18686"/>
                  </a:lnTo>
                  <a:lnTo>
                    <a:pt x="20151" y="20157"/>
                  </a:lnTo>
                  <a:lnTo>
                    <a:pt x="20151" y="20157"/>
                  </a:lnTo>
                  <a:lnTo>
                    <a:pt x="16838" y="811"/>
                  </a:lnTo>
                  <a:lnTo>
                    <a:pt x="16804" y="61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5115554" y="4512031"/>
              <a:ext cx="154016" cy="1003787"/>
            </a:xfrm>
            <a:custGeom>
              <a:avLst/>
              <a:gdLst/>
              <a:ahLst/>
              <a:cxnLst/>
              <a:rect l="l" t="t" r="r" b="b"/>
              <a:pathLst>
                <a:path w="3348" h="19547" extrusionOk="0">
                  <a:moveTo>
                    <a:pt x="0" y="0"/>
                  </a:moveTo>
                  <a:lnTo>
                    <a:pt x="2239" y="19442"/>
                  </a:lnTo>
                  <a:lnTo>
                    <a:pt x="3347" y="1954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4546780" y="4385143"/>
              <a:ext cx="659814" cy="90586"/>
            </a:xfrm>
            <a:custGeom>
              <a:avLst/>
              <a:gdLst/>
              <a:ahLst/>
              <a:cxnLst/>
              <a:rect l="l" t="t" r="r" b="b"/>
              <a:pathLst>
                <a:path w="14343" h="1764" extrusionOk="0">
                  <a:moveTo>
                    <a:pt x="3036" y="0"/>
                  </a:moveTo>
                  <a:cubicBezTo>
                    <a:pt x="432" y="0"/>
                    <a:pt x="0" y="272"/>
                    <a:pt x="0" y="272"/>
                  </a:cubicBezTo>
                  <a:cubicBezTo>
                    <a:pt x="0" y="272"/>
                    <a:pt x="107" y="271"/>
                    <a:pt x="305" y="271"/>
                  </a:cubicBezTo>
                  <a:cubicBezTo>
                    <a:pt x="1898" y="271"/>
                    <a:pt x="9381" y="349"/>
                    <a:pt x="14342" y="1763"/>
                  </a:cubicBezTo>
                  <a:cubicBezTo>
                    <a:pt x="14342" y="1763"/>
                    <a:pt x="12726" y="490"/>
                    <a:pt x="6762" y="131"/>
                  </a:cubicBezTo>
                  <a:cubicBezTo>
                    <a:pt x="5186" y="35"/>
                    <a:pt x="3971" y="0"/>
                    <a:pt x="3036"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4391476" y="4410202"/>
              <a:ext cx="795843" cy="87505"/>
            </a:xfrm>
            <a:custGeom>
              <a:avLst/>
              <a:gdLst/>
              <a:ahLst/>
              <a:cxnLst/>
              <a:rect l="l" t="t" r="r" b="b"/>
              <a:pathLst>
                <a:path w="17300" h="1704" extrusionOk="0">
                  <a:moveTo>
                    <a:pt x="2398" y="1"/>
                  </a:moveTo>
                  <a:cubicBezTo>
                    <a:pt x="2204" y="1"/>
                    <a:pt x="2011" y="2"/>
                    <a:pt x="1816" y="4"/>
                  </a:cubicBezTo>
                  <a:cubicBezTo>
                    <a:pt x="1816" y="4"/>
                    <a:pt x="7583" y="92"/>
                    <a:pt x="12627" y="1139"/>
                  </a:cubicBezTo>
                  <a:cubicBezTo>
                    <a:pt x="12627" y="1139"/>
                    <a:pt x="8524" y="660"/>
                    <a:pt x="4703" y="660"/>
                  </a:cubicBezTo>
                  <a:cubicBezTo>
                    <a:pt x="2929" y="660"/>
                    <a:pt x="1214" y="764"/>
                    <a:pt x="1" y="1066"/>
                  </a:cubicBezTo>
                  <a:lnTo>
                    <a:pt x="15793" y="1704"/>
                  </a:lnTo>
                  <a:cubicBezTo>
                    <a:pt x="15793" y="1704"/>
                    <a:pt x="16574" y="1491"/>
                    <a:pt x="17300" y="1375"/>
                  </a:cubicBezTo>
                  <a:cubicBezTo>
                    <a:pt x="17300" y="1375"/>
                    <a:pt x="10086" y="1"/>
                    <a:pt x="2398" y="1"/>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4343620" y="4480656"/>
              <a:ext cx="927042" cy="1035164"/>
            </a:xfrm>
            <a:custGeom>
              <a:avLst/>
              <a:gdLst/>
              <a:ahLst/>
              <a:cxnLst/>
              <a:rect l="l" t="t" r="r" b="b"/>
              <a:pathLst>
                <a:path w="20152" h="20158" extrusionOk="0">
                  <a:moveTo>
                    <a:pt x="1" y="1"/>
                  </a:moveTo>
                  <a:cubicBezTo>
                    <a:pt x="1" y="1"/>
                    <a:pt x="17" y="73"/>
                    <a:pt x="50" y="207"/>
                  </a:cubicBezTo>
                  <a:lnTo>
                    <a:pt x="50" y="207"/>
                  </a:lnTo>
                  <a:lnTo>
                    <a:pt x="1" y="1"/>
                  </a:lnTo>
                  <a:close/>
                  <a:moveTo>
                    <a:pt x="50" y="207"/>
                  </a:moveTo>
                  <a:lnTo>
                    <a:pt x="4443" y="18686"/>
                  </a:lnTo>
                  <a:lnTo>
                    <a:pt x="20151" y="20157"/>
                  </a:lnTo>
                  <a:lnTo>
                    <a:pt x="16804" y="611"/>
                  </a:lnTo>
                  <a:lnTo>
                    <a:pt x="16804" y="611"/>
                  </a:lnTo>
                  <a:cubicBezTo>
                    <a:pt x="16804" y="612"/>
                    <a:pt x="17489" y="16949"/>
                    <a:pt x="11012" y="16949"/>
                  </a:cubicBezTo>
                  <a:cubicBezTo>
                    <a:pt x="10881" y="16949"/>
                    <a:pt x="10748" y="16942"/>
                    <a:pt x="10611" y="16928"/>
                  </a:cubicBezTo>
                  <a:cubicBezTo>
                    <a:pt x="4165" y="16287"/>
                    <a:pt x="509" y="2095"/>
                    <a:pt x="50" y="207"/>
                  </a:cubicBezTo>
                  <a:close/>
                </a:path>
              </a:pathLst>
            </a:custGeom>
            <a:solidFill>
              <a:srgbClr val="26958F">
                <a:alpha val="8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5280335" y="4172499"/>
              <a:ext cx="869447" cy="293736"/>
            </a:xfrm>
            <a:custGeom>
              <a:avLst/>
              <a:gdLst/>
              <a:ahLst/>
              <a:cxnLst/>
              <a:rect l="l" t="t" r="r" b="b"/>
              <a:pathLst>
                <a:path w="18900" h="5720" extrusionOk="0">
                  <a:moveTo>
                    <a:pt x="17401" y="1"/>
                  </a:moveTo>
                  <a:cubicBezTo>
                    <a:pt x="8150" y="304"/>
                    <a:pt x="0" y="5720"/>
                    <a:pt x="0" y="5720"/>
                  </a:cubicBezTo>
                  <a:lnTo>
                    <a:pt x="3666" y="5505"/>
                  </a:lnTo>
                  <a:lnTo>
                    <a:pt x="18900" y="1293"/>
                  </a:lnTo>
                  <a:cubicBezTo>
                    <a:pt x="18073" y="782"/>
                    <a:pt x="17196" y="660"/>
                    <a:pt x="16544" y="660"/>
                  </a:cubicBezTo>
                  <a:cubicBezTo>
                    <a:pt x="15944" y="660"/>
                    <a:pt x="15536" y="763"/>
                    <a:pt x="15536" y="763"/>
                  </a:cubicBezTo>
                  <a:lnTo>
                    <a:pt x="174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5117992" y="4454415"/>
              <a:ext cx="330988" cy="74769"/>
            </a:xfrm>
            <a:custGeom>
              <a:avLst/>
              <a:gdLst/>
              <a:ahLst/>
              <a:cxnLst/>
              <a:rect l="l" t="t" r="r" b="b"/>
              <a:pathLst>
                <a:path w="7195" h="1456" extrusionOk="0">
                  <a:moveTo>
                    <a:pt x="6721" y="1"/>
                  </a:moveTo>
                  <a:cubicBezTo>
                    <a:pt x="6205" y="1"/>
                    <a:pt x="5229" y="36"/>
                    <a:pt x="3619" y="219"/>
                  </a:cubicBezTo>
                  <a:lnTo>
                    <a:pt x="3529" y="230"/>
                  </a:lnTo>
                  <a:cubicBezTo>
                    <a:pt x="887" y="539"/>
                    <a:pt x="0" y="843"/>
                    <a:pt x="0" y="843"/>
                  </a:cubicBezTo>
                  <a:cubicBezTo>
                    <a:pt x="956" y="1330"/>
                    <a:pt x="1865" y="1456"/>
                    <a:pt x="2549" y="1456"/>
                  </a:cubicBezTo>
                  <a:cubicBezTo>
                    <a:pt x="3144" y="1456"/>
                    <a:pt x="3568" y="1360"/>
                    <a:pt x="3701" y="1326"/>
                  </a:cubicBezTo>
                  <a:cubicBezTo>
                    <a:pt x="3718" y="1326"/>
                    <a:pt x="3739" y="1327"/>
                    <a:pt x="3764" y="1327"/>
                  </a:cubicBezTo>
                  <a:cubicBezTo>
                    <a:pt x="4185" y="1327"/>
                    <a:pt x="5749" y="1235"/>
                    <a:pt x="7193" y="15"/>
                  </a:cubicBezTo>
                  <a:lnTo>
                    <a:pt x="7195" y="15"/>
                  </a:lnTo>
                  <a:cubicBezTo>
                    <a:pt x="7195" y="15"/>
                    <a:pt x="7052" y="1"/>
                    <a:pt x="6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5454178" y="4241822"/>
              <a:ext cx="746437" cy="1243244"/>
            </a:xfrm>
            <a:custGeom>
              <a:avLst/>
              <a:gdLst/>
              <a:ahLst/>
              <a:cxnLst/>
              <a:rect l="l" t="t" r="r" b="b"/>
              <a:pathLst>
                <a:path w="16226" h="24210" extrusionOk="0">
                  <a:moveTo>
                    <a:pt x="16226" y="0"/>
                  </a:moveTo>
                  <a:lnTo>
                    <a:pt x="1" y="4414"/>
                  </a:lnTo>
                  <a:lnTo>
                    <a:pt x="14" y="4617"/>
                  </a:lnTo>
                  <a:lnTo>
                    <a:pt x="1184" y="24210"/>
                  </a:lnTo>
                  <a:lnTo>
                    <a:pt x="16148" y="19206"/>
                  </a:lnTo>
                  <a:lnTo>
                    <a:pt x="162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4342483" y="4234171"/>
              <a:ext cx="1858133" cy="299385"/>
            </a:xfrm>
            <a:custGeom>
              <a:avLst/>
              <a:gdLst/>
              <a:ahLst/>
              <a:cxnLst/>
              <a:rect l="l" t="t" r="r" b="b"/>
              <a:pathLst>
                <a:path w="40392" h="5830" extrusionOk="0">
                  <a:moveTo>
                    <a:pt x="40392" y="149"/>
                  </a:moveTo>
                  <a:lnTo>
                    <a:pt x="40389" y="150"/>
                  </a:lnTo>
                  <a:lnTo>
                    <a:pt x="40389" y="150"/>
                  </a:lnTo>
                  <a:lnTo>
                    <a:pt x="40392" y="151"/>
                  </a:lnTo>
                  <a:lnTo>
                    <a:pt x="40392" y="149"/>
                  </a:lnTo>
                  <a:close/>
                  <a:moveTo>
                    <a:pt x="39619" y="0"/>
                  </a:moveTo>
                  <a:lnTo>
                    <a:pt x="24051" y="4304"/>
                  </a:lnTo>
                  <a:cubicBezTo>
                    <a:pt x="24051" y="4304"/>
                    <a:pt x="22821" y="5336"/>
                    <a:pt x="20560" y="5608"/>
                  </a:cubicBezTo>
                  <a:lnTo>
                    <a:pt x="20555" y="5610"/>
                  </a:lnTo>
                  <a:cubicBezTo>
                    <a:pt x="20224" y="5646"/>
                    <a:pt x="19911" y="5662"/>
                    <a:pt x="19617" y="5662"/>
                  </a:cubicBezTo>
                  <a:cubicBezTo>
                    <a:pt x="17902" y="5662"/>
                    <a:pt x="16858" y="5133"/>
                    <a:pt x="16858" y="5133"/>
                  </a:cubicBezTo>
                  <a:lnTo>
                    <a:pt x="719" y="4480"/>
                  </a:lnTo>
                  <a:lnTo>
                    <a:pt x="1" y="4802"/>
                  </a:lnTo>
                  <a:lnTo>
                    <a:pt x="16805" y="5411"/>
                  </a:lnTo>
                  <a:cubicBezTo>
                    <a:pt x="17039" y="5511"/>
                    <a:pt x="17326" y="5590"/>
                    <a:pt x="17640" y="5650"/>
                  </a:cubicBezTo>
                  <a:cubicBezTo>
                    <a:pt x="18359" y="5787"/>
                    <a:pt x="19208" y="5829"/>
                    <a:pt x="19824" y="5829"/>
                  </a:cubicBezTo>
                  <a:cubicBezTo>
                    <a:pt x="20137" y="5829"/>
                    <a:pt x="20390" y="5818"/>
                    <a:pt x="20534" y="5803"/>
                  </a:cubicBezTo>
                  <a:lnTo>
                    <a:pt x="20535" y="5803"/>
                  </a:lnTo>
                  <a:cubicBezTo>
                    <a:pt x="20548" y="5802"/>
                    <a:pt x="20563" y="5799"/>
                    <a:pt x="20578" y="5798"/>
                  </a:cubicBezTo>
                  <a:cubicBezTo>
                    <a:pt x="20591" y="5797"/>
                    <a:pt x="20608" y="5796"/>
                    <a:pt x="20624" y="5793"/>
                  </a:cubicBezTo>
                  <a:cubicBezTo>
                    <a:pt x="21051" y="5738"/>
                    <a:pt x="22399" y="5433"/>
                    <a:pt x="23408" y="4985"/>
                  </a:cubicBezTo>
                  <a:cubicBezTo>
                    <a:pt x="23699" y="4855"/>
                    <a:pt x="23962" y="4714"/>
                    <a:pt x="24167" y="4564"/>
                  </a:cubicBezTo>
                  <a:lnTo>
                    <a:pt x="40389" y="150"/>
                  </a:lnTo>
                  <a:lnTo>
                    <a:pt x="40389" y="150"/>
                  </a:lnTo>
                  <a:lnTo>
                    <a:pt x="39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5454178" y="4468434"/>
              <a:ext cx="103092" cy="1016625"/>
            </a:xfrm>
            <a:custGeom>
              <a:avLst/>
              <a:gdLst/>
              <a:ahLst/>
              <a:cxnLst/>
              <a:rect l="l" t="t" r="r" b="b"/>
              <a:pathLst>
                <a:path w="2241" h="19797" extrusionOk="0">
                  <a:moveTo>
                    <a:pt x="1" y="1"/>
                  </a:moveTo>
                  <a:lnTo>
                    <a:pt x="1184" y="19797"/>
                  </a:lnTo>
                  <a:lnTo>
                    <a:pt x="2240" y="19443"/>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5358171" y="4213117"/>
              <a:ext cx="626968" cy="243103"/>
            </a:xfrm>
            <a:custGeom>
              <a:avLst/>
              <a:gdLst/>
              <a:ahLst/>
              <a:cxnLst/>
              <a:rect l="l" t="t" r="r" b="b"/>
              <a:pathLst>
                <a:path w="13629" h="4734" extrusionOk="0">
                  <a:moveTo>
                    <a:pt x="13367" y="0"/>
                  </a:moveTo>
                  <a:cubicBezTo>
                    <a:pt x="12816" y="0"/>
                    <a:pt x="11219" y="166"/>
                    <a:pt x="7010" y="1421"/>
                  </a:cubicBezTo>
                  <a:cubicBezTo>
                    <a:pt x="1284" y="3127"/>
                    <a:pt x="1" y="4734"/>
                    <a:pt x="1" y="4734"/>
                  </a:cubicBezTo>
                  <a:cubicBezTo>
                    <a:pt x="5071" y="1918"/>
                    <a:pt x="13628" y="22"/>
                    <a:pt x="13628" y="22"/>
                  </a:cubicBezTo>
                  <a:cubicBezTo>
                    <a:pt x="13628" y="22"/>
                    <a:pt x="13565" y="0"/>
                    <a:pt x="13367"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5377998" y="4206955"/>
              <a:ext cx="771784" cy="249419"/>
            </a:xfrm>
            <a:custGeom>
              <a:avLst/>
              <a:gdLst/>
              <a:ahLst/>
              <a:cxnLst/>
              <a:rect l="l" t="t" r="r" b="b"/>
              <a:pathLst>
                <a:path w="16777" h="4857" extrusionOk="0">
                  <a:moveTo>
                    <a:pt x="14767" y="0"/>
                  </a:moveTo>
                  <a:lnTo>
                    <a:pt x="14767" y="0"/>
                  </a:lnTo>
                  <a:cubicBezTo>
                    <a:pt x="7055" y="1726"/>
                    <a:pt x="1" y="4857"/>
                    <a:pt x="1" y="4857"/>
                  </a:cubicBezTo>
                  <a:cubicBezTo>
                    <a:pt x="346" y="4831"/>
                    <a:pt x="708" y="4825"/>
                    <a:pt x="995" y="4825"/>
                  </a:cubicBezTo>
                  <a:cubicBezTo>
                    <a:pt x="1316" y="4825"/>
                    <a:pt x="1543" y="4833"/>
                    <a:pt x="1543" y="4833"/>
                  </a:cubicBezTo>
                  <a:lnTo>
                    <a:pt x="16777" y="622"/>
                  </a:lnTo>
                  <a:cubicBezTo>
                    <a:pt x="16739" y="622"/>
                    <a:pt x="16700" y="621"/>
                    <a:pt x="16661" y="621"/>
                  </a:cubicBezTo>
                  <a:cubicBezTo>
                    <a:pt x="12675" y="621"/>
                    <a:pt x="4497" y="3563"/>
                    <a:pt x="4497" y="3563"/>
                  </a:cubicBezTo>
                  <a:cubicBezTo>
                    <a:pt x="9170" y="1398"/>
                    <a:pt x="14767" y="0"/>
                    <a:pt x="14767"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5451606" y="4241822"/>
              <a:ext cx="746483" cy="1243244"/>
            </a:xfrm>
            <a:custGeom>
              <a:avLst/>
              <a:gdLst/>
              <a:ahLst/>
              <a:cxnLst/>
              <a:rect l="l" t="t" r="r" b="b"/>
              <a:pathLst>
                <a:path w="16227" h="24210" extrusionOk="0">
                  <a:moveTo>
                    <a:pt x="16226" y="0"/>
                  </a:moveTo>
                  <a:lnTo>
                    <a:pt x="16225" y="212"/>
                  </a:lnTo>
                  <a:lnTo>
                    <a:pt x="16225" y="212"/>
                  </a:lnTo>
                  <a:cubicBezTo>
                    <a:pt x="16226" y="74"/>
                    <a:pt x="16226" y="1"/>
                    <a:pt x="16226" y="0"/>
                  </a:cubicBezTo>
                  <a:close/>
                  <a:moveTo>
                    <a:pt x="16225" y="212"/>
                  </a:moveTo>
                  <a:cubicBezTo>
                    <a:pt x="16208" y="2148"/>
                    <a:pt x="15873" y="16807"/>
                    <a:pt x="9741" y="18896"/>
                  </a:cubicBezTo>
                  <a:cubicBezTo>
                    <a:pt x="9329" y="19036"/>
                    <a:pt x="8930" y="19102"/>
                    <a:pt x="8545" y="19102"/>
                  </a:cubicBezTo>
                  <a:cubicBezTo>
                    <a:pt x="2786" y="19102"/>
                    <a:pt x="1" y="4415"/>
                    <a:pt x="1" y="4414"/>
                  </a:cubicBezTo>
                  <a:lnTo>
                    <a:pt x="1" y="4414"/>
                  </a:lnTo>
                  <a:lnTo>
                    <a:pt x="1184" y="24210"/>
                  </a:lnTo>
                  <a:lnTo>
                    <a:pt x="16147" y="19206"/>
                  </a:lnTo>
                  <a:lnTo>
                    <a:pt x="16225" y="212"/>
                  </a:lnTo>
                  <a:close/>
                </a:path>
              </a:pathLst>
            </a:custGeom>
            <a:solidFill>
              <a:srgbClr val="26958F">
                <a:alpha val="8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5799795" y="4349865"/>
              <a:ext cx="332506" cy="378365"/>
            </a:xfrm>
            <a:custGeom>
              <a:avLst/>
              <a:gdLst/>
              <a:ahLst/>
              <a:cxnLst/>
              <a:rect l="l" t="t" r="r" b="b"/>
              <a:pathLst>
                <a:path w="7228" h="7368" extrusionOk="0">
                  <a:moveTo>
                    <a:pt x="7186" y="1"/>
                  </a:moveTo>
                  <a:lnTo>
                    <a:pt x="6827" y="99"/>
                  </a:lnTo>
                  <a:cubicBezTo>
                    <a:pt x="6737" y="124"/>
                    <a:pt x="6647" y="149"/>
                    <a:pt x="6557" y="173"/>
                  </a:cubicBezTo>
                  <a:cubicBezTo>
                    <a:pt x="4345" y="788"/>
                    <a:pt x="2146" y="1449"/>
                    <a:pt x="0" y="2267"/>
                  </a:cubicBezTo>
                  <a:cubicBezTo>
                    <a:pt x="1769" y="1968"/>
                    <a:pt x="3512" y="1555"/>
                    <a:pt x="5250" y="1115"/>
                  </a:cubicBezTo>
                  <a:cubicBezTo>
                    <a:pt x="5707" y="997"/>
                    <a:pt x="6166" y="877"/>
                    <a:pt x="6623" y="754"/>
                  </a:cubicBezTo>
                  <a:cubicBezTo>
                    <a:pt x="6678" y="2963"/>
                    <a:pt x="6776" y="5173"/>
                    <a:pt x="7034" y="7368"/>
                  </a:cubicBezTo>
                  <a:cubicBezTo>
                    <a:pt x="7218" y="5040"/>
                    <a:pt x="7227" y="2705"/>
                    <a:pt x="7192" y="372"/>
                  </a:cubicBezTo>
                  <a:lnTo>
                    <a:pt x="71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4454821" y="4596914"/>
              <a:ext cx="93385" cy="437267"/>
            </a:xfrm>
            <a:custGeom>
              <a:avLst/>
              <a:gdLst/>
              <a:ahLst/>
              <a:cxnLst/>
              <a:rect l="l" t="t" r="r" b="b"/>
              <a:pathLst>
                <a:path w="2030" h="8515" extrusionOk="0">
                  <a:moveTo>
                    <a:pt x="0" y="0"/>
                  </a:moveTo>
                  <a:lnTo>
                    <a:pt x="0" y="0"/>
                  </a:lnTo>
                  <a:cubicBezTo>
                    <a:pt x="115" y="1467"/>
                    <a:pt x="402" y="2899"/>
                    <a:pt x="733" y="4324"/>
                  </a:cubicBezTo>
                  <a:cubicBezTo>
                    <a:pt x="1079" y="5747"/>
                    <a:pt x="1468" y="7155"/>
                    <a:pt x="2029" y="8514"/>
                  </a:cubicBezTo>
                  <a:cubicBezTo>
                    <a:pt x="1916" y="7047"/>
                    <a:pt x="1629" y="5617"/>
                    <a:pt x="1297" y="4191"/>
                  </a:cubicBezTo>
                  <a:cubicBezTo>
                    <a:pt x="949" y="2768"/>
                    <a:pt x="560" y="136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5979342" y="4393256"/>
              <a:ext cx="332690" cy="487181"/>
            </a:xfrm>
            <a:custGeom>
              <a:avLst/>
              <a:gdLst/>
              <a:ahLst/>
              <a:cxnLst/>
              <a:rect l="l" t="t" r="r" b="b"/>
              <a:pathLst>
                <a:path w="7232" h="9487" extrusionOk="0">
                  <a:moveTo>
                    <a:pt x="5299" y="0"/>
                  </a:moveTo>
                  <a:cubicBezTo>
                    <a:pt x="5125" y="0"/>
                    <a:pt x="4952" y="58"/>
                    <a:pt x="4805" y="165"/>
                  </a:cubicBezTo>
                  <a:cubicBezTo>
                    <a:pt x="4541" y="354"/>
                    <a:pt x="4422" y="657"/>
                    <a:pt x="4362" y="965"/>
                  </a:cubicBezTo>
                  <a:cubicBezTo>
                    <a:pt x="4261" y="1480"/>
                    <a:pt x="4270" y="2030"/>
                    <a:pt x="4358" y="2557"/>
                  </a:cubicBezTo>
                  <a:cubicBezTo>
                    <a:pt x="3973" y="2459"/>
                    <a:pt x="3570" y="2374"/>
                    <a:pt x="3176" y="2374"/>
                  </a:cubicBezTo>
                  <a:cubicBezTo>
                    <a:pt x="3151" y="2374"/>
                    <a:pt x="3127" y="2375"/>
                    <a:pt x="3102" y="2375"/>
                  </a:cubicBezTo>
                  <a:cubicBezTo>
                    <a:pt x="2720" y="2387"/>
                    <a:pt x="2328" y="2510"/>
                    <a:pt x="2054" y="2814"/>
                  </a:cubicBezTo>
                  <a:cubicBezTo>
                    <a:pt x="1827" y="3064"/>
                    <a:pt x="1715" y="3442"/>
                    <a:pt x="1791" y="3795"/>
                  </a:cubicBezTo>
                  <a:cubicBezTo>
                    <a:pt x="1685" y="3780"/>
                    <a:pt x="1578" y="3770"/>
                    <a:pt x="1472" y="3770"/>
                  </a:cubicBezTo>
                  <a:cubicBezTo>
                    <a:pt x="1439" y="3770"/>
                    <a:pt x="1406" y="3771"/>
                    <a:pt x="1373" y="3773"/>
                  </a:cubicBezTo>
                  <a:cubicBezTo>
                    <a:pt x="976" y="3795"/>
                    <a:pt x="568" y="3983"/>
                    <a:pt x="391" y="4399"/>
                  </a:cubicBezTo>
                  <a:cubicBezTo>
                    <a:pt x="268" y="4695"/>
                    <a:pt x="320" y="5076"/>
                    <a:pt x="534" y="5298"/>
                  </a:cubicBezTo>
                  <a:cubicBezTo>
                    <a:pt x="411" y="5346"/>
                    <a:pt x="300" y="5430"/>
                    <a:pt x="222" y="5548"/>
                  </a:cubicBezTo>
                  <a:cubicBezTo>
                    <a:pt x="0" y="5882"/>
                    <a:pt x="93" y="6336"/>
                    <a:pt x="376" y="6598"/>
                  </a:cubicBezTo>
                  <a:cubicBezTo>
                    <a:pt x="533" y="6741"/>
                    <a:pt x="717" y="6834"/>
                    <a:pt x="897" y="6930"/>
                  </a:cubicBezTo>
                  <a:cubicBezTo>
                    <a:pt x="1012" y="6994"/>
                    <a:pt x="1124" y="7056"/>
                    <a:pt x="1238" y="7117"/>
                  </a:cubicBezTo>
                  <a:cubicBezTo>
                    <a:pt x="1176" y="7154"/>
                    <a:pt x="1119" y="7202"/>
                    <a:pt x="1072" y="7264"/>
                  </a:cubicBezTo>
                  <a:cubicBezTo>
                    <a:pt x="733" y="7721"/>
                    <a:pt x="1047" y="8399"/>
                    <a:pt x="1440" y="8601"/>
                  </a:cubicBezTo>
                  <a:cubicBezTo>
                    <a:pt x="2709" y="9252"/>
                    <a:pt x="3702" y="9487"/>
                    <a:pt x="4474" y="9487"/>
                  </a:cubicBezTo>
                  <a:cubicBezTo>
                    <a:pt x="6317" y="9487"/>
                    <a:pt x="6898" y="8148"/>
                    <a:pt x="6958" y="7942"/>
                  </a:cubicBezTo>
                  <a:cubicBezTo>
                    <a:pt x="7099" y="7471"/>
                    <a:pt x="7161" y="6975"/>
                    <a:pt x="7179" y="6475"/>
                  </a:cubicBezTo>
                  <a:cubicBezTo>
                    <a:pt x="7187" y="6267"/>
                    <a:pt x="7184" y="6055"/>
                    <a:pt x="7171" y="5845"/>
                  </a:cubicBezTo>
                  <a:cubicBezTo>
                    <a:pt x="7231" y="5754"/>
                    <a:pt x="6440" y="2644"/>
                    <a:pt x="6328" y="1703"/>
                  </a:cubicBezTo>
                  <a:cubicBezTo>
                    <a:pt x="6256" y="1113"/>
                    <a:pt x="6260" y="389"/>
                    <a:pt x="5646" y="83"/>
                  </a:cubicBezTo>
                  <a:cubicBezTo>
                    <a:pt x="5535" y="27"/>
                    <a:pt x="5417" y="0"/>
                    <a:pt x="529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6002895" y="4660281"/>
              <a:ext cx="206045" cy="53663"/>
            </a:xfrm>
            <a:custGeom>
              <a:avLst/>
              <a:gdLst/>
              <a:ahLst/>
              <a:cxnLst/>
              <a:rect l="l" t="t" r="r" b="b"/>
              <a:pathLst>
                <a:path w="4479" h="1045" extrusionOk="0">
                  <a:moveTo>
                    <a:pt x="1046" y="1"/>
                  </a:moveTo>
                  <a:cubicBezTo>
                    <a:pt x="713" y="1"/>
                    <a:pt x="381" y="27"/>
                    <a:pt x="52" y="78"/>
                  </a:cubicBezTo>
                  <a:cubicBezTo>
                    <a:pt x="21" y="84"/>
                    <a:pt x="0" y="116"/>
                    <a:pt x="5" y="152"/>
                  </a:cubicBezTo>
                  <a:cubicBezTo>
                    <a:pt x="9" y="180"/>
                    <a:pt x="29" y="200"/>
                    <a:pt x="52" y="206"/>
                  </a:cubicBezTo>
                  <a:lnTo>
                    <a:pt x="52" y="207"/>
                  </a:lnTo>
                  <a:cubicBezTo>
                    <a:pt x="55" y="208"/>
                    <a:pt x="59" y="208"/>
                    <a:pt x="62" y="208"/>
                  </a:cubicBezTo>
                  <a:cubicBezTo>
                    <a:pt x="65" y="208"/>
                    <a:pt x="68" y="208"/>
                    <a:pt x="72" y="207"/>
                  </a:cubicBezTo>
                  <a:cubicBezTo>
                    <a:pt x="396" y="155"/>
                    <a:pt x="724" y="130"/>
                    <a:pt x="1052" y="130"/>
                  </a:cubicBezTo>
                  <a:cubicBezTo>
                    <a:pt x="2201" y="130"/>
                    <a:pt x="3357" y="441"/>
                    <a:pt x="4386" y="1037"/>
                  </a:cubicBezTo>
                  <a:cubicBezTo>
                    <a:pt x="4395" y="1042"/>
                    <a:pt x="4404" y="1044"/>
                    <a:pt x="4413" y="1044"/>
                  </a:cubicBezTo>
                  <a:cubicBezTo>
                    <a:pt x="4434" y="1044"/>
                    <a:pt x="4454" y="1031"/>
                    <a:pt x="4464" y="1010"/>
                  </a:cubicBezTo>
                  <a:cubicBezTo>
                    <a:pt x="4479" y="978"/>
                    <a:pt x="4467" y="939"/>
                    <a:pt x="4438" y="923"/>
                  </a:cubicBezTo>
                  <a:cubicBezTo>
                    <a:pt x="3391" y="317"/>
                    <a:pt x="2215" y="1"/>
                    <a:pt x="10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6035465" y="4754613"/>
              <a:ext cx="158111" cy="52585"/>
            </a:xfrm>
            <a:custGeom>
              <a:avLst/>
              <a:gdLst/>
              <a:ahLst/>
              <a:cxnLst/>
              <a:rect l="l" t="t" r="r" b="b"/>
              <a:pathLst>
                <a:path w="3437" h="1024" extrusionOk="0">
                  <a:moveTo>
                    <a:pt x="537" y="1"/>
                  </a:moveTo>
                  <a:cubicBezTo>
                    <a:pt x="377" y="1"/>
                    <a:pt x="216" y="12"/>
                    <a:pt x="53" y="35"/>
                  </a:cubicBezTo>
                  <a:cubicBezTo>
                    <a:pt x="22" y="40"/>
                    <a:pt x="0" y="73"/>
                    <a:pt x="5" y="108"/>
                  </a:cubicBezTo>
                  <a:cubicBezTo>
                    <a:pt x="9" y="140"/>
                    <a:pt x="35" y="164"/>
                    <a:pt x="65" y="164"/>
                  </a:cubicBezTo>
                  <a:cubicBezTo>
                    <a:pt x="67" y="164"/>
                    <a:pt x="69" y="164"/>
                    <a:pt x="71" y="164"/>
                  </a:cubicBezTo>
                  <a:cubicBezTo>
                    <a:pt x="229" y="141"/>
                    <a:pt x="385" y="130"/>
                    <a:pt x="541" y="130"/>
                  </a:cubicBezTo>
                  <a:cubicBezTo>
                    <a:pt x="1548" y="130"/>
                    <a:pt x="2514" y="570"/>
                    <a:pt x="3346" y="1017"/>
                  </a:cubicBezTo>
                  <a:cubicBezTo>
                    <a:pt x="3351" y="1020"/>
                    <a:pt x="3355" y="1021"/>
                    <a:pt x="3360" y="1022"/>
                  </a:cubicBezTo>
                  <a:cubicBezTo>
                    <a:pt x="3364" y="1023"/>
                    <a:pt x="3368" y="1023"/>
                    <a:pt x="3371" y="1023"/>
                  </a:cubicBezTo>
                  <a:cubicBezTo>
                    <a:pt x="3393" y="1023"/>
                    <a:pt x="3414" y="1010"/>
                    <a:pt x="3424" y="987"/>
                  </a:cubicBezTo>
                  <a:cubicBezTo>
                    <a:pt x="3437" y="956"/>
                    <a:pt x="3424" y="917"/>
                    <a:pt x="3395" y="901"/>
                  </a:cubicBezTo>
                  <a:cubicBezTo>
                    <a:pt x="2550" y="447"/>
                    <a:pt x="1568"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6179361" y="4519374"/>
              <a:ext cx="45358" cy="40260"/>
            </a:xfrm>
            <a:custGeom>
              <a:avLst/>
              <a:gdLst/>
              <a:ahLst/>
              <a:cxnLst/>
              <a:rect l="l" t="t" r="r" b="b"/>
              <a:pathLst>
                <a:path w="986" h="784" extrusionOk="0">
                  <a:moveTo>
                    <a:pt x="72" y="0"/>
                  </a:moveTo>
                  <a:cubicBezTo>
                    <a:pt x="52" y="0"/>
                    <a:pt x="33" y="9"/>
                    <a:pt x="20" y="26"/>
                  </a:cubicBezTo>
                  <a:cubicBezTo>
                    <a:pt x="1" y="53"/>
                    <a:pt x="4" y="100"/>
                    <a:pt x="35" y="119"/>
                  </a:cubicBezTo>
                  <a:cubicBezTo>
                    <a:pt x="332" y="299"/>
                    <a:pt x="609" y="514"/>
                    <a:pt x="856" y="758"/>
                  </a:cubicBezTo>
                  <a:cubicBezTo>
                    <a:pt x="871" y="774"/>
                    <a:pt x="891" y="783"/>
                    <a:pt x="911" y="783"/>
                  </a:cubicBezTo>
                  <a:cubicBezTo>
                    <a:pt x="924" y="783"/>
                    <a:pt x="937" y="779"/>
                    <a:pt x="949" y="770"/>
                  </a:cubicBezTo>
                  <a:cubicBezTo>
                    <a:pt x="974" y="749"/>
                    <a:pt x="985" y="703"/>
                    <a:pt x="959" y="677"/>
                  </a:cubicBezTo>
                  <a:cubicBezTo>
                    <a:pt x="704" y="423"/>
                    <a:pt x="420" y="200"/>
                    <a:pt x="113" y="13"/>
                  </a:cubicBezTo>
                  <a:cubicBezTo>
                    <a:pt x="100" y="5"/>
                    <a:pt x="86" y="0"/>
                    <a:pt x="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6065873" y="4579044"/>
              <a:ext cx="136351" cy="50788"/>
            </a:xfrm>
            <a:custGeom>
              <a:avLst/>
              <a:gdLst/>
              <a:ahLst/>
              <a:cxnLst/>
              <a:rect l="l" t="t" r="r" b="b"/>
              <a:pathLst>
                <a:path w="2964" h="989" extrusionOk="0">
                  <a:moveTo>
                    <a:pt x="95" y="0"/>
                  </a:moveTo>
                  <a:cubicBezTo>
                    <a:pt x="14" y="0"/>
                    <a:pt x="0" y="128"/>
                    <a:pt x="85" y="133"/>
                  </a:cubicBezTo>
                  <a:cubicBezTo>
                    <a:pt x="1051" y="182"/>
                    <a:pt x="1998" y="473"/>
                    <a:pt x="2824" y="978"/>
                  </a:cubicBezTo>
                  <a:cubicBezTo>
                    <a:pt x="2836" y="986"/>
                    <a:pt x="2848" y="989"/>
                    <a:pt x="2860" y="989"/>
                  </a:cubicBezTo>
                  <a:cubicBezTo>
                    <a:pt x="2919" y="989"/>
                    <a:pt x="2964" y="909"/>
                    <a:pt x="2903" y="872"/>
                  </a:cubicBezTo>
                  <a:cubicBezTo>
                    <a:pt x="2057" y="355"/>
                    <a:pt x="1090" y="52"/>
                    <a:pt x="99" y="0"/>
                  </a:cubicBezTo>
                  <a:cubicBezTo>
                    <a:pt x="98" y="0"/>
                    <a:pt x="96"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4382091" y="4901733"/>
              <a:ext cx="338486" cy="470543"/>
            </a:xfrm>
            <a:custGeom>
              <a:avLst/>
              <a:gdLst/>
              <a:ahLst/>
              <a:cxnLst/>
              <a:rect l="l" t="t" r="r" b="b"/>
              <a:pathLst>
                <a:path w="7358" h="9163" extrusionOk="0">
                  <a:moveTo>
                    <a:pt x="1032" y="1"/>
                  </a:moveTo>
                  <a:cubicBezTo>
                    <a:pt x="851" y="1"/>
                    <a:pt x="674" y="60"/>
                    <a:pt x="528" y="182"/>
                  </a:cubicBezTo>
                  <a:cubicBezTo>
                    <a:pt x="1" y="620"/>
                    <a:pt x="168" y="1324"/>
                    <a:pt x="232" y="1913"/>
                  </a:cubicBezTo>
                  <a:cubicBezTo>
                    <a:pt x="337" y="2856"/>
                    <a:pt x="274" y="6064"/>
                    <a:pt x="353" y="6139"/>
                  </a:cubicBezTo>
                  <a:cubicBezTo>
                    <a:pt x="387" y="6346"/>
                    <a:pt x="433" y="6553"/>
                    <a:pt x="489" y="6754"/>
                  </a:cubicBezTo>
                  <a:cubicBezTo>
                    <a:pt x="620" y="7237"/>
                    <a:pt x="793" y="7706"/>
                    <a:pt x="1036" y="8134"/>
                  </a:cubicBezTo>
                  <a:cubicBezTo>
                    <a:pt x="1126" y="8292"/>
                    <a:pt x="1768" y="9162"/>
                    <a:pt x="3061" y="9162"/>
                  </a:cubicBezTo>
                  <a:cubicBezTo>
                    <a:pt x="3926" y="9162"/>
                    <a:pt x="5083" y="8773"/>
                    <a:pt x="6561" y="7519"/>
                  </a:cubicBezTo>
                  <a:cubicBezTo>
                    <a:pt x="6898" y="7235"/>
                    <a:pt x="7048" y="6503"/>
                    <a:pt x="6614" y="6136"/>
                  </a:cubicBezTo>
                  <a:cubicBezTo>
                    <a:pt x="6556" y="6085"/>
                    <a:pt x="6490" y="6051"/>
                    <a:pt x="6420" y="6029"/>
                  </a:cubicBezTo>
                  <a:cubicBezTo>
                    <a:pt x="6517" y="5944"/>
                    <a:pt x="6612" y="5858"/>
                    <a:pt x="6709" y="5770"/>
                  </a:cubicBezTo>
                  <a:cubicBezTo>
                    <a:pt x="6863" y="5636"/>
                    <a:pt x="7021" y="5502"/>
                    <a:pt x="7141" y="5328"/>
                  </a:cubicBezTo>
                  <a:cubicBezTo>
                    <a:pt x="7357" y="5009"/>
                    <a:pt x="7344" y="4545"/>
                    <a:pt x="7052" y="4271"/>
                  </a:cubicBezTo>
                  <a:cubicBezTo>
                    <a:pt x="6950" y="4175"/>
                    <a:pt x="6822" y="4116"/>
                    <a:pt x="6691" y="4098"/>
                  </a:cubicBezTo>
                  <a:cubicBezTo>
                    <a:pt x="6848" y="3833"/>
                    <a:pt x="6815" y="3450"/>
                    <a:pt x="6626" y="3190"/>
                  </a:cubicBezTo>
                  <a:cubicBezTo>
                    <a:pt x="6413" y="2899"/>
                    <a:pt x="6090" y="2782"/>
                    <a:pt x="5768" y="2782"/>
                  </a:cubicBezTo>
                  <a:cubicBezTo>
                    <a:pt x="5687" y="2782"/>
                    <a:pt x="5606" y="2789"/>
                    <a:pt x="5527" y="2803"/>
                  </a:cubicBezTo>
                  <a:cubicBezTo>
                    <a:pt x="5391" y="2826"/>
                    <a:pt x="5256" y="2869"/>
                    <a:pt x="5126" y="2920"/>
                  </a:cubicBezTo>
                  <a:cubicBezTo>
                    <a:pt x="5120" y="2559"/>
                    <a:pt x="4925" y="2216"/>
                    <a:pt x="4647" y="2025"/>
                  </a:cubicBezTo>
                  <a:cubicBezTo>
                    <a:pt x="4416" y="1864"/>
                    <a:pt x="4149" y="1799"/>
                    <a:pt x="3882" y="1799"/>
                  </a:cubicBezTo>
                  <a:cubicBezTo>
                    <a:pt x="3763" y="1799"/>
                    <a:pt x="3643" y="1812"/>
                    <a:pt x="3527" y="1835"/>
                  </a:cubicBezTo>
                  <a:cubicBezTo>
                    <a:pt x="3118" y="1919"/>
                    <a:pt x="2721" y="2104"/>
                    <a:pt x="2344" y="2298"/>
                  </a:cubicBezTo>
                  <a:cubicBezTo>
                    <a:pt x="2311" y="1765"/>
                    <a:pt x="2195" y="1228"/>
                    <a:pt x="1979" y="748"/>
                  </a:cubicBezTo>
                  <a:cubicBezTo>
                    <a:pt x="1850" y="463"/>
                    <a:pt x="1666" y="195"/>
                    <a:pt x="1366" y="69"/>
                  </a:cubicBezTo>
                  <a:cubicBezTo>
                    <a:pt x="1258" y="24"/>
                    <a:pt x="1144" y="1"/>
                    <a:pt x="103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4499443" y="5111553"/>
              <a:ext cx="191968" cy="99264"/>
            </a:xfrm>
            <a:custGeom>
              <a:avLst/>
              <a:gdLst/>
              <a:ahLst/>
              <a:cxnLst/>
              <a:rect l="l" t="t" r="r" b="b"/>
              <a:pathLst>
                <a:path w="4173" h="1933" extrusionOk="0">
                  <a:moveTo>
                    <a:pt x="4111" y="0"/>
                  </a:moveTo>
                  <a:cubicBezTo>
                    <a:pt x="4109" y="0"/>
                    <a:pt x="4108" y="0"/>
                    <a:pt x="4106" y="0"/>
                  </a:cubicBezTo>
                  <a:cubicBezTo>
                    <a:pt x="2610" y="108"/>
                    <a:pt x="1161" y="755"/>
                    <a:pt x="28" y="1819"/>
                  </a:cubicBezTo>
                  <a:cubicBezTo>
                    <a:pt x="3" y="1841"/>
                    <a:pt x="1" y="1882"/>
                    <a:pt x="21" y="1910"/>
                  </a:cubicBezTo>
                  <a:cubicBezTo>
                    <a:pt x="33" y="1925"/>
                    <a:pt x="50" y="1933"/>
                    <a:pt x="67" y="1933"/>
                  </a:cubicBezTo>
                  <a:cubicBezTo>
                    <a:pt x="80" y="1933"/>
                    <a:pt x="93" y="1928"/>
                    <a:pt x="103" y="1917"/>
                  </a:cubicBezTo>
                  <a:cubicBezTo>
                    <a:pt x="1219" y="871"/>
                    <a:pt x="2645" y="235"/>
                    <a:pt x="4117" y="129"/>
                  </a:cubicBezTo>
                  <a:cubicBezTo>
                    <a:pt x="4123" y="129"/>
                    <a:pt x="4130" y="126"/>
                    <a:pt x="4136" y="124"/>
                  </a:cubicBezTo>
                  <a:cubicBezTo>
                    <a:pt x="4158" y="113"/>
                    <a:pt x="4173" y="89"/>
                    <a:pt x="4170" y="60"/>
                  </a:cubicBezTo>
                  <a:cubicBezTo>
                    <a:pt x="4168" y="27"/>
                    <a:pt x="4141" y="0"/>
                    <a:pt x="4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4533393" y="5209428"/>
              <a:ext cx="145138" cy="88326"/>
            </a:xfrm>
            <a:custGeom>
              <a:avLst/>
              <a:gdLst/>
              <a:ahLst/>
              <a:cxnLst/>
              <a:rect l="l" t="t" r="r" b="b"/>
              <a:pathLst>
                <a:path w="3155" h="1720" extrusionOk="0">
                  <a:moveTo>
                    <a:pt x="3091" y="1"/>
                  </a:moveTo>
                  <a:cubicBezTo>
                    <a:pt x="3089" y="1"/>
                    <a:pt x="3088" y="1"/>
                    <a:pt x="3087" y="1"/>
                  </a:cubicBezTo>
                  <a:cubicBezTo>
                    <a:pt x="1873" y="108"/>
                    <a:pt x="860" y="871"/>
                    <a:pt x="29" y="1604"/>
                  </a:cubicBezTo>
                  <a:cubicBezTo>
                    <a:pt x="4" y="1626"/>
                    <a:pt x="0" y="1666"/>
                    <a:pt x="21" y="1695"/>
                  </a:cubicBezTo>
                  <a:cubicBezTo>
                    <a:pt x="33" y="1711"/>
                    <a:pt x="50" y="1720"/>
                    <a:pt x="67" y="1720"/>
                  </a:cubicBezTo>
                  <a:cubicBezTo>
                    <a:pt x="75" y="1720"/>
                    <a:pt x="83" y="1718"/>
                    <a:pt x="90" y="1714"/>
                  </a:cubicBezTo>
                  <a:cubicBezTo>
                    <a:pt x="95" y="1713"/>
                    <a:pt x="99" y="1710"/>
                    <a:pt x="103" y="1706"/>
                  </a:cubicBezTo>
                  <a:cubicBezTo>
                    <a:pt x="921" y="986"/>
                    <a:pt x="1916" y="234"/>
                    <a:pt x="3098" y="131"/>
                  </a:cubicBezTo>
                  <a:cubicBezTo>
                    <a:pt x="3131" y="127"/>
                    <a:pt x="3154" y="96"/>
                    <a:pt x="3150" y="61"/>
                  </a:cubicBezTo>
                  <a:cubicBezTo>
                    <a:pt x="3148" y="27"/>
                    <a:pt x="3120" y="1"/>
                    <a:pt x="3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4452567" y="5015322"/>
              <a:ext cx="37676" cy="49144"/>
            </a:xfrm>
            <a:custGeom>
              <a:avLst/>
              <a:gdLst/>
              <a:ahLst/>
              <a:cxnLst/>
              <a:rect l="l" t="t" r="r" b="b"/>
              <a:pathLst>
                <a:path w="819" h="957" extrusionOk="0">
                  <a:moveTo>
                    <a:pt x="745" y="0"/>
                  </a:moveTo>
                  <a:cubicBezTo>
                    <a:pt x="726" y="0"/>
                    <a:pt x="707" y="8"/>
                    <a:pt x="692" y="22"/>
                  </a:cubicBezTo>
                  <a:cubicBezTo>
                    <a:pt x="435" y="275"/>
                    <a:pt x="211" y="557"/>
                    <a:pt x="18" y="863"/>
                  </a:cubicBezTo>
                  <a:cubicBezTo>
                    <a:pt x="0" y="892"/>
                    <a:pt x="21" y="937"/>
                    <a:pt x="51" y="950"/>
                  </a:cubicBezTo>
                  <a:cubicBezTo>
                    <a:pt x="60" y="954"/>
                    <a:pt x="69" y="956"/>
                    <a:pt x="78" y="956"/>
                  </a:cubicBezTo>
                  <a:cubicBezTo>
                    <a:pt x="103" y="956"/>
                    <a:pt x="125" y="940"/>
                    <a:pt x="139" y="918"/>
                  </a:cubicBezTo>
                  <a:cubicBezTo>
                    <a:pt x="324" y="624"/>
                    <a:pt x="544" y="352"/>
                    <a:pt x="794" y="108"/>
                  </a:cubicBezTo>
                  <a:cubicBezTo>
                    <a:pt x="818" y="83"/>
                    <a:pt x="811" y="36"/>
                    <a:pt x="786" y="16"/>
                  </a:cubicBezTo>
                  <a:cubicBezTo>
                    <a:pt x="773" y="5"/>
                    <a:pt x="759" y="0"/>
                    <a:pt x="745"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4488955" y="5044900"/>
              <a:ext cx="124161" cy="81959"/>
            </a:xfrm>
            <a:custGeom>
              <a:avLst/>
              <a:gdLst/>
              <a:ahLst/>
              <a:cxnLst/>
              <a:rect l="l" t="t" r="r" b="b"/>
              <a:pathLst>
                <a:path w="2699" h="1596" extrusionOk="0">
                  <a:moveTo>
                    <a:pt x="2599" y="0"/>
                  </a:moveTo>
                  <a:cubicBezTo>
                    <a:pt x="2593" y="0"/>
                    <a:pt x="2586" y="1"/>
                    <a:pt x="2580" y="3"/>
                  </a:cubicBezTo>
                  <a:cubicBezTo>
                    <a:pt x="1626" y="279"/>
                    <a:pt x="753" y="793"/>
                    <a:pt x="47" y="1489"/>
                  </a:cubicBezTo>
                  <a:cubicBezTo>
                    <a:pt x="0" y="1535"/>
                    <a:pt x="48" y="1595"/>
                    <a:pt x="100" y="1595"/>
                  </a:cubicBezTo>
                  <a:cubicBezTo>
                    <a:pt x="116" y="1595"/>
                    <a:pt x="133" y="1589"/>
                    <a:pt x="147" y="1575"/>
                  </a:cubicBezTo>
                  <a:cubicBezTo>
                    <a:pt x="837" y="894"/>
                    <a:pt x="1693" y="397"/>
                    <a:pt x="2622" y="128"/>
                  </a:cubicBezTo>
                  <a:cubicBezTo>
                    <a:pt x="2699" y="107"/>
                    <a:pt x="2667" y="0"/>
                    <a:pt x="2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5187349" y="3601769"/>
              <a:ext cx="81936" cy="90579"/>
            </a:xfrm>
            <a:custGeom>
              <a:avLst/>
              <a:gdLst/>
              <a:ahLst/>
              <a:cxnLst/>
              <a:rect l="l" t="t" r="r" b="b"/>
              <a:pathLst>
                <a:path w="2588" h="2861" extrusionOk="0">
                  <a:moveTo>
                    <a:pt x="1611" y="0"/>
                  </a:moveTo>
                  <a:cubicBezTo>
                    <a:pt x="1015" y="0"/>
                    <a:pt x="86" y="613"/>
                    <a:pt x="46" y="640"/>
                  </a:cubicBezTo>
                  <a:cubicBezTo>
                    <a:pt x="10" y="664"/>
                    <a:pt x="1" y="714"/>
                    <a:pt x="25" y="750"/>
                  </a:cubicBezTo>
                  <a:cubicBezTo>
                    <a:pt x="40" y="773"/>
                    <a:pt x="65" y="785"/>
                    <a:pt x="90" y="785"/>
                  </a:cubicBezTo>
                  <a:cubicBezTo>
                    <a:pt x="106" y="785"/>
                    <a:pt x="122" y="780"/>
                    <a:pt x="136" y="771"/>
                  </a:cubicBezTo>
                  <a:cubicBezTo>
                    <a:pt x="144" y="765"/>
                    <a:pt x="1061" y="159"/>
                    <a:pt x="1607" y="159"/>
                  </a:cubicBezTo>
                  <a:cubicBezTo>
                    <a:pt x="1623" y="159"/>
                    <a:pt x="1639" y="159"/>
                    <a:pt x="1655" y="160"/>
                  </a:cubicBezTo>
                  <a:cubicBezTo>
                    <a:pt x="1819" y="172"/>
                    <a:pt x="2003" y="376"/>
                    <a:pt x="2137" y="693"/>
                  </a:cubicBezTo>
                  <a:cubicBezTo>
                    <a:pt x="2381" y="1279"/>
                    <a:pt x="2423" y="2166"/>
                    <a:pt x="1936" y="2730"/>
                  </a:cubicBezTo>
                  <a:cubicBezTo>
                    <a:pt x="1906" y="2763"/>
                    <a:pt x="1910" y="2813"/>
                    <a:pt x="1944" y="2841"/>
                  </a:cubicBezTo>
                  <a:cubicBezTo>
                    <a:pt x="1959" y="2854"/>
                    <a:pt x="1977" y="2860"/>
                    <a:pt x="1996" y="2860"/>
                  </a:cubicBezTo>
                  <a:cubicBezTo>
                    <a:pt x="2007" y="2860"/>
                    <a:pt x="2019" y="2858"/>
                    <a:pt x="2029" y="2853"/>
                  </a:cubicBezTo>
                  <a:cubicBezTo>
                    <a:pt x="2040" y="2849"/>
                    <a:pt x="2049" y="2843"/>
                    <a:pt x="2057" y="2833"/>
                  </a:cubicBezTo>
                  <a:cubicBezTo>
                    <a:pt x="2588" y="2218"/>
                    <a:pt x="2546" y="1261"/>
                    <a:pt x="2284" y="632"/>
                  </a:cubicBezTo>
                  <a:cubicBezTo>
                    <a:pt x="2123" y="249"/>
                    <a:pt x="1898" y="19"/>
                    <a:pt x="1667" y="2"/>
                  </a:cubicBezTo>
                  <a:cubicBezTo>
                    <a:pt x="1649" y="1"/>
                    <a:pt x="1630" y="0"/>
                    <a:pt x="1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37"/>
          <p:cNvSpPr txBox="1">
            <a:spLocks noGrp="1"/>
          </p:cNvSpPr>
          <p:nvPr>
            <p:ph type="ctrTitle"/>
          </p:nvPr>
        </p:nvSpPr>
        <p:spPr>
          <a:xfrm>
            <a:off x="148006" y="756154"/>
            <a:ext cx="6903300" cy="2052505"/>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500" b="1">
                <a:latin typeface="+mj-lt"/>
              </a:rPr>
              <a:t>BÀI 16. </a:t>
            </a:r>
            <a:br>
              <a:rPr lang="en-US" sz="4500" b="1">
                <a:latin typeface="+mj-lt"/>
              </a:rPr>
            </a:br>
            <a:r>
              <a:rPr lang="en-US" sz="4500" b="1">
                <a:latin typeface="+mj-lt"/>
              </a:rPr>
              <a:t>NGỰA BIÊN PHÒNG </a:t>
            </a:r>
            <a:endParaRPr lang="en-US" sz="450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barn(inVertical)">
                                      <p:cBhvr>
                                        <p:cTn id="7" dur="500"/>
                                        <p:tgtEl>
                                          <p:spTgt spid="1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5"/>
        <p:cNvGrpSpPr/>
        <p:nvPr/>
      </p:nvGrpSpPr>
      <p:grpSpPr>
        <a:xfrm>
          <a:off x="0" y="0"/>
          <a:ext cx="0" cy="0"/>
          <a:chOff x="0" y="0"/>
          <a:chExt cx="0" cy="0"/>
        </a:xfrm>
      </p:grpSpPr>
      <p:sp>
        <p:nvSpPr>
          <p:cNvPr id="2926" name="Google Shape;2926;p6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mj-lt"/>
              </a:rPr>
              <a:t>NỘI DUNG BÀI HỌC </a:t>
            </a:r>
          </a:p>
        </p:txBody>
      </p:sp>
      <p:sp>
        <p:nvSpPr>
          <p:cNvPr id="2927" name="Google Shape;2927;p60"/>
          <p:cNvSpPr txBox="1"/>
          <p:nvPr/>
        </p:nvSpPr>
        <p:spPr>
          <a:xfrm>
            <a:off x="742403" y="1517175"/>
            <a:ext cx="1916700" cy="858600"/>
          </a:xfrm>
          <a:prstGeom prst="rect">
            <a:avLst/>
          </a:prstGeom>
          <a:noFill/>
          <a:ln>
            <a:noFill/>
          </a:ln>
        </p:spPr>
        <p:txBody>
          <a:bodyPr spcFirstLastPara="1" wrap="square" lIns="91425" tIns="91425" rIns="91425" bIns="91425" anchor="b" anchorCtr="0">
            <a:noAutofit/>
          </a:bodyPr>
          <a:lstStyle/>
          <a:p>
            <a:pPr marL="0" marR="0" lvl="0" indent="0" algn="r" rtl="0">
              <a:lnSpc>
                <a:spcPct val="150000"/>
              </a:lnSpc>
              <a:spcBef>
                <a:spcPts val="0"/>
              </a:spcBef>
              <a:spcAft>
                <a:spcPts val="0"/>
              </a:spcAft>
              <a:buNone/>
            </a:pPr>
            <a:r>
              <a:rPr lang="en-US" sz="2200" b="1">
                <a:solidFill>
                  <a:schemeClr val="dk1"/>
                </a:solidFill>
                <a:latin typeface="+mj-lt"/>
                <a:ea typeface="Varela Round"/>
                <a:cs typeface="Varela Round"/>
                <a:sym typeface="Varela Round"/>
              </a:rPr>
              <a:t>01</a:t>
            </a:r>
          </a:p>
          <a:p>
            <a:pPr marL="0" marR="0" lvl="0" indent="0" algn="r" rtl="0">
              <a:lnSpc>
                <a:spcPct val="150000"/>
              </a:lnSpc>
              <a:spcBef>
                <a:spcPts val="0"/>
              </a:spcBef>
              <a:spcAft>
                <a:spcPts val="0"/>
              </a:spcAft>
              <a:buNone/>
            </a:pPr>
            <a:r>
              <a:rPr lang="en-US" sz="2200" b="1">
                <a:solidFill>
                  <a:schemeClr val="dk1"/>
                </a:solidFill>
                <a:latin typeface="+mj-lt"/>
                <a:ea typeface="Varela Round"/>
                <a:cs typeface="Varela Round"/>
                <a:sym typeface="Varela Round"/>
              </a:rPr>
              <a:t>Đ</a:t>
            </a:r>
            <a:r>
              <a:rPr lang="en" sz="2200" b="1">
                <a:solidFill>
                  <a:schemeClr val="dk1"/>
                </a:solidFill>
                <a:latin typeface="+mj-lt"/>
                <a:ea typeface="Varela Round"/>
                <a:cs typeface="Varela Round"/>
                <a:sym typeface="Varela Round"/>
              </a:rPr>
              <a:t>ọc văn bản</a:t>
            </a:r>
            <a:endParaRPr sz="2200" b="1">
              <a:solidFill>
                <a:schemeClr val="dk1"/>
              </a:solidFill>
              <a:latin typeface="+mj-lt"/>
              <a:ea typeface="Varela Round"/>
              <a:cs typeface="Varela Round"/>
              <a:sym typeface="Varela Round"/>
            </a:endParaRPr>
          </a:p>
        </p:txBody>
      </p:sp>
      <p:sp>
        <p:nvSpPr>
          <p:cNvPr id="2928" name="Google Shape;2928;p60"/>
          <p:cNvSpPr txBox="1"/>
          <p:nvPr/>
        </p:nvSpPr>
        <p:spPr>
          <a:xfrm>
            <a:off x="580571" y="3102823"/>
            <a:ext cx="2078532" cy="858600"/>
          </a:xfrm>
          <a:prstGeom prst="rect">
            <a:avLst/>
          </a:prstGeom>
          <a:noFill/>
          <a:ln>
            <a:noFill/>
          </a:ln>
        </p:spPr>
        <p:txBody>
          <a:bodyPr spcFirstLastPara="1" wrap="square" lIns="91425" tIns="91425" rIns="91425" bIns="91425" anchor="b" anchorCtr="0">
            <a:noAutofit/>
          </a:bodyPr>
          <a:lstStyle/>
          <a:p>
            <a:pPr marL="0" marR="0" lvl="0" indent="0" algn="r" rtl="0">
              <a:lnSpc>
                <a:spcPct val="150000"/>
              </a:lnSpc>
              <a:spcBef>
                <a:spcPts val="0"/>
              </a:spcBef>
              <a:spcAft>
                <a:spcPts val="0"/>
              </a:spcAft>
              <a:buNone/>
            </a:pPr>
            <a:r>
              <a:rPr lang="en" sz="2200" b="1">
                <a:solidFill>
                  <a:schemeClr val="dk1"/>
                </a:solidFill>
                <a:latin typeface="+mj-lt"/>
                <a:ea typeface="Varela Round"/>
                <a:cs typeface="Varela Round"/>
                <a:sym typeface="Varela Round"/>
              </a:rPr>
              <a:t>03</a:t>
            </a:r>
          </a:p>
          <a:p>
            <a:pPr marL="0" marR="0" lvl="0" indent="0" algn="r" rtl="0">
              <a:lnSpc>
                <a:spcPct val="150000"/>
              </a:lnSpc>
              <a:spcBef>
                <a:spcPts val="0"/>
              </a:spcBef>
              <a:spcAft>
                <a:spcPts val="0"/>
              </a:spcAft>
              <a:buNone/>
            </a:pPr>
            <a:r>
              <a:rPr lang="en-US" sz="2200" b="1">
                <a:solidFill>
                  <a:schemeClr val="dk1"/>
                </a:solidFill>
                <a:latin typeface="+mj-lt"/>
                <a:ea typeface="Varela Round"/>
                <a:cs typeface="Varela Round"/>
                <a:sym typeface="Varela Round"/>
              </a:rPr>
              <a:t>L</a:t>
            </a:r>
            <a:r>
              <a:rPr lang="en" sz="2200" b="1">
                <a:solidFill>
                  <a:schemeClr val="dk1"/>
                </a:solidFill>
                <a:latin typeface="+mj-lt"/>
                <a:ea typeface="Varela Round"/>
                <a:cs typeface="Varela Round"/>
                <a:sym typeface="Varela Round"/>
              </a:rPr>
              <a:t>uyện đọc lại </a:t>
            </a:r>
          </a:p>
        </p:txBody>
      </p:sp>
      <p:sp>
        <p:nvSpPr>
          <p:cNvPr id="2929" name="Google Shape;2929;p60"/>
          <p:cNvSpPr txBox="1"/>
          <p:nvPr/>
        </p:nvSpPr>
        <p:spPr>
          <a:xfrm>
            <a:off x="6484897" y="1517175"/>
            <a:ext cx="2158360" cy="858600"/>
          </a:xfrm>
          <a:prstGeom prst="rect">
            <a:avLst/>
          </a:prstGeom>
          <a:noFill/>
          <a:ln>
            <a:noFill/>
          </a:ln>
        </p:spPr>
        <p:txBody>
          <a:bodyPr spcFirstLastPara="1" wrap="square" lIns="91425" tIns="91425" rIns="91425" bIns="91425" anchor="b" anchorCtr="0">
            <a:noAutofit/>
          </a:bodyPr>
          <a:lstStyle/>
          <a:p>
            <a:pPr marL="0" marR="0" lvl="0" indent="0" algn="l" rtl="0">
              <a:lnSpc>
                <a:spcPct val="150000"/>
              </a:lnSpc>
              <a:spcBef>
                <a:spcPts val="0"/>
              </a:spcBef>
              <a:spcAft>
                <a:spcPts val="0"/>
              </a:spcAft>
              <a:buNone/>
            </a:pPr>
            <a:r>
              <a:rPr lang="en" sz="2200" b="1">
                <a:solidFill>
                  <a:schemeClr val="dk1"/>
                </a:solidFill>
                <a:latin typeface="+mj-lt"/>
                <a:ea typeface="Varela Round"/>
                <a:cs typeface="Varela Round"/>
                <a:sym typeface="Varela Round"/>
              </a:rPr>
              <a:t>02</a:t>
            </a:r>
          </a:p>
          <a:p>
            <a:pPr marL="0" marR="0" lvl="0" indent="0" algn="l" rtl="0">
              <a:lnSpc>
                <a:spcPct val="150000"/>
              </a:lnSpc>
              <a:spcBef>
                <a:spcPts val="0"/>
              </a:spcBef>
              <a:spcAft>
                <a:spcPts val="0"/>
              </a:spcAft>
              <a:buNone/>
            </a:pPr>
            <a:r>
              <a:rPr lang="en-US" sz="2200" b="1">
                <a:solidFill>
                  <a:schemeClr val="dk1"/>
                </a:solidFill>
                <a:latin typeface="+mj-lt"/>
                <a:ea typeface="Varela Round"/>
                <a:cs typeface="Varela Round"/>
                <a:sym typeface="Varela Round"/>
              </a:rPr>
              <a:t>T</a:t>
            </a:r>
            <a:r>
              <a:rPr lang="en" sz="2200" b="1">
                <a:solidFill>
                  <a:schemeClr val="dk1"/>
                </a:solidFill>
                <a:latin typeface="+mj-lt"/>
                <a:ea typeface="Varela Round"/>
                <a:cs typeface="Varela Round"/>
                <a:sym typeface="Varela Round"/>
              </a:rPr>
              <a:t>rả lời câu hỏi</a:t>
            </a:r>
            <a:endParaRPr sz="2200" b="1">
              <a:solidFill>
                <a:schemeClr val="dk1"/>
              </a:solidFill>
              <a:latin typeface="+mj-lt"/>
              <a:ea typeface="Varela Round"/>
              <a:cs typeface="Varela Round"/>
              <a:sym typeface="Varela Round"/>
            </a:endParaRPr>
          </a:p>
        </p:txBody>
      </p:sp>
      <p:sp>
        <p:nvSpPr>
          <p:cNvPr id="2930" name="Google Shape;2930;p60"/>
          <p:cNvSpPr txBox="1"/>
          <p:nvPr/>
        </p:nvSpPr>
        <p:spPr>
          <a:xfrm>
            <a:off x="6377518" y="3360057"/>
            <a:ext cx="2376074" cy="982158"/>
          </a:xfrm>
          <a:prstGeom prst="rect">
            <a:avLst/>
          </a:prstGeom>
          <a:noFill/>
          <a:ln>
            <a:noFill/>
          </a:ln>
        </p:spPr>
        <p:txBody>
          <a:bodyPr spcFirstLastPara="1" wrap="square" lIns="91425" tIns="91425" rIns="91425" bIns="91425" anchor="b" anchorCtr="0">
            <a:noAutofit/>
          </a:bodyPr>
          <a:lstStyle/>
          <a:p>
            <a:pPr marL="0" marR="0" lvl="0" indent="0" algn="l" rtl="0">
              <a:lnSpc>
                <a:spcPct val="150000"/>
              </a:lnSpc>
              <a:spcBef>
                <a:spcPts val="0"/>
              </a:spcBef>
              <a:spcAft>
                <a:spcPts val="0"/>
              </a:spcAft>
              <a:buNone/>
            </a:pPr>
            <a:r>
              <a:rPr lang="en" sz="2200" b="1">
                <a:solidFill>
                  <a:schemeClr val="dk1"/>
                </a:solidFill>
                <a:latin typeface="+mj-lt"/>
                <a:ea typeface="Varela Round"/>
                <a:cs typeface="Varela Round"/>
                <a:sym typeface="Varela Round"/>
              </a:rPr>
              <a:t>04</a:t>
            </a:r>
          </a:p>
          <a:p>
            <a:pPr marL="0" marR="0" lvl="0" indent="0" algn="l" rtl="0">
              <a:lnSpc>
                <a:spcPct val="150000"/>
              </a:lnSpc>
              <a:spcBef>
                <a:spcPts val="0"/>
              </a:spcBef>
              <a:spcAft>
                <a:spcPts val="0"/>
              </a:spcAft>
              <a:buNone/>
            </a:pPr>
            <a:r>
              <a:rPr lang="en-US" sz="2200" b="1">
                <a:solidFill>
                  <a:schemeClr val="dk1"/>
                </a:solidFill>
                <a:latin typeface="+mj-lt"/>
                <a:ea typeface="Varela Round"/>
                <a:cs typeface="Varela Round"/>
                <a:sym typeface="Varela Round"/>
              </a:rPr>
              <a:t>L</a:t>
            </a:r>
            <a:r>
              <a:rPr lang="en" sz="2200" b="1">
                <a:solidFill>
                  <a:schemeClr val="dk1"/>
                </a:solidFill>
                <a:latin typeface="+mj-lt"/>
                <a:ea typeface="Varela Round"/>
                <a:cs typeface="Varela Round"/>
                <a:sym typeface="Varela Round"/>
              </a:rPr>
              <a:t>uyện tập theo văn bản đọc </a:t>
            </a:r>
            <a:endParaRPr sz="2200" b="1">
              <a:solidFill>
                <a:schemeClr val="dk1"/>
              </a:solidFill>
              <a:latin typeface="+mj-lt"/>
              <a:ea typeface="Varela Round"/>
              <a:cs typeface="Varela Round"/>
              <a:sym typeface="Varela Round"/>
            </a:endParaRPr>
          </a:p>
        </p:txBody>
      </p:sp>
      <p:grpSp>
        <p:nvGrpSpPr>
          <p:cNvPr id="2935" name="Google Shape;2935;p60"/>
          <p:cNvGrpSpPr/>
          <p:nvPr/>
        </p:nvGrpSpPr>
        <p:grpSpPr>
          <a:xfrm>
            <a:off x="3140304" y="1714376"/>
            <a:ext cx="3012889" cy="2157384"/>
            <a:chOff x="2906489" y="1501835"/>
            <a:chExt cx="3330999" cy="2375973"/>
          </a:xfrm>
        </p:grpSpPr>
        <p:sp>
          <p:nvSpPr>
            <p:cNvPr id="2936" name="Google Shape;2936;p60"/>
            <p:cNvSpPr/>
            <p:nvPr/>
          </p:nvSpPr>
          <p:spPr>
            <a:xfrm rot="-338453">
              <a:off x="3304776" y="2604612"/>
              <a:ext cx="404616" cy="454579"/>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0"/>
            <p:cNvSpPr/>
            <p:nvPr/>
          </p:nvSpPr>
          <p:spPr>
            <a:xfrm rot="-338453">
              <a:off x="4518159" y="3799326"/>
              <a:ext cx="3487" cy="433"/>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0"/>
            <p:cNvSpPr/>
            <p:nvPr/>
          </p:nvSpPr>
          <p:spPr>
            <a:xfrm rot="-338453">
              <a:off x="4231645" y="2017608"/>
              <a:ext cx="627655" cy="1777660"/>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0"/>
            <p:cNvSpPr/>
            <p:nvPr/>
          </p:nvSpPr>
          <p:spPr>
            <a:xfrm rot="-338453">
              <a:off x="4514496" y="3799254"/>
              <a:ext cx="3487" cy="519"/>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0"/>
            <p:cNvSpPr/>
            <p:nvPr/>
          </p:nvSpPr>
          <p:spPr>
            <a:xfrm rot="-338453">
              <a:off x="3000228" y="1621371"/>
              <a:ext cx="1472380" cy="459337"/>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0"/>
            <p:cNvSpPr/>
            <p:nvPr/>
          </p:nvSpPr>
          <p:spPr>
            <a:xfrm rot="-338453">
              <a:off x="3006427" y="1757550"/>
              <a:ext cx="1265074" cy="2063037"/>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0"/>
            <p:cNvSpPr/>
            <p:nvPr/>
          </p:nvSpPr>
          <p:spPr>
            <a:xfrm rot="-338453">
              <a:off x="4147822" y="2049915"/>
              <a:ext cx="138024" cy="171442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0"/>
            <p:cNvSpPr/>
            <p:nvPr/>
          </p:nvSpPr>
          <p:spPr>
            <a:xfrm rot="-338453">
              <a:off x="3278677" y="1677626"/>
              <a:ext cx="1064432" cy="382348"/>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0"/>
            <p:cNvSpPr/>
            <p:nvPr/>
          </p:nvSpPr>
          <p:spPr>
            <a:xfrm rot="-338453">
              <a:off x="3002872" y="1686285"/>
              <a:ext cx="1307465" cy="391172"/>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0"/>
            <p:cNvSpPr/>
            <p:nvPr/>
          </p:nvSpPr>
          <p:spPr>
            <a:xfrm rot="-338453">
              <a:off x="3006405" y="1757509"/>
              <a:ext cx="1265074" cy="2063123"/>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0"/>
            <p:cNvSpPr/>
            <p:nvPr/>
          </p:nvSpPr>
          <p:spPr>
            <a:xfrm rot="-338453">
              <a:off x="4472689" y="1721862"/>
              <a:ext cx="1503922" cy="25838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0"/>
            <p:cNvSpPr/>
            <p:nvPr/>
          </p:nvSpPr>
          <p:spPr>
            <a:xfrm rot="-338453">
              <a:off x="4211602" y="1993735"/>
              <a:ext cx="558914" cy="117819"/>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0"/>
            <p:cNvSpPr/>
            <p:nvPr/>
          </p:nvSpPr>
          <p:spPr>
            <a:xfrm rot="-338453">
              <a:off x="4628932" y="1905399"/>
              <a:ext cx="1524536" cy="1784234"/>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0"/>
            <p:cNvSpPr/>
            <p:nvPr/>
          </p:nvSpPr>
          <p:spPr>
            <a:xfrm rot="-338453">
              <a:off x="2921711" y="1654931"/>
              <a:ext cx="3137963" cy="464181"/>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0"/>
            <p:cNvSpPr/>
            <p:nvPr/>
          </p:nvSpPr>
          <p:spPr>
            <a:xfrm rot="-338453">
              <a:off x="4299487" y="3425941"/>
              <a:ext cx="441040" cy="271363"/>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0"/>
            <p:cNvSpPr/>
            <p:nvPr/>
          </p:nvSpPr>
          <p:spPr>
            <a:xfrm rot="-338453">
              <a:off x="4219529" y="2206515"/>
              <a:ext cx="558837" cy="254755"/>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0"/>
            <p:cNvSpPr/>
            <p:nvPr/>
          </p:nvSpPr>
          <p:spPr>
            <a:xfrm rot="-338453">
              <a:off x="4636358" y="2056141"/>
              <a:ext cx="223736" cy="1697211"/>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0"/>
            <p:cNvSpPr/>
            <p:nvPr/>
          </p:nvSpPr>
          <p:spPr>
            <a:xfrm rot="-338453">
              <a:off x="4605363" y="1777117"/>
              <a:ext cx="1108373" cy="176468"/>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0"/>
            <p:cNvSpPr/>
            <p:nvPr/>
          </p:nvSpPr>
          <p:spPr>
            <a:xfrm rot="-338453">
              <a:off x="4640415" y="1796381"/>
              <a:ext cx="1339859" cy="17560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0"/>
            <p:cNvSpPr/>
            <p:nvPr/>
          </p:nvSpPr>
          <p:spPr>
            <a:xfrm rot="-338453">
              <a:off x="4628730" y="1903700"/>
              <a:ext cx="1524614" cy="1784234"/>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0"/>
            <p:cNvSpPr/>
            <p:nvPr/>
          </p:nvSpPr>
          <p:spPr>
            <a:xfrm rot="-338453">
              <a:off x="5379361" y="2026895"/>
              <a:ext cx="580923" cy="621186"/>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0"/>
            <p:cNvSpPr/>
            <p:nvPr/>
          </p:nvSpPr>
          <p:spPr>
            <a:xfrm rot="-338453">
              <a:off x="3101419" y="2040902"/>
              <a:ext cx="50141" cy="756825"/>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0"/>
            <p:cNvSpPr/>
            <p:nvPr/>
          </p:nvSpPr>
          <p:spPr>
            <a:xfrm rot="-338453">
              <a:off x="2959031" y="2504320"/>
              <a:ext cx="70368" cy="75778"/>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59" name="Google Shape;2959;p60"/>
          <p:cNvCxnSpPr>
            <a:stCxn id="2927" idx="3"/>
          </p:cNvCxnSpPr>
          <p:nvPr/>
        </p:nvCxnSpPr>
        <p:spPr>
          <a:xfrm>
            <a:off x="2659103" y="1946475"/>
            <a:ext cx="633300" cy="275700"/>
          </a:xfrm>
          <a:prstGeom prst="bentConnector3">
            <a:avLst>
              <a:gd name="adj1" fmla="val 50000"/>
            </a:avLst>
          </a:prstGeom>
          <a:noFill/>
          <a:ln w="9525" cap="flat" cmpd="sng">
            <a:solidFill>
              <a:schemeClr val="dk1"/>
            </a:solidFill>
            <a:prstDash val="solid"/>
            <a:round/>
            <a:headEnd type="none" w="med" len="med"/>
            <a:tailEnd type="diamond" w="med" len="med"/>
          </a:ln>
        </p:spPr>
      </p:cxnSp>
      <p:cxnSp>
        <p:nvCxnSpPr>
          <p:cNvPr id="2960" name="Google Shape;2960;p60"/>
          <p:cNvCxnSpPr>
            <a:cxnSpLocks/>
            <a:stCxn id="2928" idx="3"/>
          </p:cNvCxnSpPr>
          <p:nvPr/>
        </p:nvCxnSpPr>
        <p:spPr>
          <a:xfrm flipV="1">
            <a:off x="2659103" y="3166723"/>
            <a:ext cx="959700" cy="365400"/>
          </a:xfrm>
          <a:prstGeom prst="bentConnector3">
            <a:avLst>
              <a:gd name="adj1" fmla="val 50000"/>
            </a:avLst>
          </a:prstGeom>
          <a:noFill/>
          <a:ln w="9525" cap="flat" cmpd="sng">
            <a:solidFill>
              <a:schemeClr val="dk1"/>
            </a:solidFill>
            <a:prstDash val="solid"/>
            <a:round/>
            <a:headEnd type="none" w="med" len="med"/>
            <a:tailEnd type="diamond" w="med" len="med"/>
          </a:ln>
        </p:spPr>
      </p:cxnSp>
      <p:cxnSp>
        <p:nvCxnSpPr>
          <p:cNvPr id="2961" name="Google Shape;2961;p60"/>
          <p:cNvCxnSpPr>
            <a:cxnSpLocks/>
            <a:endCxn id="2929" idx="1"/>
          </p:cNvCxnSpPr>
          <p:nvPr/>
        </p:nvCxnSpPr>
        <p:spPr>
          <a:xfrm flipV="1">
            <a:off x="5745697" y="1946475"/>
            <a:ext cx="739200" cy="679500"/>
          </a:xfrm>
          <a:prstGeom prst="bentConnector3">
            <a:avLst>
              <a:gd name="adj1" fmla="val 50000"/>
            </a:avLst>
          </a:prstGeom>
          <a:noFill/>
          <a:ln w="9525" cap="flat" cmpd="sng">
            <a:solidFill>
              <a:schemeClr val="dk1"/>
            </a:solidFill>
            <a:prstDash val="solid"/>
            <a:round/>
            <a:headEnd type="diamond" w="med" len="med"/>
            <a:tailEnd type="none" w="med" len="med"/>
          </a:ln>
        </p:spPr>
      </p:cxnSp>
      <p:cxnSp>
        <p:nvCxnSpPr>
          <p:cNvPr id="2962" name="Google Shape;2962;p60"/>
          <p:cNvCxnSpPr>
            <a:cxnSpLocks/>
            <a:endCxn id="2930" idx="1"/>
          </p:cNvCxnSpPr>
          <p:nvPr/>
        </p:nvCxnSpPr>
        <p:spPr>
          <a:xfrm>
            <a:off x="5583686" y="3308287"/>
            <a:ext cx="793832" cy="542849"/>
          </a:xfrm>
          <a:prstGeom prst="bentConnector3">
            <a:avLst>
              <a:gd name="adj1" fmla="val 50000"/>
            </a:avLst>
          </a:prstGeom>
          <a:noFill/>
          <a:ln w="9525" cap="flat" cmpd="sng">
            <a:solidFill>
              <a:schemeClr val="dk1"/>
            </a:solidFill>
            <a:prstDash val="solid"/>
            <a:round/>
            <a:headEnd type="diamond" w="med" len="med"/>
            <a:tailEnd type="none" w="med" len="med"/>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26"/>
                                        </p:tgtEl>
                                        <p:attrNameLst>
                                          <p:attrName>style.visibility</p:attrName>
                                        </p:attrNameLst>
                                      </p:cBhvr>
                                      <p:to>
                                        <p:strVal val="visible"/>
                                      </p:to>
                                    </p:set>
                                    <p:animEffect transition="in" filter="barn(inVertical)">
                                      <p:cBhvr>
                                        <p:cTn id="7" dur="500"/>
                                        <p:tgtEl>
                                          <p:spTgt spid="29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27"/>
                                        </p:tgtEl>
                                        <p:attrNameLst>
                                          <p:attrName>style.visibility</p:attrName>
                                        </p:attrNameLst>
                                      </p:cBhvr>
                                      <p:to>
                                        <p:strVal val="visible"/>
                                      </p:to>
                                    </p:set>
                                    <p:animEffect transition="in" filter="randombar(horizontal)">
                                      <p:cBhvr>
                                        <p:cTn id="12" dur="500"/>
                                        <p:tgtEl>
                                          <p:spTgt spid="29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28"/>
                                        </p:tgtEl>
                                        <p:attrNameLst>
                                          <p:attrName>style.visibility</p:attrName>
                                        </p:attrNameLst>
                                      </p:cBhvr>
                                      <p:to>
                                        <p:strVal val="visible"/>
                                      </p:to>
                                    </p:set>
                                    <p:animEffect transition="in" filter="randombar(horizontal)">
                                      <p:cBhvr>
                                        <p:cTn id="15" dur="500"/>
                                        <p:tgtEl>
                                          <p:spTgt spid="292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29"/>
                                        </p:tgtEl>
                                        <p:attrNameLst>
                                          <p:attrName>style.visibility</p:attrName>
                                        </p:attrNameLst>
                                      </p:cBhvr>
                                      <p:to>
                                        <p:strVal val="visible"/>
                                      </p:to>
                                    </p:set>
                                    <p:animEffect transition="in" filter="randombar(horizontal)">
                                      <p:cBhvr>
                                        <p:cTn id="18" dur="500"/>
                                        <p:tgtEl>
                                          <p:spTgt spid="29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930"/>
                                        </p:tgtEl>
                                        <p:attrNameLst>
                                          <p:attrName>style.visibility</p:attrName>
                                        </p:attrNameLst>
                                      </p:cBhvr>
                                      <p:to>
                                        <p:strVal val="visible"/>
                                      </p:to>
                                    </p:set>
                                    <p:animEffect transition="in" filter="randombar(horizontal)">
                                      <p:cBhvr>
                                        <p:cTn id="21" dur="500"/>
                                        <p:tgtEl>
                                          <p:spTgt spid="2930"/>
                                        </p:tgtEl>
                                      </p:cBhvr>
                                    </p:animEffect>
                                  </p:childTnLst>
                                </p:cTn>
                              </p:par>
                              <p:par>
                                <p:cTn id="22" presetID="14" presetClass="entr" presetSubtype="10" fill="hold" nodeType="withEffect">
                                  <p:stCondLst>
                                    <p:cond delay="0"/>
                                  </p:stCondLst>
                                  <p:childTnLst>
                                    <p:set>
                                      <p:cBhvr>
                                        <p:cTn id="23" dur="1" fill="hold">
                                          <p:stCondLst>
                                            <p:cond delay="0"/>
                                          </p:stCondLst>
                                        </p:cTn>
                                        <p:tgtEl>
                                          <p:spTgt spid="2935"/>
                                        </p:tgtEl>
                                        <p:attrNameLst>
                                          <p:attrName>style.visibility</p:attrName>
                                        </p:attrNameLst>
                                      </p:cBhvr>
                                      <p:to>
                                        <p:strVal val="visible"/>
                                      </p:to>
                                    </p:set>
                                    <p:animEffect transition="in" filter="randombar(horizontal)">
                                      <p:cBhvr>
                                        <p:cTn id="24" dur="500"/>
                                        <p:tgtEl>
                                          <p:spTgt spid="2935"/>
                                        </p:tgtEl>
                                      </p:cBhvr>
                                    </p:animEffect>
                                  </p:childTnLst>
                                </p:cTn>
                              </p:par>
                              <p:par>
                                <p:cTn id="25" presetID="14" presetClass="entr" presetSubtype="10" fill="hold" nodeType="withEffect">
                                  <p:stCondLst>
                                    <p:cond delay="0"/>
                                  </p:stCondLst>
                                  <p:childTnLst>
                                    <p:set>
                                      <p:cBhvr>
                                        <p:cTn id="26" dur="1" fill="hold">
                                          <p:stCondLst>
                                            <p:cond delay="0"/>
                                          </p:stCondLst>
                                        </p:cTn>
                                        <p:tgtEl>
                                          <p:spTgt spid="2959"/>
                                        </p:tgtEl>
                                        <p:attrNameLst>
                                          <p:attrName>style.visibility</p:attrName>
                                        </p:attrNameLst>
                                      </p:cBhvr>
                                      <p:to>
                                        <p:strVal val="visible"/>
                                      </p:to>
                                    </p:set>
                                    <p:animEffect transition="in" filter="randombar(horizontal)">
                                      <p:cBhvr>
                                        <p:cTn id="27" dur="500"/>
                                        <p:tgtEl>
                                          <p:spTgt spid="2959"/>
                                        </p:tgtEl>
                                      </p:cBhvr>
                                    </p:animEffect>
                                  </p:childTnLst>
                                </p:cTn>
                              </p:par>
                              <p:par>
                                <p:cTn id="28" presetID="14" presetClass="entr" presetSubtype="10" fill="hold" nodeType="withEffect">
                                  <p:stCondLst>
                                    <p:cond delay="0"/>
                                  </p:stCondLst>
                                  <p:childTnLst>
                                    <p:set>
                                      <p:cBhvr>
                                        <p:cTn id="29" dur="1" fill="hold">
                                          <p:stCondLst>
                                            <p:cond delay="0"/>
                                          </p:stCondLst>
                                        </p:cTn>
                                        <p:tgtEl>
                                          <p:spTgt spid="2960"/>
                                        </p:tgtEl>
                                        <p:attrNameLst>
                                          <p:attrName>style.visibility</p:attrName>
                                        </p:attrNameLst>
                                      </p:cBhvr>
                                      <p:to>
                                        <p:strVal val="visible"/>
                                      </p:to>
                                    </p:set>
                                    <p:animEffect transition="in" filter="randombar(horizontal)">
                                      <p:cBhvr>
                                        <p:cTn id="30" dur="500"/>
                                        <p:tgtEl>
                                          <p:spTgt spid="2960"/>
                                        </p:tgtEl>
                                      </p:cBhvr>
                                    </p:animEffect>
                                  </p:childTnLst>
                                </p:cTn>
                              </p:par>
                              <p:par>
                                <p:cTn id="31" presetID="14" presetClass="entr" presetSubtype="10" fill="hold" nodeType="withEffect">
                                  <p:stCondLst>
                                    <p:cond delay="0"/>
                                  </p:stCondLst>
                                  <p:childTnLst>
                                    <p:set>
                                      <p:cBhvr>
                                        <p:cTn id="32" dur="1" fill="hold">
                                          <p:stCondLst>
                                            <p:cond delay="0"/>
                                          </p:stCondLst>
                                        </p:cTn>
                                        <p:tgtEl>
                                          <p:spTgt spid="2961"/>
                                        </p:tgtEl>
                                        <p:attrNameLst>
                                          <p:attrName>style.visibility</p:attrName>
                                        </p:attrNameLst>
                                      </p:cBhvr>
                                      <p:to>
                                        <p:strVal val="visible"/>
                                      </p:to>
                                    </p:set>
                                    <p:animEffect transition="in" filter="randombar(horizontal)">
                                      <p:cBhvr>
                                        <p:cTn id="33" dur="500"/>
                                        <p:tgtEl>
                                          <p:spTgt spid="2961"/>
                                        </p:tgtEl>
                                      </p:cBhvr>
                                    </p:animEffect>
                                  </p:childTnLst>
                                </p:cTn>
                              </p:par>
                              <p:par>
                                <p:cTn id="34" presetID="14" presetClass="entr" presetSubtype="10" fill="hold" nodeType="withEffect">
                                  <p:stCondLst>
                                    <p:cond delay="0"/>
                                  </p:stCondLst>
                                  <p:childTnLst>
                                    <p:set>
                                      <p:cBhvr>
                                        <p:cTn id="35" dur="1" fill="hold">
                                          <p:stCondLst>
                                            <p:cond delay="0"/>
                                          </p:stCondLst>
                                        </p:cTn>
                                        <p:tgtEl>
                                          <p:spTgt spid="2962"/>
                                        </p:tgtEl>
                                        <p:attrNameLst>
                                          <p:attrName>style.visibility</p:attrName>
                                        </p:attrNameLst>
                                      </p:cBhvr>
                                      <p:to>
                                        <p:strVal val="visible"/>
                                      </p:to>
                                    </p:set>
                                    <p:animEffect transition="in" filter="randombar(horizontal)">
                                      <p:cBhvr>
                                        <p:cTn id="36" dur="500"/>
                                        <p:tgtEl>
                                          <p:spTgt spid="2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6" grpId="0"/>
      <p:bldP spid="2927" grpId="0"/>
      <p:bldP spid="2928" grpId="0"/>
      <p:bldP spid="2929" grpId="0"/>
      <p:bldP spid="29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41"/>
          <p:cNvSpPr txBox="1">
            <a:spLocks noGrp="1"/>
          </p:cNvSpPr>
          <p:nvPr>
            <p:ph type="title"/>
          </p:nvPr>
        </p:nvSpPr>
        <p:spPr>
          <a:xfrm>
            <a:off x="911190" y="2564157"/>
            <a:ext cx="3325655" cy="6520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a:latin typeface="+mj-lt"/>
              </a:rPr>
              <a:t>Đọc văn bản </a:t>
            </a:r>
            <a:endParaRPr sz="3500" b="1">
              <a:latin typeface="+mj-lt"/>
            </a:endParaRPr>
          </a:p>
        </p:txBody>
      </p:sp>
      <p:sp>
        <p:nvSpPr>
          <p:cNvPr id="1806" name="Google Shape;1806;p41"/>
          <p:cNvSpPr txBox="1">
            <a:spLocks noGrp="1"/>
          </p:cNvSpPr>
          <p:nvPr>
            <p:ph type="title" idx="2"/>
          </p:nvPr>
        </p:nvSpPr>
        <p:spPr>
          <a:xfrm>
            <a:off x="907025" y="1486595"/>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j-lt"/>
              </a:rPr>
              <a:t>01</a:t>
            </a:r>
            <a:endParaRPr>
              <a:latin typeface="+mj-lt"/>
            </a:endParaRPr>
          </a:p>
        </p:txBody>
      </p:sp>
      <p:grpSp>
        <p:nvGrpSpPr>
          <p:cNvPr id="1808" name="Google Shape;1808;p41"/>
          <p:cNvGrpSpPr/>
          <p:nvPr/>
        </p:nvGrpSpPr>
        <p:grpSpPr>
          <a:xfrm>
            <a:off x="4963480" y="1262989"/>
            <a:ext cx="4045206" cy="2840859"/>
            <a:chOff x="4963480" y="1262989"/>
            <a:chExt cx="4045206" cy="2840859"/>
          </a:xfrm>
        </p:grpSpPr>
        <p:sp>
          <p:nvSpPr>
            <p:cNvPr id="1809" name="Google Shape;1809;p41"/>
            <p:cNvSpPr/>
            <p:nvPr/>
          </p:nvSpPr>
          <p:spPr>
            <a:xfrm>
              <a:off x="5220883" y="1303068"/>
              <a:ext cx="3310927" cy="2512862"/>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7577972" y="2111267"/>
              <a:ext cx="83118" cy="130796"/>
            </a:xfrm>
            <a:custGeom>
              <a:avLst/>
              <a:gdLst/>
              <a:ahLst/>
              <a:cxnLst/>
              <a:rect l="l" t="t" r="r" b="b"/>
              <a:pathLst>
                <a:path w="1501" h="2362" extrusionOk="0">
                  <a:moveTo>
                    <a:pt x="1225" y="1"/>
                  </a:moveTo>
                  <a:cubicBezTo>
                    <a:pt x="1152" y="1"/>
                    <a:pt x="1084" y="19"/>
                    <a:pt x="1020" y="48"/>
                  </a:cubicBezTo>
                  <a:cubicBezTo>
                    <a:pt x="936" y="151"/>
                    <a:pt x="836" y="240"/>
                    <a:pt x="723" y="318"/>
                  </a:cubicBezTo>
                  <a:cubicBezTo>
                    <a:pt x="550" y="439"/>
                    <a:pt x="348" y="529"/>
                    <a:pt x="210" y="691"/>
                  </a:cubicBezTo>
                  <a:cubicBezTo>
                    <a:pt x="58" y="870"/>
                    <a:pt x="1" y="1114"/>
                    <a:pt x="3" y="1351"/>
                  </a:cubicBezTo>
                  <a:cubicBezTo>
                    <a:pt x="3" y="1587"/>
                    <a:pt x="55" y="1821"/>
                    <a:pt x="89" y="2054"/>
                  </a:cubicBezTo>
                  <a:cubicBezTo>
                    <a:pt x="102" y="2129"/>
                    <a:pt x="114" y="2209"/>
                    <a:pt x="159" y="2269"/>
                  </a:cubicBezTo>
                  <a:cubicBezTo>
                    <a:pt x="213" y="2337"/>
                    <a:pt x="291" y="2362"/>
                    <a:pt x="377" y="2362"/>
                  </a:cubicBezTo>
                  <a:cubicBezTo>
                    <a:pt x="472" y="2362"/>
                    <a:pt x="576" y="2331"/>
                    <a:pt x="663" y="2294"/>
                  </a:cubicBezTo>
                  <a:cubicBezTo>
                    <a:pt x="767" y="2251"/>
                    <a:pt x="871" y="2207"/>
                    <a:pt x="954" y="2133"/>
                  </a:cubicBezTo>
                  <a:cubicBezTo>
                    <a:pt x="1003" y="2089"/>
                    <a:pt x="1044" y="2039"/>
                    <a:pt x="1076" y="1983"/>
                  </a:cubicBezTo>
                  <a:cubicBezTo>
                    <a:pt x="1216" y="1742"/>
                    <a:pt x="1209" y="1413"/>
                    <a:pt x="1275" y="1131"/>
                  </a:cubicBezTo>
                  <a:cubicBezTo>
                    <a:pt x="1339" y="859"/>
                    <a:pt x="1483" y="601"/>
                    <a:pt x="1497" y="321"/>
                  </a:cubicBezTo>
                  <a:cubicBezTo>
                    <a:pt x="1501" y="240"/>
                    <a:pt x="1491" y="155"/>
                    <a:pt x="1441" y="92"/>
                  </a:cubicBezTo>
                  <a:cubicBezTo>
                    <a:pt x="1394" y="36"/>
                    <a:pt x="1320" y="8"/>
                    <a:pt x="1246" y="1"/>
                  </a:cubicBezTo>
                  <a:cubicBezTo>
                    <a:pt x="1239" y="1"/>
                    <a:pt x="1232" y="1"/>
                    <a:pt x="1225" y="1"/>
                  </a:cubicBezTo>
                  <a:close/>
                </a:path>
              </a:pathLst>
            </a:custGeom>
            <a:solidFill>
              <a:srgbClr val="AFC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8005718" y="2797411"/>
              <a:ext cx="478938" cy="844967"/>
            </a:xfrm>
            <a:custGeom>
              <a:avLst/>
              <a:gdLst/>
              <a:ahLst/>
              <a:cxnLst/>
              <a:rect l="l" t="t" r="r" b="b"/>
              <a:pathLst>
                <a:path w="8649" h="15259" extrusionOk="0">
                  <a:moveTo>
                    <a:pt x="5716" y="1"/>
                  </a:moveTo>
                  <a:cubicBezTo>
                    <a:pt x="5716" y="1"/>
                    <a:pt x="1" y="4696"/>
                    <a:pt x="2373" y="11406"/>
                  </a:cubicBezTo>
                  <a:cubicBezTo>
                    <a:pt x="2579" y="11995"/>
                    <a:pt x="2849" y="12600"/>
                    <a:pt x="3192" y="13218"/>
                  </a:cubicBezTo>
                  <a:cubicBezTo>
                    <a:pt x="3560" y="13883"/>
                    <a:pt x="4010" y="14564"/>
                    <a:pt x="4556" y="15258"/>
                  </a:cubicBezTo>
                  <a:cubicBezTo>
                    <a:pt x="7855" y="12165"/>
                    <a:pt x="8649" y="9049"/>
                    <a:pt x="8436" y="6447"/>
                  </a:cubicBezTo>
                  <a:cubicBezTo>
                    <a:pt x="8425" y="6325"/>
                    <a:pt x="8414" y="6203"/>
                    <a:pt x="8399" y="6083"/>
                  </a:cubicBezTo>
                  <a:cubicBezTo>
                    <a:pt x="8226" y="4639"/>
                    <a:pt x="7754" y="3368"/>
                    <a:pt x="7252" y="2365"/>
                  </a:cubicBezTo>
                  <a:cubicBezTo>
                    <a:pt x="6516" y="892"/>
                    <a:pt x="5716" y="1"/>
                    <a:pt x="5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8182488" y="2928327"/>
              <a:ext cx="302181" cy="714061"/>
            </a:xfrm>
            <a:custGeom>
              <a:avLst/>
              <a:gdLst/>
              <a:ahLst/>
              <a:cxnLst/>
              <a:rect l="l" t="t" r="r" b="b"/>
              <a:pathLst>
                <a:path w="5457" h="12895" extrusionOk="0">
                  <a:moveTo>
                    <a:pt x="4060" y="1"/>
                  </a:moveTo>
                  <a:lnTo>
                    <a:pt x="4060" y="1"/>
                  </a:lnTo>
                  <a:cubicBezTo>
                    <a:pt x="4158" y="733"/>
                    <a:pt x="4198" y="1474"/>
                    <a:pt x="4181" y="2213"/>
                  </a:cubicBezTo>
                  <a:cubicBezTo>
                    <a:pt x="4154" y="3429"/>
                    <a:pt x="3973" y="4642"/>
                    <a:pt x="3641" y="5812"/>
                  </a:cubicBezTo>
                  <a:cubicBezTo>
                    <a:pt x="3316" y="6959"/>
                    <a:pt x="2865" y="8112"/>
                    <a:pt x="2165" y="9086"/>
                  </a:cubicBezTo>
                  <a:cubicBezTo>
                    <a:pt x="1617" y="9849"/>
                    <a:pt x="880" y="10509"/>
                    <a:pt x="0" y="10854"/>
                  </a:cubicBezTo>
                  <a:cubicBezTo>
                    <a:pt x="368" y="11519"/>
                    <a:pt x="818" y="12200"/>
                    <a:pt x="1364" y="12894"/>
                  </a:cubicBezTo>
                  <a:cubicBezTo>
                    <a:pt x="4663" y="9801"/>
                    <a:pt x="5457" y="6685"/>
                    <a:pt x="5244" y="4083"/>
                  </a:cubicBezTo>
                  <a:cubicBezTo>
                    <a:pt x="5233" y="3961"/>
                    <a:pt x="5222" y="3839"/>
                    <a:pt x="5207" y="3719"/>
                  </a:cubicBezTo>
                  <a:cubicBezTo>
                    <a:pt x="5034" y="2275"/>
                    <a:pt x="4562" y="1004"/>
                    <a:pt x="406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8265833" y="2882473"/>
              <a:ext cx="85056" cy="736543"/>
            </a:xfrm>
            <a:custGeom>
              <a:avLst/>
              <a:gdLst/>
              <a:ahLst/>
              <a:cxnLst/>
              <a:rect l="l" t="t" r="r" b="b"/>
              <a:pathLst>
                <a:path w="1536" h="13301" extrusionOk="0">
                  <a:moveTo>
                    <a:pt x="797" y="0"/>
                  </a:moveTo>
                  <a:lnTo>
                    <a:pt x="797" y="0"/>
                  </a:lnTo>
                  <a:cubicBezTo>
                    <a:pt x="1249" y="2468"/>
                    <a:pt x="1366" y="5037"/>
                    <a:pt x="1144" y="7536"/>
                  </a:cubicBezTo>
                  <a:cubicBezTo>
                    <a:pt x="962" y="9477"/>
                    <a:pt x="579" y="11438"/>
                    <a:pt x="1" y="13300"/>
                  </a:cubicBezTo>
                  <a:cubicBezTo>
                    <a:pt x="686" y="11472"/>
                    <a:pt x="1111" y="9496"/>
                    <a:pt x="1303" y="7550"/>
                  </a:cubicBezTo>
                  <a:cubicBezTo>
                    <a:pt x="1536" y="5045"/>
                    <a:pt x="1390" y="2446"/>
                    <a:pt x="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1"/>
            <p:cNvSpPr/>
            <p:nvPr/>
          </p:nvSpPr>
          <p:spPr>
            <a:xfrm>
              <a:off x="8211340" y="3007186"/>
              <a:ext cx="203060" cy="188275"/>
            </a:xfrm>
            <a:custGeom>
              <a:avLst/>
              <a:gdLst/>
              <a:ahLst/>
              <a:cxnLst/>
              <a:rect l="l" t="t" r="r" b="b"/>
              <a:pathLst>
                <a:path w="3667" h="3400" extrusionOk="0">
                  <a:moveTo>
                    <a:pt x="3667" y="0"/>
                  </a:moveTo>
                  <a:lnTo>
                    <a:pt x="3667" y="0"/>
                  </a:lnTo>
                  <a:cubicBezTo>
                    <a:pt x="3322" y="1095"/>
                    <a:pt x="2686" y="2059"/>
                    <a:pt x="2314" y="3144"/>
                  </a:cubicBezTo>
                  <a:lnTo>
                    <a:pt x="2314" y="3144"/>
                  </a:lnTo>
                  <a:cubicBezTo>
                    <a:pt x="2014" y="2672"/>
                    <a:pt x="1676" y="2223"/>
                    <a:pt x="1304" y="1806"/>
                  </a:cubicBezTo>
                  <a:cubicBezTo>
                    <a:pt x="907" y="1360"/>
                    <a:pt x="470" y="950"/>
                    <a:pt x="0" y="584"/>
                  </a:cubicBezTo>
                  <a:lnTo>
                    <a:pt x="0" y="584"/>
                  </a:lnTo>
                  <a:cubicBezTo>
                    <a:pt x="881" y="1378"/>
                    <a:pt x="1659" y="2290"/>
                    <a:pt x="2283" y="3298"/>
                  </a:cubicBezTo>
                  <a:lnTo>
                    <a:pt x="2346" y="3399"/>
                  </a:lnTo>
                  <a:lnTo>
                    <a:pt x="2381" y="3286"/>
                  </a:lnTo>
                  <a:cubicBezTo>
                    <a:pt x="2739" y="2169"/>
                    <a:pt x="3395" y="1150"/>
                    <a:pt x="3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1"/>
            <p:cNvSpPr/>
            <p:nvPr/>
          </p:nvSpPr>
          <p:spPr>
            <a:xfrm>
              <a:off x="8188524" y="3271177"/>
              <a:ext cx="232132" cy="203725"/>
            </a:xfrm>
            <a:custGeom>
              <a:avLst/>
              <a:gdLst/>
              <a:ahLst/>
              <a:cxnLst/>
              <a:rect l="l" t="t" r="r" b="b"/>
              <a:pathLst>
                <a:path w="4192" h="3679" extrusionOk="0">
                  <a:moveTo>
                    <a:pt x="4192" y="0"/>
                  </a:moveTo>
                  <a:lnTo>
                    <a:pt x="4192" y="0"/>
                  </a:lnTo>
                  <a:cubicBezTo>
                    <a:pt x="3591" y="1201"/>
                    <a:pt x="2916" y="2366"/>
                    <a:pt x="2142" y="3463"/>
                  </a:cubicBezTo>
                  <a:lnTo>
                    <a:pt x="2142" y="3463"/>
                  </a:lnTo>
                  <a:cubicBezTo>
                    <a:pt x="2006" y="3186"/>
                    <a:pt x="1862" y="2911"/>
                    <a:pt x="1712" y="2641"/>
                  </a:cubicBezTo>
                  <a:cubicBezTo>
                    <a:pt x="1220" y="1747"/>
                    <a:pt x="648" y="898"/>
                    <a:pt x="0" y="111"/>
                  </a:cubicBezTo>
                  <a:lnTo>
                    <a:pt x="0" y="111"/>
                  </a:lnTo>
                  <a:cubicBezTo>
                    <a:pt x="794" y="1208"/>
                    <a:pt x="1503" y="2369"/>
                    <a:pt x="2084" y="3594"/>
                  </a:cubicBezTo>
                  <a:lnTo>
                    <a:pt x="2124" y="3678"/>
                  </a:lnTo>
                  <a:lnTo>
                    <a:pt x="2178" y="3602"/>
                  </a:lnTo>
                  <a:cubicBezTo>
                    <a:pt x="2968" y="2473"/>
                    <a:pt x="3657" y="1270"/>
                    <a:pt x="419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1"/>
            <p:cNvSpPr/>
            <p:nvPr/>
          </p:nvSpPr>
          <p:spPr>
            <a:xfrm>
              <a:off x="8228120" y="3295488"/>
              <a:ext cx="780566" cy="422511"/>
            </a:xfrm>
            <a:custGeom>
              <a:avLst/>
              <a:gdLst/>
              <a:ahLst/>
              <a:cxnLst/>
              <a:rect l="l" t="t" r="r" b="b"/>
              <a:pathLst>
                <a:path w="14096" h="7630" extrusionOk="0">
                  <a:moveTo>
                    <a:pt x="9660" y="0"/>
                  </a:moveTo>
                  <a:cubicBezTo>
                    <a:pt x="7427" y="0"/>
                    <a:pt x="4716" y="646"/>
                    <a:pt x="2426" y="3078"/>
                  </a:cubicBezTo>
                  <a:cubicBezTo>
                    <a:pt x="1997" y="3532"/>
                    <a:pt x="1584" y="4049"/>
                    <a:pt x="1192" y="4636"/>
                  </a:cubicBezTo>
                  <a:cubicBezTo>
                    <a:pt x="769" y="5267"/>
                    <a:pt x="370" y="5981"/>
                    <a:pt x="1" y="6784"/>
                  </a:cubicBezTo>
                  <a:cubicBezTo>
                    <a:pt x="1676" y="7380"/>
                    <a:pt x="3178" y="7630"/>
                    <a:pt x="4517" y="7630"/>
                  </a:cubicBezTo>
                  <a:cubicBezTo>
                    <a:pt x="6585" y="7630"/>
                    <a:pt x="8268" y="7034"/>
                    <a:pt x="9612" y="6196"/>
                  </a:cubicBezTo>
                  <a:cubicBezTo>
                    <a:pt x="9716" y="6131"/>
                    <a:pt x="9818" y="6064"/>
                    <a:pt x="9919" y="5997"/>
                  </a:cubicBezTo>
                  <a:cubicBezTo>
                    <a:pt x="11123" y="5181"/>
                    <a:pt x="12037" y="4180"/>
                    <a:pt x="12698" y="3275"/>
                  </a:cubicBezTo>
                  <a:cubicBezTo>
                    <a:pt x="13671" y="1945"/>
                    <a:pt x="14096" y="825"/>
                    <a:pt x="14096" y="825"/>
                  </a:cubicBezTo>
                  <a:cubicBezTo>
                    <a:pt x="14096" y="825"/>
                    <a:pt x="12184" y="0"/>
                    <a:pt x="9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1"/>
            <p:cNvSpPr/>
            <p:nvPr/>
          </p:nvSpPr>
          <p:spPr>
            <a:xfrm>
              <a:off x="8228120" y="3476799"/>
              <a:ext cx="703207" cy="241214"/>
            </a:xfrm>
            <a:custGeom>
              <a:avLst/>
              <a:gdLst/>
              <a:ahLst/>
              <a:cxnLst/>
              <a:rect l="l" t="t" r="r" b="b"/>
              <a:pathLst>
                <a:path w="12699" h="4356" extrusionOk="0">
                  <a:moveTo>
                    <a:pt x="12698" y="1"/>
                  </a:moveTo>
                  <a:lnTo>
                    <a:pt x="12698" y="1"/>
                  </a:lnTo>
                  <a:cubicBezTo>
                    <a:pt x="12092" y="423"/>
                    <a:pt x="11452" y="797"/>
                    <a:pt x="10788" y="1121"/>
                  </a:cubicBezTo>
                  <a:cubicBezTo>
                    <a:pt x="9694" y="1653"/>
                    <a:pt x="8533" y="2049"/>
                    <a:pt x="7341" y="2289"/>
                  </a:cubicBezTo>
                  <a:cubicBezTo>
                    <a:pt x="6549" y="2449"/>
                    <a:pt x="5730" y="2559"/>
                    <a:pt x="4915" y="2559"/>
                  </a:cubicBezTo>
                  <a:cubicBezTo>
                    <a:pt x="4526" y="2559"/>
                    <a:pt x="4138" y="2534"/>
                    <a:pt x="3755" y="2477"/>
                  </a:cubicBezTo>
                  <a:cubicBezTo>
                    <a:pt x="2825" y="2340"/>
                    <a:pt x="1901" y="1985"/>
                    <a:pt x="1192" y="1362"/>
                  </a:cubicBezTo>
                  <a:cubicBezTo>
                    <a:pt x="769" y="1993"/>
                    <a:pt x="370" y="2707"/>
                    <a:pt x="1" y="3510"/>
                  </a:cubicBezTo>
                  <a:cubicBezTo>
                    <a:pt x="1676" y="4106"/>
                    <a:pt x="3178" y="4356"/>
                    <a:pt x="4517" y="4356"/>
                  </a:cubicBezTo>
                  <a:cubicBezTo>
                    <a:pt x="6585" y="4356"/>
                    <a:pt x="8268" y="3760"/>
                    <a:pt x="9612" y="2922"/>
                  </a:cubicBezTo>
                  <a:cubicBezTo>
                    <a:pt x="9716" y="2857"/>
                    <a:pt x="9818" y="2790"/>
                    <a:pt x="9919" y="2723"/>
                  </a:cubicBezTo>
                  <a:cubicBezTo>
                    <a:pt x="11123" y="1907"/>
                    <a:pt x="12037" y="906"/>
                    <a:pt x="1269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1"/>
            <p:cNvSpPr/>
            <p:nvPr/>
          </p:nvSpPr>
          <p:spPr>
            <a:xfrm>
              <a:off x="8252597" y="3369198"/>
              <a:ext cx="674910" cy="298250"/>
            </a:xfrm>
            <a:custGeom>
              <a:avLst/>
              <a:gdLst/>
              <a:ahLst/>
              <a:cxnLst/>
              <a:rect l="l" t="t" r="r" b="b"/>
              <a:pathLst>
                <a:path w="12188" h="5386" extrusionOk="0">
                  <a:moveTo>
                    <a:pt x="12188" y="0"/>
                  </a:moveTo>
                  <a:lnTo>
                    <a:pt x="12188" y="0"/>
                  </a:lnTo>
                  <a:cubicBezTo>
                    <a:pt x="10202" y="1533"/>
                    <a:pt x="7970" y="2812"/>
                    <a:pt x="5648" y="3761"/>
                  </a:cubicBezTo>
                  <a:cubicBezTo>
                    <a:pt x="3840" y="4488"/>
                    <a:pt x="1920" y="5045"/>
                    <a:pt x="1" y="5385"/>
                  </a:cubicBezTo>
                  <a:cubicBezTo>
                    <a:pt x="1940" y="5157"/>
                    <a:pt x="3891" y="4630"/>
                    <a:pt x="5708" y="3909"/>
                  </a:cubicBezTo>
                  <a:cubicBezTo>
                    <a:pt x="8042" y="2968"/>
                    <a:pt x="10285" y="1649"/>
                    <a:pt x="12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1"/>
            <p:cNvSpPr/>
            <p:nvPr/>
          </p:nvSpPr>
          <p:spPr>
            <a:xfrm>
              <a:off x="8663619" y="3353470"/>
              <a:ext cx="200901" cy="186891"/>
            </a:xfrm>
            <a:custGeom>
              <a:avLst/>
              <a:gdLst/>
              <a:ahLst/>
              <a:cxnLst/>
              <a:rect l="l" t="t" r="r" b="b"/>
              <a:pathLst>
                <a:path w="3628" h="3375" extrusionOk="0">
                  <a:moveTo>
                    <a:pt x="3626" y="2991"/>
                  </a:moveTo>
                  <a:cubicBezTo>
                    <a:pt x="3626" y="2992"/>
                    <a:pt x="3625" y="2992"/>
                    <a:pt x="3624" y="2992"/>
                  </a:cubicBezTo>
                  <a:lnTo>
                    <a:pt x="3624" y="2992"/>
                  </a:lnTo>
                  <a:cubicBezTo>
                    <a:pt x="3625" y="2992"/>
                    <a:pt x="3626" y="2992"/>
                    <a:pt x="3628" y="2991"/>
                  </a:cubicBezTo>
                  <a:close/>
                  <a:moveTo>
                    <a:pt x="1429" y="0"/>
                  </a:moveTo>
                  <a:cubicBezTo>
                    <a:pt x="1126" y="1147"/>
                    <a:pt x="672" y="2256"/>
                    <a:pt x="61" y="3273"/>
                  </a:cubicBezTo>
                  <a:lnTo>
                    <a:pt x="0" y="3374"/>
                  </a:lnTo>
                  <a:lnTo>
                    <a:pt x="117" y="3355"/>
                  </a:lnTo>
                  <a:cubicBezTo>
                    <a:pt x="1273" y="3162"/>
                    <a:pt x="2479" y="3278"/>
                    <a:pt x="3624" y="2992"/>
                  </a:cubicBezTo>
                  <a:lnTo>
                    <a:pt x="3624" y="2992"/>
                  </a:lnTo>
                  <a:cubicBezTo>
                    <a:pt x="2494" y="3187"/>
                    <a:pt x="1347" y="3065"/>
                    <a:pt x="214" y="3231"/>
                  </a:cubicBezTo>
                  <a:lnTo>
                    <a:pt x="214" y="3231"/>
                  </a:lnTo>
                  <a:cubicBezTo>
                    <a:pt x="495" y="2747"/>
                    <a:pt x="740" y="2241"/>
                    <a:pt x="939" y="1720"/>
                  </a:cubicBezTo>
                  <a:cubicBezTo>
                    <a:pt x="1154" y="1163"/>
                    <a:pt x="1320" y="587"/>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1"/>
            <p:cNvSpPr/>
            <p:nvPr/>
          </p:nvSpPr>
          <p:spPr>
            <a:xfrm>
              <a:off x="8399185" y="3442132"/>
              <a:ext cx="233516" cy="206438"/>
            </a:xfrm>
            <a:custGeom>
              <a:avLst/>
              <a:gdLst/>
              <a:ahLst/>
              <a:cxnLst/>
              <a:rect l="l" t="t" r="r" b="b"/>
              <a:pathLst>
                <a:path w="4217" h="3728" extrusionOk="0">
                  <a:moveTo>
                    <a:pt x="2200" y="1"/>
                  </a:moveTo>
                  <a:lnTo>
                    <a:pt x="2200" y="1"/>
                  </a:lnTo>
                  <a:cubicBezTo>
                    <a:pt x="1586" y="1208"/>
                    <a:pt x="880" y="2371"/>
                    <a:pt x="56" y="3448"/>
                  </a:cubicBezTo>
                  <a:lnTo>
                    <a:pt x="1" y="3523"/>
                  </a:lnTo>
                  <a:lnTo>
                    <a:pt x="93" y="3535"/>
                  </a:lnTo>
                  <a:cubicBezTo>
                    <a:pt x="1007" y="3659"/>
                    <a:pt x="1931" y="3728"/>
                    <a:pt x="2854" y="3728"/>
                  </a:cubicBezTo>
                  <a:cubicBezTo>
                    <a:pt x="3308" y="3728"/>
                    <a:pt x="3763" y="3711"/>
                    <a:pt x="4217" y="3676"/>
                  </a:cubicBezTo>
                  <a:lnTo>
                    <a:pt x="4217" y="3675"/>
                  </a:lnTo>
                  <a:cubicBezTo>
                    <a:pt x="4080" y="3677"/>
                    <a:pt x="3943" y="3678"/>
                    <a:pt x="3806" y="3678"/>
                  </a:cubicBezTo>
                  <a:cubicBezTo>
                    <a:pt x="2600" y="3678"/>
                    <a:pt x="1394" y="3606"/>
                    <a:pt x="199" y="3440"/>
                  </a:cubicBezTo>
                  <a:lnTo>
                    <a:pt x="199" y="3440"/>
                  </a:lnTo>
                  <a:cubicBezTo>
                    <a:pt x="384" y="3191"/>
                    <a:pt x="562" y="2939"/>
                    <a:pt x="734" y="2681"/>
                  </a:cubicBezTo>
                  <a:cubicBezTo>
                    <a:pt x="1302" y="1834"/>
                    <a:pt x="1797" y="937"/>
                    <a:pt x="2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1"/>
            <p:cNvSpPr/>
            <p:nvPr/>
          </p:nvSpPr>
          <p:spPr>
            <a:xfrm>
              <a:off x="8223136" y="2838391"/>
              <a:ext cx="663005" cy="769934"/>
            </a:xfrm>
            <a:custGeom>
              <a:avLst/>
              <a:gdLst/>
              <a:ahLst/>
              <a:cxnLst/>
              <a:rect l="l" t="t" r="r" b="b"/>
              <a:pathLst>
                <a:path w="11973" h="13904" extrusionOk="0">
                  <a:moveTo>
                    <a:pt x="8309" y="0"/>
                  </a:moveTo>
                  <a:cubicBezTo>
                    <a:pt x="8304" y="0"/>
                    <a:pt x="8299" y="2"/>
                    <a:pt x="8294" y="5"/>
                  </a:cubicBezTo>
                  <a:cubicBezTo>
                    <a:pt x="7992" y="260"/>
                    <a:pt x="7705" y="535"/>
                    <a:pt x="7441" y="831"/>
                  </a:cubicBezTo>
                  <a:cubicBezTo>
                    <a:pt x="7328" y="959"/>
                    <a:pt x="7219" y="1090"/>
                    <a:pt x="7114" y="1224"/>
                  </a:cubicBezTo>
                  <a:cubicBezTo>
                    <a:pt x="6767" y="1668"/>
                    <a:pt x="6472" y="2154"/>
                    <a:pt x="6249" y="2670"/>
                  </a:cubicBezTo>
                  <a:cubicBezTo>
                    <a:pt x="6025" y="3187"/>
                    <a:pt x="5884" y="3733"/>
                    <a:pt x="5824" y="4293"/>
                  </a:cubicBezTo>
                  <a:cubicBezTo>
                    <a:pt x="5766" y="4845"/>
                    <a:pt x="5773" y="5402"/>
                    <a:pt x="5769" y="5957"/>
                  </a:cubicBezTo>
                  <a:cubicBezTo>
                    <a:pt x="5764" y="6512"/>
                    <a:pt x="5746" y="7071"/>
                    <a:pt x="5633" y="7615"/>
                  </a:cubicBezTo>
                  <a:cubicBezTo>
                    <a:pt x="5623" y="7662"/>
                    <a:pt x="5612" y="7709"/>
                    <a:pt x="5601" y="7754"/>
                  </a:cubicBezTo>
                  <a:cubicBezTo>
                    <a:pt x="5497" y="7945"/>
                    <a:pt x="5389" y="8135"/>
                    <a:pt x="5276" y="8322"/>
                  </a:cubicBezTo>
                  <a:cubicBezTo>
                    <a:pt x="5217" y="8420"/>
                    <a:pt x="5156" y="8518"/>
                    <a:pt x="5095" y="8615"/>
                  </a:cubicBezTo>
                  <a:cubicBezTo>
                    <a:pt x="5293" y="7757"/>
                    <a:pt x="5356" y="6871"/>
                    <a:pt x="5288" y="5993"/>
                  </a:cubicBezTo>
                  <a:cubicBezTo>
                    <a:pt x="5216" y="5090"/>
                    <a:pt x="5007" y="4199"/>
                    <a:pt x="4667" y="3360"/>
                  </a:cubicBezTo>
                  <a:cubicBezTo>
                    <a:pt x="4475" y="2887"/>
                    <a:pt x="4241" y="2434"/>
                    <a:pt x="3969" y="2003"/>
                  </a:cubicBezTo>
                  <a:cubicBezTo>
                    <a:pt x="3965" y="1997"/>
                    <a:pt x="3956" y="1992"/>
                    <a:pt x="3948" y="1992"/>
                  </a:cubicBezTo>
                  <a:cubicBezTo>
                    <a:pt x="3942" y="1992"/>
                    <a:pt x="3937" y="1994"/>
                    <a:pt x="3934" y="2000"/>
                  </a:cubicBezTo>
                  <a:cubicBezTo>
                    <a:pt x="3519" y="2857"/>
                    <a:pt x="3117" y="3765"/>
                    <a:pt x="3093" y="4732"/>
                  </a:cubicBezTo>
                  <a:cubicBezTo>
                    <a:pt x="3068" y="5676"/>
                    <a:pt x="3455" y="6559"/>
                    <a:pt x="3978" y="7326"/>
                  </a:cubicBezTo>
                  <a:cubicBezTo>
                    <a:pt x="4299" y="7797"/>
                    <a:pt x="4672" y="8231"/>
                    <a:pt x="5043" y="8662"/>
                  </a:cubicBezTo>
                  <a:cubicBezTo>
                    <a:pt x="5043" y="8663"/>
                    <a:pt x="5042" y="8666"/>
                    <a:pt x="5042" y="8667"/>
                  </a:cubicBezTo>
                  <a:cubicBezTo>
                    <a:pt x="5041" y="8675"/>
                    <a:pt x="5042" y="8684"/>
                    <a:pt x="5049" y="8689"/>
                  </a:cubicBezTo>
                  <a:cubicBezTo>
                    <a:pt x="4701" y="9239"/>
                    <a:pt x="4321" y="9770"/>
                    <a:pt x="3915" y="10279"/>
                  </a:cubicBezTo>
                  <a:cubicBezTo>
                    <a:pt x="3839" y="10373"/>
                    <a:pt x="3763" y="10466"/>
                    <a:pt x="3685" y="10558"/>
                  </a:cubicBezTo>
                  <a:cubicBezTo>
                    <a:pt x="3689" y="10532"/>
                    <a:pt x="3694" y="10506"/>
                    <a:pt x="3698" y="10479"/>
                  </a:cubicBezTo>
                  <a:cubicBezTo>
                    <a:pt x="3715" y="10367"/>
                    <a:pt x="3729" y="10253"/>
                    <a:pt x="3739" y="10140"/>
                  </a:cubicBezTo>
                  <a:cubicBezTo>
                    <a:pt x="3826" y="9221"/>
                    <a:pt x="3708" y="8289"/>
                    <a:pt x="3447" y="7407"/>
                  </a:cubicBezTo>
                  <a:cubicBezTo>
                    <a:pt x="3177" y="6492"/>
                    <a:pt x="2756" y="5627"/>
                    <a:pt x="2259" y="4816"/>
                  </a:cubicBezTo>
                  <a:cubicBezTo>
                    <a:pt x="2196" y="4715"/>
                    <a:pt x="2134" y="4615"/>
                    <a:pt x="2069" y="4515"/>
                  </a:cubicBezTo>
                  <a:cubicBezTo>
                    <a:pt x="2065" y="4508"/>
                    <a:pt x="2058" y="4505"/>
                    <a:pt x="2051" y="4505"/>
                  </a:cubicBezTo>
                  <a:cubicBezTo>
                    <a:pt x="2041" y="4505"/>
                    <a:pt x="2032" y="4511"/>
                    <a:pt x="2031" y="4524"/>
                  </a:cubicBezTo>
                  <a:cubicBezTo>
                    <a:pt x="1959" y="5386"/>
                    <a:pt x="1712" y="6232"/>
                    <a:pt x="1722" y="7102"/>
                  </a:cubicBezTo>
                  <a:cubicBezTo>
                    <a:pt x="1727" y="7527"/>
                    <a:pt x="1803" y="7948"/>
                    <a:pt x="1979" y="8336"/>
                  </a:cubicBezTo>
                  <a:cubicBezTo>
                    <a:pt x="2165" y="8746"/>
                    <a:pt x="2441" y="9110"/>
                    <a:pt x="2733" y="9450"/>
                  </a:cubicBezTo>
                  <a:cubicBezTo>
                    <a:pt x="3029" y="9796"/>
                    <a:pt x="3393" y="10123"/>
                    <a:pt x="3593" y="10540"/>
                  </a:cubicBezTo>
                  <a:cubicBezTo>
                    <a:pt x="3606" y="10567"/>
                    <a:pt x="3617" y="10596"/>
                    <a:pt x="3629" y="10625"/>
                  </a:cubicBezTo>
                  <a:cubicBezTo>
                    <a:pt x="3525" y="10747"/>
                    <a:pt x="3420" y="10869"/>
                    <a:pt x="3312" y="10990"/>
                  </a:cubicBezTo>
                  <a:cubicBezTo>
                    <a:pt x="2991" y="11349"/>
                    <a:pt x="2654" y="11695"/>
                    <a:pt x="2303" y="12027"/>
                  </a:cubicBezTo>
                  <a:cubicBezTo>
                    <a:pt x="2112" y="12207"/>
                    <a:pt x="1916" y="12383"/>
                    <a:pt x="1715" y="12552"/>
                  </a:cubicBezTo>
                  <a:cubicBezTo>
                    <a:pt x="1751" y="12423"/>
                    <a:pt x="1785" y="12295"/>
                    <a:pt x="1813" y="12165"/>
                  </a:cubicBezTo>
                  <a:cubicBezTo>
                    <a:pt x="1902" y="11900"/>
                    <a:pt x="1965" y="11627"/>
                    <a:pt x="2005" y="11351"/>
                  </a:cubicBezTo>
                  <a:cubicBezTo>
                    <a:pt x="2068" y="10913"/>
                    <a:pt x="2072" y="10467"/>
                    <a:pt x="2030" y="10027"/>
                  </a:cubicBezTo>
                  <a:cubicBezTo>
                    <a:pt x="1989" y="9591"/>
                    <a:pt x="1900" y="9159"/>
                    <a:pt x="1778" y="8739"/>
                  </a:cubicBezTo>
                  <a:cubicBezTo>
                    <a:pt x="1657" y="8319"/>
                    <a:pt x="1504" y="7909"/>
                    <a:pt x="1331" y="7507"/>
                  </a:cubicBezTo>
                  <a:cubicBezTo>
                    <a:pt x="1156" y="7100"/>
                    <a:pt x="972" y="6686"/>
                    <a:pt x="717" y="6323"/>
                  </a:cubicBezTo>
                  <a:cubicBezTo>
                    <a:pt x="685" y="6276"/>
                    <a:pt x="651" y="6231"/>
                    <a:pt x="616" y="6186"/>
                  </a:cubicBezTo>
                  <a:cubicBezTo>
                    <a:pt x="612" y="6181"/>
                    <a:pt x="607" y="6179"/>
                    <a:pt x="601" y="6179"/>
                  </a:cubicBezTo>
                  <a:cubicBezTo>
                    <a:pt x="592" y="6179"/>
                    <a:pt x="582" y="6187"/>
                    <a:pt x="581" y="6198"/>
                  </a:cubicBezTo>
                  <a:cubicBezTo>
                    <a:pt x="496" y="6711"/>
                    <a:pt x="325" y="7203"/>
                    <a:pt x="192" y="7706"/>
                  </a:cubicBezTo>
                  <a:cubicBezTo>
                    <a:pt x="129" y="7946"/>
                    <a:pt x="74" y="8189"/>
                    <a:pt x="40" y="8436"/>
                  </a:cubicBezTo>
                  <a:cubicBezTo>
                    <a:pt x="13" y="8648"/>
                    <a:pt x="0" y="8859"/>
                    <a:pt x="4" y="9072"/>
                  </a:cubicBezTo>
                  <a:cubicBezTo>
                    <a:pt x="9" y="9492"/>
                    <a:pt x="75" y="9912"/>
                    <a:pt x="197" y="10314"/>
                  </a:cubicBezTo>
                  <a:cubicBezTo>
                    <a:pt x="321" y="10717"/>
                    <a:pt x="499" y="11104"/>
                    <a:pt x="733" y="11456"/>
                  </a:cubicBezTo>
                  <a:cubicBezTo>
                    <a:pt x="957" y="11797"/>
                    <a:pt x="1234" y="12104"/>
                    <a:pt x="1451" y="12451"/>
                  </a:cubicBezTo>
                  <a:cubicBezTo>
                    <a:pt x="1481" y="12500"/>
                    <a:pt x="1511" y="12551"/>
                    <a:pt x="1539" y="12603"/>
                  </a:cubicBezTo>
                  <a:cubicBezTo>
                    <a:pt x="1551" y="12623"/>
                    <a:pt x="1561" y="12646"/>
                    <a:pt x="1572" y="12668"/>
                  </a:cubicBezTo>
                  <a:cubicBezTo>
                    <a:pt x="1514" y="12714"/>
                    <a:pt x="1294" y="12883"/>
                    <a:pt x="1294" y="12883"/>
                  </a:cubicBezTo>
                  <a:cubicBezTo>
                    <a:pt x="1030" y="13075"/>
                    <a:pt x="755" y="13251"/>
                    <a:pt x="464" y="13400"/>
                  </a:cubicBezTo>
                  <a:cubicBezTo>
                    <a:pt x="379" y="13443"/>
                    <a:pt x="294" y="13483"/>
                    <a:pt x="207" y="13522"/>
                  </a:cubicBezTo>
                  <a:cubicBezTo>
                    <a:pt x="144" y="13550"/>
                    <a:pt x="178" y="13637"/>
                    <a:pt x="235" y="13637"/>
                  </a:cubicBezTo>
                  <a:cubicBezTo>
                    <a:pt x="243" y="13637"/>
                    <a:pt x="251" y="13635"/>
                    <a:pt x="260" y="13631"/>
                  </a:cubicBezTo>
                  <a:cubicBezTo>
                    <a:pt x="773" y="13404"/>
                    <a:pt x="1239" y="13092"/>
                    <a:pt x="1673" y="12742"/>
                  </a:cubicBezTo>
                  <a:cubicBezTo>
                    <a:pt x="1847" y="12852"/>
                    <a:pt x="2022" y="12961"/>
                    <a:pt x="2202" y="13064"/>
                  </a:cubicBezTo>
                  <a:cubicBezTo>
                    <a:pt x="2446" y="13207"/>
                    <a:pt x="2696" y="13339"/>
                    <a:pt x="2956" y="13455"/>
                  </a:cubicBezTo>
                  <a:cubicBezTo>
                    <a:pt x="3390" y="13648"/>
                    <a:pt x="3845" y="13781"/>
                    <a:pt x="4313" y="13847"/>
                  </a:cubicBezTo>
                  <a:cubicBezTo>
                    <a:pt x="4586" y="13886"/>
                    <a:pt x="4860" y="13903"/>
                    <a:pt x="5134" y="13903"/>
                  </a:cubicBezTo>
                  <a:cubicBezTo>
                    <a:pt x="5312" y="13903"/>
                    <a:pt x="5490" y="13896"/>
                    <a:pt x="5667" y="13882"/>
                  </a:cubicBezTo>
                  <a:cubicBezTo>
                    <a:pt x="6119" y="13846"/>
                    <a:pt x="6568" y="13766"/>
                    <a:pt x="7009" y="13657"/>
                  </a:cubicBezTo>
                  <a:cubicBezTo>
                    <a:pt x="7449" y="13550"/>
                    <a:pt x="7892" y="13418"/>
                    <a:pt x="8349" y="13416"/>
                  </a:cubicBezTo>
                  <a:cubicBezTo>
                    <a:pt x="8405" y="13416"/>
                    <a:pt x="8461" y="13417"/>
                    <a:pt x="8517" y="13421"/>
                  </a:cubicBezTo>
                  <a:cubicBezTo>
                    <a:pt x="8517" y="13421"/>
                    <a:pt x="8517" y="13421"/>
                    <a:pt x="8518" y="13421"/>
                  </a:cubicBezTo>
                  <a:cubicBezTo>
                    <a:pt x="8538" y="13421"/>
                    <a:pt x="8543" y="13395"/>
                    <a:pt x="8528" y="13383"/>
                  </a:cubicBezTo>
                  <a:cubicBezTo>
                    <a:pt x="8248" y="13170"/>
                    <a:pt x="7949" y="12979"/>
                    <a:pt x="7637" y="12814"/>
                  </a:cubicBezTo>
                  <a:cubicBezTo>
                    <a:pt x="7481" y="12731"/>
                    <a:pt x="7323" y="12655"/>
                    <a:pt x="7161" y="12585"/>
                  </a:cubicBezTo>
                  <a:cubicBezTo>
                    <a:pt x="6675" y="12373"/>
                    <a:pt x="6164" y="12220"/>
                    <a:pt x="5643" y="12129"/>
                  </a:cubicBezTo>
                  <a:cubicBezTo>
                    <a:pt x="5271" y="12063"/>
                    <a:pt x="4893" y="12031"/>
                    <a:pt x="4515" y="12031"/>
                  </a:cubicBezTo>
                  <a:cubicBezTo>
                    <a:pt x="4397" y="12031"/>
                    <a:pt x="4278" y="12034"/>
                    <a:pt x="4159" y="12040"/>
                  </a:cubicBezTo>
                  <a:cubicBezTo>
                    <a:pt x="3690" y="12066"/>
                    <a:pt x="3224" y="12140"/>
                    <a:pt x="2770" y="12264"/>
                  </a:cubicBezTo>
                  <a:cubicBezTo>
                    <a:pt x="2463" y="12347"/>
                    <a:pt x="2163" y="12452"/>
                    <a:pt x="1872" y="12577"/>
                  </a:cubicBezTo>
                  <a:cubicBezTo>
                    <a:pt x="1968" y="12495"/>
                    <a:pt x="2063" y="12412"/>
                    <a:pt x="2156" y="12327"/>
                  </a:cubicBezTo>
                  <a:cubicBezTo>
                    <a:pt x="2594" y="11931"/>
                    <a:pt x="3008" y="11510"/>
                    <a:pt x="3402" y="11070"/>
                  </a:cubicBezTo>
                  <a:cubicBezTo>
                    <a:pt x="3511" y="10948"/>
                    <a:pt x="3617" y="10825"/>
                    <a:pt x="3723" y="10700"/>
                  </a:cubicBezTo>
                  <a:cubicBezTo>
                    <a:pt x="3845" y="10793"/>
                    <a:pt x="3971" y="10879"/>
                    <a:pt x="4102" y="10957"/>
                  </a:cubicBezTo>
                  <a:cubicBezTo>
                    <a:pt x="4759" y="11353"/>
                    <a:pt x="5519" y="11564"/>
                    <a:pt x="6287" y="11564"/>
                  </a:cubicBezTo>
                  <a:cubicBezTo>
                    <a:pt x="6379" y="11564"/>
                    <a:pt x="6471" y="11561"/>
                    <a:pt x="6563" y="11555"/>
                  </a:cubicBezTo>
                  <a:cubicBezTo>
                    <a:pt x="7507" y="11491"/>
                    <a:pt x="8401" y="11157"/>
                    <a:pt x="9309" y="10919"/>
                  </a:cubicBezTo>
                  <a:cubicBezTo>
                    <a:pt x="9823" y="10786"/>
                    <a:pt x="10349" y="10680"/>
                    <a:pt x="10884" y="10677"/>
                  </a:cubicBezTo>
                  <a:cubicBezTo>
                    <a:pt x="10902" y="10677"/>
                    <a:pt x="10914" y="10651"/>
                    <a:pt x="10896" y="10639"/>
                  </a:cubicBezTo>
                  <a:cubicBezTo>
                    <a:pt x="10514" y="10405"/>
                    <a:pt x="10112" y="10200"/>
                    <a:pt x="9695" y="10034"/>
                  </a:cubicBezTo>
                  <a:cubicBezTo>
                    <a:pt x="9109" y="9799"/>
                    <a:pt x="8494" y="9636"/>
                    <a:pt x="7867" y="9565"/>
                  </a:cubicBezTo>
                  <a:cubicBezTo>
                    <a:pt x="7631" y="9538"/>
                    <a:pt x="7395" y="9525"/>
                    <a:pt x="7158" y="9525"/>
                  </a:cubicBezTo>
                  <a:cubicBezTo>
                    <a:pt x="7064" y="9525"/>
                    <a:pt x="6969" y="9527"/>
                    <a:pt x="6875" y="9531"/>
                  </a:cubicBezTo>
                  <a:cubicBezTo>
                    <a:pt x="6242" y="9560"/>
                    <a:pt x="5616" y="9686"/>
                    <a:pt x="5025" y="9913"/>
                  </a:cubicBezTo>
                  <a:cubicBezTo>
                    <a:pt x="4616" y="10069"/>
                    <a:pt x="4228" y="10274"/>
                    <a:pt x="3869" y="10525"/>
                  </a:cubicBezTo>
                  <a:cubicBezTo>
                    <a:pt x="3916" y="10467"/>
                    <a:pt x="3963" y="10410"/>
                    <a:pt x="4008" y="10353"/>
                  </a:cubicBezTo>
                  <a:cubicBezTo>
                    <a:pt x="4425" y="9834"/>
                    <a:pt x="4814" y="9289"/>
                    <a:pt x="5168" y="8726"/>
                  </a:cubicBezTo>
                  <a:cubicBezTo>
                    <a:pt x="5405" y="8796"/>
                    <a:pt x="5642" y="8862"/>
                    <a:pt x="5881" y="8920"/>
                  </a:cubicBezTo>
                  <a:cubicBezTo>
                    <a:pt x="6193" y="8995"/>
                    <a:pt x="6506" y="9053"/>
                    <a:pt x="6825" y="9085"/>
                  </a:cubicBezTo>
                  <a:cubicBezTo>
                    <a:pt x="6983" y="9101"/>
                    <a:pt x="7142" y="9109"/>
                    <a:pt x="7301" y="9109"/>
                  </a:cubicBezTo>
                  <a:cubicBezTo>
                    <a:pt x="7671" y="9109"/>
                    <a:pt x="8042" y="9064"/>
                    <a:pt x="8397" y="8957"/>
                  </a:cubicBezTo>
                  <a:cubicBezTo>
                    <a:pt x="8869" y="8814"/>
                    <a:pt x="9285" y="8554"/>
                    <a:pt x="9658" y="8235"/>
                  </a:cubicBezTo>
                  <a:cubicBezTo>
                    <a:pt x="10031" y="7914"/>
                    <a:pt x="10360" y="7546"/>
                    <a:pt x="10699" y="7192"/>
                  </a:cubicBezTo>
                  <a:cubicBezTo>
                    <a:pt x="11036" y="6837"/>
                    <a:pt x="11387" y="6489"/>
                    <a:pt x="11797" y="6219"/>
                  </a:cubicBezTo>
                  <a:cubicBezTo>
                    <a:pt x="11849" y="6185"/>
                    <a:pt x="11901" y="6153"/>
                    <a:pt x="11955" y="6121"/>
                  </a:cubicBezTo>
                  <a:cubicBezTo>
                    <a:pt x="11973" y="6111"/>
                    <a:pt x="11968" y="6086"/>
                    <a:pt x="11947" y="6084"/>
                  </a:cubicBezTo>
                  <a:cubicBezTo>
                    <a:pt x="11619" y="6037"/>
                    <a:pt x="11288" y="6015"/>
                    <a:pt x="10957" y="6015"/>
                  </a:cubicBezTo>
                  <a:cubicBezTo>
                    <a:pt x="10843" y="6015"/>
                    <a:pt x="10729" y="6017"/>
                    <a:pt x="10615" y="6023"/>
                  </a:cubicBezTo>
                  <a:cubicBezTo>
                    <a:pt x="10560" y="6025"/>
                    <a:pt x="10505" y="6028"/>
                    <a:pt x="10451" y="6032"/>
                  </a:cubicBezTo>
                  <a:cubicBezTo>
                    <a:pt x="9952" y="6066"/>
                    <a:pt x="9457" y="6149"/>
                    <a:pt x="8975" y="6280"/>
                  </a:cubicBezTo>
                  <a:cubicBezTo>
                    <a:pt x="8494" y="6409"/>
                    <a:pt x="8026" y="6585"/>
                    <a:pt x="7577" y="6803"/>
                  </a:cubicBezTo>
                  <a:cubicBezTo>
                    <a:pt x="7131" y="7022"/>
                    <a:pt x="6705" y="7283"/>
                    <a:pt x="6309" y="7583"/>
                  </a:cubicBezTo>
                  <a:cubicBezTo>
                    <a:pt x="5950" y="7854"/>
                    <a:pt x="5618" y="8157"/>
                    <a:pt x="5315" y="8489"/>
                  </a:cubicBezTo>
                  <a:cubicBezTo>
                    <a:pt x="5337" y="8454"/>
                    <a:pt x="5358" y="8418"/>
                    <a:pt x="5379" y="8383"/>
                  </a:cubicBezTo>
                  <a:cubicBezTo>
                    <a:pt x="5494" y="8191"/>
                    <a:pt x="5607" y="7996"/>
                    <a:pt x="5715" y="7798"/>
                  </a:cubicBezTo>
                  <a:cubicBezTo>
                    <a:pt x="6146" y="7500"/>
                    <a:pt x="6541" y="7146"/>
                    <a:pt x="6885" y="6749"/>
                  </a:cubicBezTo>
                  <a:cubicBezTo>
                    <a:pt x="7020" y="6594"/>
                    <a:pt x="7148" y="6432"/>
                    <a:pt x="7267" y="6263"/>
                  </a:cubicBezTo>
                  <a:cubicBezTo>
                    <a:pt x="7472" y="5975"/>
                    <a:pt x="7654" y="5668"/>
                    <a:pt x="7809" y="5349"/>
                  </a:cubicBezTo>
                  <a:cubicBezTo>
                    <a:pt x="8055" y="4837"/>
                    <a:pt x="8229" y="4294"/>
                    <a:pt x="8332" y="3734"/>
                  </a:cubicBezTo>
                  <a:cubicBezTo>
                    <a:pt x="8439" y="3161"/>
                    <a:pt x="8474" y="2577"/>
                    <a:pt x="8467" y="1994"/>
                  </a:cubicBezTo>
                  <a:cubicBezTo>
                    <a:pt x="8462" y="1407"/>
                    <a:pt x="8413" y="821"/>
                    <a:pt x="8352" y="236"/>
                  </a:cubicBezTo>
                  <a:cubicBezTo>
                    <a:pt x="8344" y="162"/>
                    <a:pt x="8336" y="90"/>
                    <a:pt x="8328" y="16"/>
                  </a:cubicBezTo>
                  <a:cubicBezTo>
                    <a:pt x="8327" y="6"/>
                    <a:pt x="8318" y="0"/>
                    <a:pt x="8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1"/>
            <p:cNvSpPr/>
            <p:nvPr/>
          </p:nvSpPr>
          <p:spPr>
            <a:xfrm>
              <a:off x="8614885" y="2838391"/>
              <a:ext cx="77525" cy="346869"/>
            </a:xfrm>
            <a:custGeom>
              <a:avLst/>
              <a:gdLst/>
              <a:ahLst/>
              <a:cxnLst/>
              <a:rect l="l" t="t" r="r" b="b"/>
              <a:pathLst>
                <a:path w="1400" h="6264" extrusionOk="0">
                  <a:moveTo>
                    <a:pt x="1235" y="0"/>
                  </a:moveTo>
                  <a:cubicBezTo>
                    <a:pt x="1230" y="0"/>
                    <a:pt x="1225" y="2"/>
                    <a:pt x="1220" y="5"/>
                  </a:cubicBezTo>
                  <a:cubicBezTo>
                    <a:pt x="918" y="260"/>
                    <a:pt x="631" y="535"/>
                    <a:pt x="367" y="831"/>
                  </a:cubicBezTo>
                  <a:cubicBezTo>
                    <a:pt x="689" y="1564"/>
                    <a:pt x="757" y="2403"/>
                    <a:pt x="642" y="3195"/>
                  </a:cubicBezTo>
                  <a:cubicBezTo>
                    <a:pt x="552" y="3828"/>
                    <a:pt x="1" y="6227"/>
                    <a:pt x="193" y="6263"/>
                  </a:cubicBezTo>
                  <a:cubicBezTo>
                    <a:pt x="398" y="5975"/>
                    <a:pt x="580" y="5668"/>
                    <a:pt x="733" y="5349"/>
                  </a:cubicBezTo>
                  <a:cubicBezTo>
                    <a:pt x="981" y="4837"/>
                    <a:pt x="1155" y="4294"/>
                    <a:pt x="1258" y="3736"/>
                  </a:cubicBezTo>
                  <a:cubicBezTo>
                    <a:pt x="1365" y="3161"/>
                    <a:pt x="1400" y="2577"/>
                    <a:pt x="1393" y="1994"/>
                  </a:cubicBezTo>
                  <a:cubicBezTo>
                    <a:pt x="1388" y="1407"/>
                    <a:pt x="1339" y="821"/>
                    <a:pt x="1278" y="236"/>
                  </a:cubicBezTo>
                  <a:cubicBezTo>
                    <a:pt x="1270" y="162"/>
                    <a:pt x="1262" y="90"/>
                    <a:pt x="1254" y="17"/>
                  </a:cubicBezTo>
                  <a:cubicBezTo>
                    <a:pt x="1253" y="6"/>
                    <a:pt x="1244" y="0"/>
                    <a:pt x="123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1"/>
            <p:cNvSpPr/>
            <p:nvPr/>
          </p:nvSpPr>
          <p:spPr>
            <a:xfrm>
              <a:off x="8345024" y="3543419"/>
              <a:ext cx="351244" cy="64955"/>
            </a:xfrm>
            <a:custGeom>
              <a:avLst/>
              <a:gdLst/>
              <a:ahLst/>
              <a:cxnLst/>
              <a:rect l="l" t="t" r="r" b="b"/>
              <a:pathLst>
                <a:path w="6343" h="1173" extrusionOk="0">
                  <a:moveTo>
                    <a:pt x="982" y="1"/>
                  </a:moveTo>
                  <a:cubicBezTo>
                    <a:pt x="793" y="1"/>
                    <a:pt x="602" y="20"/>
                    <a:pt x="421" y="76"/>
                  </a:cubicBezTo>
                  <a:cubicBezTo>
                    <a:pt x="262" y="125"/>
                    <a:pt x="110" y="208"/>
                    <a:pt x="1" y="333"/>
                  </a:cubicBezTo>
                  <a:cubicBezTo>
                    <a:pt x="245" y="476"/>
                    <a:pt x="495" y="608"/>
                    <a:pt x="755" y="724"/>
                  </a:cubicBezTo>
                  <a:cubicBezTo>
                    <a:pt x="1189" y="917"/>
                    <a:pt x="1644" y="1050"/>
                    <a:pt x="2112" y="1116"/>
                  </a:cubicBezTo>
                  <a:cubicBezTo>
                    <a:pt x="2385" y="1155"/>
                    <a:pt x="2659" y="1172"/>
                    <a:pt x="2933" y="1172"/>
                  </a:cubicBezTo>
                  <a:cubicBezTo>
                    <a:pt x="3111" y="1172"/>
                    <a:pt x="3289" y="1165"/>
                    <a:pt x="3466" y="1151"/>
                  </a:cubicBezTo>
                  <a:cubicBezTo>
                    <a:pt x="3918" y="1115"/>
                    <a:pt x="4367" y="1035"/>
                    <a:pt x="4808" y="926"/>
                  </a:cubicBezTo>
                  <a:cubicBezTo>
                    <a:pt x="5248" y="819"/>
                    <a:pt x="5691" y="687"/>
                    <a:pt x="6148" y="685"/>
                  </a:cubicBezTo>
                  <a:cubicBezTo>
                    <a:pt x="6204" y="685"/>
                    <a:pt x="6260" y="686"/>
                    <a:pt x="6316" y="690"/>
                  </a:cubicBezTo>
                  <a:cubicBezTo>
                    <a:pt x="6316" y="690"/>
                    <a:pt x="6316" y="690"/>
                    <a:pt x="6317" y="690"/>
                  </a:cubicBezTo>
                  <a:cubicBezTo>
                    <a:pt x="6337" y="690"/>
                    <a:pt x="6342" y="664"/>
                    <a:pt x="6327" y="652"/>
                  </a:cubicBezTo>
                  <a:cubicBezTo>
                    <a:pt x="6047" y="439"/>
                    <a:pt x="5748" y="248"/>
                    <a:pt x="5436" y="83"/>
                  </a:cubicBezTo>
                  <a:cubicBezTo>
                    <a:pt x="5345" y="118"/>
                    <a:pt x="5252" y="142"/>
                    <a:pt x="5184" y="160"/>
                  </a:cubicBezTo>
                  <a:cubicBezTo>
                    <a:pt x="4813" y="258"/>
                    <a:pt x="4436" y="294"/>
                    <a:pt x="4057" y="294"/>
                  </a:cubicBezTo>
                  <a:cubicBezTo>
                    <a:pt x="3350" y="294"/>
                    <a:pt x="2637" y="168"/>
                    <a:pt x="1941" y="82"/>
                  </a:cubicBezTo>
                  <a:cubicBezTo>
                    <a:pt x="1671" y="48"/>
                    <a:pt x="1398" y="17"/>
                    <a:pt x="1125" y="4"/>
                  </a:cubicBezTo>
                  <a:cubicBezTo>
                    <a:pt x="1078" y="2"/>
                    <a:pt x="1030" y="1"/>
                    <a:pt x="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1"/>
            <p:cNvSpPr/>
            <p:nvPr/>
          </p:nvSpPr>
          <p:spPr>
            <a:xfrm>
              <a:off x="8548874" y="3171440"/>
              <a:ext cx="337289" cy="171441"/>
            </a:xfrm>
            <a:custGeom>
              <a:avLst/>
              <a:gdLst/>
              <a:ahLst/>
              <a:cxnLst/>
              <a:rect l="l" t="t" r="r" b="b"/>
              <a:pathLst>
                <a:path w="6091" h="3096" extrusionOk="0">
                  <a:moveTo>
                    <a:pt x="5068" y="1"/>
                  </a:moveTo>
                  <a:cubicBezTo>
                    <a:pt x="4957" y="1"/>
                    <a:pt x="4845" y="4"/>
                    <a:pt x="4733" y="9"/>
                  </a:cubicBezTo>
                  <a:cubicBezTo>
                    <a:pt x="4711" y="67"/>
                    <a:pt x="4684" y="124"/>
                    <a:pt x="4658" y="172"/>
                  </a:cubicBezTo>
                  <a:cubicBezTo>
                    <a:pt x="4532" y="404"/>
                    <a:pt x="4381" y="622"/>
                    <a:pt x="4213" y="823"/>
                  </a:cubicBezTo>
                  <a:cubicBezTo>
                    <a:pt x="3865" y="1240"/>
                    <a:pt x="3437" y="1588"/>
                    <a:pt x="2971" y="1866"/>
                  </a:cubicBezTo>
                  <a:cubicBezTo>
                    <a:pt x="2503" y="2145"/>
                    <a:pt x="1996" y="2356"/>
                    <a:pt x="1471" y="2505"/>
                  </a:cubicBezTo>
                  <a:cubicBezTo>
                    <a:pt x="1208" y="2579"/>
                    <a:pt x="941" y="2631"/>
                    <a:pt x="673" y="2684"/>
                  </a:cubicBezTo>
                  <a:lnTo>
                    <a:pt x="675" y="2684"/>
                  </a:lnTo>
                  <a:cubicBezTo>
                    <a:pt x="450" y="2730"/>
                    <a:pt x="201" y="2784"/>
                    <a:pt x="0" y="2906"/>
                  </a:cubicBezTo>
                  <a:cubicBezTo>
                    <a:pt x="311" y="2981"/>
                    <a:pt x="625" y="3040"/>
                    <a:pt x="943" y="3071"/>
                  </a:cubicBezTo>
                  <a:cubicBezTo>
                    <a:pt x="1103" y="3087"/>
                    <a:pt x="1264" y="3096"/>
                    <a:pt x="1425" y="3096"/>
                  </a:cubicBezTo>
                  <a:cubicBezTo>
                    <a:pt x="1793" y="3096"/>
                    <a:pt x="2162" y="3051"/>
                    <a:pt x="2515" y="2944"/>
                  </a:cubicBezTo>
                  <a:cubicBezTo>
                    <a:pt x="2987" y="2801"/>
                    <a:pt x="3405" y="2540"/>
                    <a:pt x="3776" y="2221"/>
                  </a:cubicBezTo>
                  <a:cubicBezTo>
                    <a:pt x="4149" y="1901"/>
                    <a:pt x="4478" y="1534"/>
                    <a:pt x="4817" y="1178"/>
                  </a:cubicBezTo>
                  <a:cubicBezTo>
                    <a:pt x="5154" y="824"/>
                    <a:pt x="5505" y="475"/>
                    <a:pt x="5917" y="206"/>
                  </a:cubicBezTo>
                  <a:cubicBezTo>
                    <a:pt x="5969" y="172"/>
                    <a:pt x="6019" y="140"/>
                    <a:pt x="6073" y="109"/>
                  </a:cubicBezTo>
                  <a:cubicBezTo>
                    <a:pt x="6091" y="98"/>
                    <a:pt x="6086" y="74"/>
                    <a:pt x="6065" y="70"/>
                  </a:cubicBezTo>
                  <a:cubicBezTo>
                    <a:pt x="5735" y="24"/>
                    <a:pt x="5402" y="1"/>
                    <a:pt x="506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1"/>
            <p:cNvSpPr/>
            <p:nvPr/>
          </p:nvSpPr>
          <p:spPr>
            <a:xfrm>
              <a:off x="8450244" y="3394007"/>
              <a:ext cx="377325" cy="84779"/>
            </a:xfrm>
            <a:custGeom>
              <a:avLst/>
              <a:gdLst/>
              <a:ahLst/>
              <a:cxnLst/>
              <a:rect l="l" t="t" r="r" b="b"/>
              <a:pathLst>
                <a:path w="6814" h="1531" extrusionOk="0">
                  <a:moveTo>
                    <a:pt x="5594" y="1"/>
                  </a:moveTo>
                  <a:cubicBezTo>
                    <a:pt x="5536" y="60"/>
                    <a:pt x="5464" y="110"/>
                    <a:pt x="5399" y="147"/>
                  </a:cubicBezTo>
                  <a:cubicBezTo>
                    <a:pt x="5279" y="216"/>
                    <a:pt x="5155" y="275"/>
                    <a:pt x="5029" y="329"/>
                  </a:cubicBezTo>
                  <a:cubicBezTo>
                    <a:pt x="4782" y="437"/>
                    <a:pt x="4525" y="521"/>
                    <a:pt x="4264" y="586"/>
                  </a:cubicBezTo>
                  <a:cubicBezTo>
                    <a:pt x="3644" y="740"/>
                    <a:pt x="3008" y="787"/>
                    <a:pt x="2371" y="787"/>
                  </a:cubicBezTo>
                  <a:cubicBezTo>
                    <a:pt x="1916" y="787"/>
                    <a:pt x="1460" y="763"/>
                    <a:pt x="1009" y="737"/>
                  </a:cubicBezTo>
                  <a:cubicBezTo>
                    <a:pt x="852" y="728"/>
                    <a:pt x="684" y="704"/>
                    <a:pt x="520" y="704"/>
                  </a:cubicBezTo>
                  <a:cubicBezTo>
                    <a:pt x="432" y="704"/>
                    <a:pt x="345" y="711"/>
                    <a:pt x="262" y="731"/>
                  </a:cubicBezTo>
                  <a:cubicBezTo>
                    <a:pt x="148" y="758"/>
                    <a:pt x="44" y="828"/>
                    <a:pt x="1" y="924"/>
                  </a:cubicBezTo>
                  <a:cubicBezTo>
                    <a:pt x="658" y="1320"/>
                    <a:pt x="1418" y="1531"/>
                    <a:pt x="2186" y="1531"/>
                  </a:cubicBezTo>
                  <a:cubicBezTo>
                    <a:pt x="2278" y="1531"/>
                    <a:pt x="2370" y="1528"/>
                    <a:pt x="2462" y="1522"/>
                  </a:cubicBezTo>
                  <a:cubicBezTo>
                    <a:pt x="3406" y="1458"/>
                    <a:pt x="4300" y="1124"/>
                    <a:pt x="5208" y="886"/>
                  </a:cubicBezTo>
                  <a:cubicBezTo>
                    <a:pt x="5722" y="753"/>
                    <a:pt x="6248" y="647"/>
                    <a:pt x="6783" y="644"/>
                  </a:cubicBezTo>
                  <a:cubicBezTo>
                    <a:pt x="6801" y="644"/>
                    <a:pt x="6813" y="618"/>
                    <a:pt x="6795" y="607"/>
                  </a:cubicBezTo>
                  <a:cubicBezTo>
                    <a:pt x="6413" y="372"/>
                    <a:pt x="6011" y="168"/>
                    <a:pt x="559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1"/>
            <p:cNvSpPr/>
            <p:nvPr/>
          </p:nvSpPr>
          <p:spPr>
            <a:xfrm>
              <a:off x="8549760" y="2961000"/>
              <a:ext cx="117340" cy="282080"/>
            </a:xfrm>
            <a:custGeom>
              <a:avLst/>
              <a:gdLst/>
              <a:ahLst/>
              <a:cxnLst/>
              <a:rect l="l" t="t" r="r" b="b"/>
              <a:pathLst>
                <a:path w="2119" h="5094" extrusionOk="0">
                  <a:moveTo>
                    <a:pt x="2118" y="1"/>
                  </a:moveTo>
                  <a:cubicBezTo>
                    <a:pt x="1715" y="1683"/>
                    <a:pt x="1177" y="3377"/>
                    <a:pt x="170" y="4799"/>
                  </a:cubicBezTo>
                  <a:lnTo>
                    <a:pt x="170" y="4799"/>
                  </a:lnTo>
                  <a:cubicBezTo>
                    <a:pt x="239" y="4498"/>
                    <a:pt x="307" y="4198"/>
                    <a:pt x="372" y="3896"/>
                  </a:cubicBezTo>
                  <a:cubicBezTo>
                    <a:pt x="620" y="2737"/>
                    <a:pt x="825" y="1568"/>
                    <a:pt x="978" y="394"/>
                  </a:cubicBezTo>
                  <a:lnTo>
                    <a:pt x="978" y="394"/>
                  </a:lnTo>
                  <a:cubicBezTo>
                    <a:pt x="766" y="1559"/>
                    <a:pt x="534" y="2719"/>
                    <a:pt x="275" y="3875"/>
                  </a:cubicBezTo>
                  <a:cubicBezTo>
                    <a:pt x="190" y="4261"/>
                    <a:pt x="100" y="4644"/>
                    <a:pt x="7" y="5027"/>
                  </a:cubicBezTo>
                  <a:cubicBezTo>
                    <a:pt x="0" y="5056"/>
                    <a:pt x="17" y="5086"/>
                    <a:pt x="46" y="5092"/>
                  </a:cubicBezTo>
                  <a:cubicBezTo>
                    <a:pt x="50" y="5093"/>
                    <a:pt x="54" y="5093"/>
                    <a:pt x="58" y="5093"/>
                  </a:cubicBezTo>
                  <a:cubicBezTo>
                    <a:pt x="75" y="5093"/>
                    <a:pt x="91" y="5085"/>
                    <a:pt x="101" y="5073"/>
                  </a:cubicBezTo>
                  <a:cubicBezTo>
                    <a:pt x="660" y="4340"/>
                    <a:pt x="1081" y="3510"/>
                    <a:pt x="1404" y="2652"/>
                  </a:cubicBezTo>
                  <a:cubicBezTo>
                    <a:pt x="1724" y="1792"/>
                    <a:pt x="1952" y="901"/>
                    <a:pt x="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1"/>
            <p:cNvSpPr/>
            <p:nvPr/>
          </p:nvSpPr>
          <p:spPr>
            <a:xfrm>
              <a:off x="8425158" y="3052043"/>
              <a:ext cx="78134" cy="234790"/>
            </a:xfrm>
            <a:custGeom>
              <a:avLst/>
              <a:gdLst/>
              <a:ahLst/>
              <a:cxnLst/>
              <a:rect l="l" t="t" r="r" b="b"/>
              <a:pathLst>
                <a:path w="1411" h="4240" extrusionOk="0">
                  <a:moveTo>
                    <a:pt x="641" y="1"/>
                  </a:moveTo>
                  <a:lnTo>
                    <a:pt x="641" y="1"/>
                  </a:lnTo>
                  <a:cubicBezTo>
                    <a:pt x="867" y="1251"/>
                    <a:pt x="1127" y="2541"/>
                    <a:pt x="1262" y="3809"/>
                  </a:cubicBezTo>
                  <a:lnTo>
                    <a:pt x="1262" y="3809"/>
                  </a:lnTo>
                  <a:lnTo>
                    <a:pt x="1062" y="3300"/>
                  </a:lnTo>
                  <a:cubicBezTo>
                    <a:pt x="741" y="2496"/>
                    <a:pt x="341" y="1506"/>
                    <a:pt x="0" y="714"/>
                  </a:cubicBezTo>
                  <a:lnTo>
                    <a:pt x="0" y="714"/>
                  </a:lnTo>
                  <a:cubicBezTo>
                    <a:pt x="393" y="1830"/>
                    <a:pt x="876" y="3099"/>
                    <a:pt x="1303" y="4205"/>
                  </a:cubicBezTo>
                  <a:cubicBezTo>
                    <a:pt x="1312" y="4229"/>
                    <a:pt x="1332" y="4239"/>
                    <a:pt x="1352" y="4239"/>
                  </a:cubicBezTo>
                  <a:cubicBezTo>
                    <a:pt x="1381" y="4239"/>
                    <a:pt x="1411" y="4217"/>
                    <a:pt x="1407" y="4181"/>
                  </a:cubicBezTo>
                  <a:cubicBezTo>
                    <a:pt x="1379" y="3827"/>
                    <a:pt x="1334" y="3475"/>
                    <a:pt x="1284" y="3123"/>
                  </a:cubicBezTo>
                  <a:cubicBezTo>
                    <a:pt x="1130" y="2071"/>
                    <a:pt x="897" y="1033"/>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1"/>
            <p:cNvSpPr/>
            <p:nvPr/>
          </p:nvSpPr>
          <p:spPr>
            <a:xfrm>
              <a:off x="8532814" y="3218567"/>
              <a:ext cx="203060" cy="101059"/>
            </a:xfrm>
            <a:custGeom>
              <a:avLst/>
              <a:gdLst/>
              <a:ahLst/>
              <a:cxnLst/>
              <a:rect l="l" t="t" r="r" b="b"/>
              <a:pathLst>
                <a:path w="3667" h="1825" extrusionOk="0">
                  <a:moveTo>
                    <a:pt x="3612" y="1"/>
                  </a:moveTo>
                  <a:cubicBezTo>
                    <a:pt x="3605" y="3"/>
                    <a:pt x="3597" y="4"/>
                    <a:pt x="3590" y="6"/>
                  </a:cubicBezTo>
                  <a:lnTo>
                    <a:pt x="3590" y="6"/>
                  </a:lnTo>
                  <a:cubicBezTo>
                    <a:pt x="3597" y="5"/>
                    <a:pt x="3605" y="3"/>
                    <a:pt x="3612" y="2"/>
                  </a:cubicBezTo>
                  <a:lnTo>
                    <a:pt x="3612" y="1"/>
                  </a:lnTo>
                  <a:close/>
                  <a:moveTo>
                    <a:pt x="3590" y="6"/>
                  </a:moveTo>
                  <a:cubicBezTo>
                    <a:pt x="2616" y="202"/>
                    <a:pt x="1757" y="737"/>
                    <a:pt x="905" y="1223"/>
                  </a:cubicBezTo>
                  <a:lnTo>
                    <a:pt x="48" y="1724"/>
                  </a:lnTo>
                  <a:cubicBezTo>
                    <a:pt x="1" y="1751"/>
                    <a:pt x="22" y="1825"/>
                    <a:pt x="74" y="1825"/>
                  </a:cubicBezTo>
                  <a:cubicBezTo>
                    <a:pt x="77" y="1825"/>
                    <a:pt x="80" y="1825"/>
                    <a:pt x="83" y="1824"/>
                  </a:cubicBezTo>
                  <a:cubicBezTo>
                    <a:pt x="1302" y="1676"/>
                    <a:pt x="2558" y="1513"/>
                    <a:pt x="3666" y="945"/>
                  </a:cubicBezTo>
                  <a:lnTo>
                    <a:pt x="3666" y="945"/>
                  </a:lnTo>
                  <a:cubicBezTo>
                    <a:pt x="3100" y="1189"/>
                    <a:pt x="2502" y="1346"/>
                    <a:pt x="1897" y="1459"/>
                  </a:cubicBezTo>
                  <a:cubicBezTo>
                    <a:pt x="1379" y="1556"/>
                    <a:pt x="858" y="1623"/>
                    <a:pt x="334" y="1685"/>
                  </a:cubicBezTo>
                  <a:lnTo>
                    <a:pt x="334" y="1685"/>
                  </a:lnTo>
                  <a:cubicBezTo>
                    <a:pt x="1312" y="1114"/>
                    <a:pt x="2551" y="279"/>
                    <a:pt x="3590"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1"/>
            <p:cNvSpPr/>
            <p:nvPr/>
          </p:nvSpPr>
          <p:spPr>
            <a:xfrm>
              <a:off x="8347406" y="3204390"/>
              <a:ext cx="75088" cy="191321"/>
            </a:xfrm>
            <a:custGeom>
              <a:avLst/>
              <a:gdLst/>
              <a:ahLst/>
              <a:cxnLst/>
              <a:rect l="l" t="t" r="r" b="b"/>
              <a:pathLst>
                <a:path w="1356" h="3455" extrusionOk="0">
                  <a:moveTo>
                    <a:pt x="452" y="1"/>
                  </a:moveTo>
                  <a:lnTo>
                    <a:pt x="452" y="1"/>
                  </a:lnTo>
                  <a:cubicBezTo>
                    <a:pt x="725" y="922"/>
                    <a:pt x="959" y="1855"/>
                    <a:pt x="1138" y="2799"/>
                  </a:cubicBezTo>
                  <a:lnTo>
                    <a:pt x="1138" y="2799"/>
                  </a:lnTo>
                  <a:cubicBezTo>
                    <a:pt x="1029" y="2563"/>
                    <a:pt x="898" y="2336"/>
                    <a:pt x="763" y="2115"/>
                  </a:cubicBezTo>
                  <a:cubicBezTo>
                    <a:pt x="521" y="1727"/>
                    <a:pt x="254" y="1328"/>
                    <a:pt x="0" y="948"/>
                  </a:cubicBezTo>
                  <a:lnTo>
                    <a:pt x="0" y="948"/>
                  </a:lnTo>
                  <a:cubicBezTo>
                    <a:pt x="225" y="1354"/>
                    <a:pt x="463" y="1753"/>
                    <a:pt x="694" y="2156"/>
                  </a:cubicBezTo>
                  <a:cubicBezTo>
                    <a:pt x="920" y="2554"/>
                    <a:pt x="1137" y="2967"/>
                    <a:pt x="1246" y="3414"/>
                  </a:cubicBezTo>
                  <a:cubicBezTo>
                    <a:pt x="1253" y="3439"/>
                    <a:pt x="1275" y="3455"/>
                    <a:pt x="1299" y="3455"/>
                  </a:cubicBezTo>
                  <a:cubicBezTo>
                    <a:pt x="1303" y="3455"/>
                    <a:pt x="1307" y="3454"/>
                    <a:pt x="1311" y="3453"/>
                  </a:cubicBezTo>
                  <a:cubicBezTo>
                    <a:pt x="1338" y="3447"/>
                    <a:pt x="1355" y="3419"/>
                    <a:pt x="1351" y="3392"/>
                  </a:cubicBezTo>
                  <a:cubicBezTo>
                    <a:pt x="1307" y="3102"/>
                    <a:pt x="1253" y="2814"/>
                    <a:pt x="1193" y="2527"/>
                  </a:cubicBezTo>
                  <a:cubicBezTo>
                    <a:pt x="1012" y="1667"/>
                    <a:pt x="769" y="820"/>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1"/>
            <p:cNvSpPr/>
            <p:nvPr/>
          </p:nvSpPr>
          <p:spPr>
            <a:xfrm>
              <a:off x="8448472" y="3386199"/>
              <a:ext cx="229031" cy="49007"/>
            </a:xfrm>
            <a:custGeom>
              <a:avLst/>
              <a:gdLst/>
              <a:ahLst/>
              <a:cxnLst/>
              <a:rect l="l" t="t" r="r" b="b"/>
              <a:pathLst>
                <a:path w="4136" h="885" extrusionOk="0">
                  <a:moveTo>
                    <a:pt x="3294" y="0"/>
                  </a:moveTo>
                  <a:cubicBezTo>
                    <a:pt x="2542" y="0"/>
                    <a:pt x="1788" y="86"/>
                    <a:pt x="1054" y="249"/>
                  </a:cubicBezTo>
                  <a:cubicBezTo>
                    <a:pt x="717" y="325"/>
                    <a:pt x="383" y="416"/>
                    <a:pt x="56" y="525"/>
                  </a:cubicBezTo>
                  <a:cubicBezTo>
                    <a:pt x="0" y="542"/>
                    <a:pt x="13" y="629"/>
                    <a:pt x="72" y="629"/>
                  </a:cubicBezTo>
                  <a:cubicBezTo>
                    <a:pt x="1147" y="640"/>
                    <a:pt x="2221" y="730"/>
                    <a:pt x="3286" y="885"/>
                  </a:cubicBezTo>
                  <a:cubicBezTo>
                    <a:pt x="2339" y="678"/>
                    <a:pt x="1371" y="564"/>
                    <a:pt x="402" y="530"/>
                  </a:cubicBezTo>
                  <a:lnTo>
                    <a:pt x="402" y="530"/>
                  </a:lnTo>
                  <a:cubicBezTo>
                    <a:pt x="625" y="465"/>
                    <a:pt x="851" y="406"/>
                    <a:pt x="1077" y="353"/>
                  </a:cubicBezTo>
                  <a:cubicBezTo>
                    <a:pt x="2008" y="138"/>
                    <a:pt x="2963" y="35"/>
                    <a:pt x="3919" y="35"/>
                  </a:cubicBezTo>
                  <a:cubicBezTo>
                    <a:pt x="3991" y="35"/>
                    <a:pt x="4063" y="35"/>
                    <a:pt x="4136" y="36"/>
                  </a:cubicBezTo>
                  <a:cubicBezTo>
                    <a:pt x="3856" y="12"/>
                    <a:pt x="3575" y="0"/>
                    <a:pt x="3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1"/>
            <p:cNvSpPr/>
            <p:nvPr/>
          </p:nvSpPr>
          <p:spPr>
            <a:xfrm>
              <a:off x="8251213" y="3337189"/>
              <a:ext cx="63847" cy="180744"/>
            </a:xfrm>
            <a:custGeom>
              <a:avLst/>
              <a:gdLst/>
              <a:ahLst/>
              <a:cxnLst/>
              <a:rect l="l" t="t" r="r" b="b"/>
              <a:pathLst>
                <a:path w="1153" h="3264" extrusionOk="0">
                  <a:moveTo>
                    <a:pt x="920" y="1"/>
                  </a:moveTo>
                  <a:lnTo>
                    <a:pt x="920" y="1"/>
                  </a:lnTo>
                  <a:cubicBezTo>
                    <a:pt x="993" y="887"/>
                    <a:pt x="1039" y="1775"/>
                    <a:pt x="1044" y="2663"/>
                  </a:cubicBezTo>
                  <a:lnTo>
                    <a:pt x="1044" y="2663"/>
                  </a:lnTo>
                  <a:cubicBezTo>
                    <a:pt x="955" y="2290"/>
                    <a:pt x="835" y="1924"/>
                    <a:pt x="697" y="1566"/>
                  </a:cubicBezTo>
                  <a:cubicBezTo>
                    <a:pt x="494" y="1038"/>
                    <a:pt x="252" y="529"/>
                    <a:pt x="1" y="24"/>
                  </a:cubicBezTo>
                  <a:lnTo>
                    <a:pt x="1" y="24"/>
                  </a:lnTo>
                  <a:cubicBezTo>
                    <a:pt x="210" y="546"/>
                    <a:pt x="428" y="1066"/>
                    <a:pt x="615" y="1595"/>
                  </a:cubicBezTo>
                  <a:cubicBezTo>
                    <a:pt x="802" y="2124"/>
                    <a:pt x="958" y="2664"/>
                    <a:pt x="1043" y="3218"/>
                  </a:cubicBezTo>
                  <a:cubicBezTo>
                    <a:pt x="1047" y="3245"/>
                    <a:pt x="1070" y="3264"/>
                    <a:pt x="1096" y="3264"/>
                  </a:cubicBezTo>
                  <a:cubicBezTo>
                    <a:pt x="1099" y="3264"/>
                    <a:pt x="1102" y="3264"/>
                    <a:pt x="1105" y="3263"/>
                  </a:cubicBezTo>
                  <a:cubicBezTo>
                    <a:pt x="1132" y="3259"/>
                    <a:pt x="1150" y="3237"/>
                    <a:pt x="1150" y="3210"/>
                  </a:cubicBezTo>
                  <a:cubicBezTo>
                    <a:pt x="1153" y="2941"/>
                    <a:pt x="1152" y="2674"/>
                    <a:pt x="1144" y="2405"/>
                  </a:cubicBezTo>
                  <a:cubicBezTo>
                    <a:pt x="1119" y="1599"/>
                    <a:pt x="1049" y="795"/>
                    <a:pt x="920"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1"/>
            <p:cNvSpPr/>
            <p:nvPr/>
          </p:nvSpPr>
          <p:spPr>
            <a:xfrm>
              <a:off x="8340760" y="3536220"/>
              <a:ext cx="178529" cy="41974"/>
            </a:xfrm>
            <a:custGeom>
              <a:avLst/>
              <a:gdLst/>
              <a:ahLst/>
              <a:cxnLst/>
              <a:rect l="l" t="t" r="r" b="b"/>
              <a:pathLst>
                <a:path w="3224" h="758" extrusionOk="0">
                  <a:moveTo>
                    <a:pt x="2125" y="0"/>
                  </a:moveTo>
                  <a:cubicBezTo>
                    <a:pt x="1963" y="0"/>
                    <a:pt x="1802" y="4"/>
                    <a:pt x="1640" y="11"/>
                  </a:cubicBezTo>
                  <a:cubicBezTo>
                    <a:pt x="1111" y="33"/>
                    <a:pt x="584" y="93"/>
                    <a:pt x="63" y="189"/>
                  </a:cubicBezTo>
                  <a:cubicBezTo>
                    <a:pt x="1" y="199"/>
                    <a:pt x="6" y="293"/>
                    <a:pt x="70" y="295"/>
                  </a:cubicBezTo>
                  <a:cubicBezTo>
                    <a:pt x="992" y="347"/>
                    <a:pt x="1905" y="508"/>
                    <a:pt x="2795" y="758"/>
                  </a:cubicBezTo>
                  <a:cubicBezTo>
                    <a:pt x="2143" y="512"/>
                    <a:pt x="1461" y="346"/>
                    <a:pt x="770" y="255"/>
                  </a:cubicBezTo>
                  <a:cubicBezTo>
                    <a:pt x="685" y="243"/>
                    <a:pt x="600" y="233"/>
                    <a:pt x="515" y="224"/>
                  </a:cubicBezTo>
                  <a:lnTo>
                    <a:pt x="515" y="224"/>
                  </a:lnTo>
                  <a:cubicBezTo>
                    <a:pt x="1295" y="107"/>
                    <a:pt x="2084" y="54"/>
                    <a:pt x="2873" y="54"/>
                  </a:cubicBezTo>
                  <a:cubicBezTo>
                    <a:pt x="2990" y="54"/>
                    <a:pt x="3106" y="55"/>
                    <a:pt x="3223" y="58"/>
                  </a:cubicBezTo>
                  <a:cubicBezTo>
                    <a:pt x="2859" y="19"/>
                    <a:pt x="2492" y="0"/>
                    <a:pt x="2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1"/>
            <p:cNvSpPr/>
            <p:nvPr/>
          </p:nvSpPr>
          <p:spPr>
            <a:xfrm>
              <a:off x="5513283" y="2272309"/>
              <a:ext cx="445381" cy="811022"/>
            </a:xfrm>
            <a:custGeom>
              <a:avLst/>
              <a:gdLst/>
              <a:ahLst/>
              <a:cxnLst/>
              <a:rect l="l" t="t" r="r" b="b"/>
              <a:pathLst>
                <a:path w="8043" h="14646" extrusionOk="0">
                  <a:moveTo>
                    <a:pt x="1446" y="0"/>
                  </a:moveTo>
                  <a:cubicBezTo>
                    <a:pt x="1446" y="0"/>
                    <a:pt x="858" y="1043"/>
                    <a:pt x="458" y="2642"/>
                  </a:cubicBezTo>
                  <a:cubicBezTo>
                    <a:pt x="186" y="3729"/>
                    <a:pt x="1" y="5072"/>
                    <a:pt x="145" y="6519"/>
                  </a:cubicBezTo>
                  <a:cubicBezTo>
                    <a:pt x="156" y="6640"/>
                    <a:pt x="171" y="6761"/>
                    <a:pt x="188" y="6883"/>
                  </a:cubicBezTo>
                  <a:cubicBezTo>
                    <a:pt x="542" y="9470"/>
                    <a:pt x="1993" y="12339"/>
                    <a:pt x="5884" y="14646"/>
                  </a:cubicBezTo>
                  <a:cubicBezTo>
                    <a:pt x="6266" y="13848"/>
                    <a:pt x="6558" y="13086"/>
                    <a:pt x="6774" y="12357"/>
                  </a:cubicBezTo>
                  <a:cubicBezTo>
                    <a:pt x="6974" y="11679"/>
                    <a:pt x="7106" y="11031"/>
                    <a:pt x="7182" y="10412"/>
                  </a:cubicBezTo>
                  <a:cubicBezTo>
                    <a:pt x="8043" y="3346"/>
                    <a:pt x="1446"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1"/>
            <p:cNvSpPr/>
            <p:nvPr/>
          </p:nvSpPr>
          <p:spPr>
            <a:xfrm>
              <a:off x="5513283" y="2418564"/>
              <a:ext cx="375110" cy="664777"/>
            </a:xfrm>
            <a:custGeom>
              <a:avLst/>
              <a:gdLst/>
              <a:ahLst/>
              <a:cxnLst/>
              <a:rect l="l" t="t" r="r" b="b"/>
              <a:pathLst>
                <a:path w="6774" h="12005" extrusionOk="0">
                  <a:moveTo>
                    <a:pt x="458" y="1"/>
                  </a:moveTo>
                  <a:cubicBezTo>
                    <a:pt x="186" y="1088"/>
                    <a:pt x="1" y="2431"/>
                    <a:pt x="145" y="3878"/>
                  </a:cubicBezTo>
                  <a:cubicBezTo>
                    <a:pt x="156" y="3999"/>
                    <a:pt x="171" y="4121"/>
                    <a:pt x="188" y="4242"/>
                  </a:cubicBezTo>
                  <a:cubicBezTo>
                    <a:pt x="542" y="6829"/>
                    <a:pt x="1993" y="9699"/>
                    <a:pt x="5884" y="12005"/>
                  </a:cubicBezTo>
                  <a:cubicBezTo>
                    <a:pt x="6266" y="11207"/>
                    <a:pt x="6558" y="10445"/>
                    <a:pt x="6774" y="9716"/>
                  </a:cubicBezTo>
                  <a:cubicBezTo>
                    <a:pt x="5840" y="9570"/>
                    <a:pt x="4978" y="9086"/>
                    <a:pt x="4276" y="8459"/>
                  </a:cubicBezTo>
                  <a:cubicBezTo>
                    <a:pt x="3383" y="7660"/>
                    <a:pt x="2692" y="6633"/>
                    <a:pt x="2127" y="5583"/>
                  </a:cubicBezTo>
                  <a:cubicBezTo>
                    <a:pt x="1549" y="4512"/>
                    <a:pt x="1110" y="3368"/>
                    <a:pt x="820" y="2187"/>
                  </a:cubicBezTo>
                  <a:cubicBezTo>
                    <a:pt x="643" y="1469"/>
                    <a:pt x="521" y="737"/>
                    <a:pt x="45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1"/>
            <p:cNvSpPr/>
            <p:nvPr/>
          </p:nvSpPr>
          <p:spPr>
            <a:xfrm>
              <a:off x="5621050" y="2352719"/>
              <a:ext cx="205331" cy="709520"/>
            </a:xfrm>
            <a:custGeom>
              <a:avLst/>
              <a:gdLst/>
              <a:ahLst/>
              <a:cxnLst/>
              <a:rect l="l" t="t" r="r" b="b"/>
              <a:pathLst>
                <a:path w="3708" h="12813" extrusionOk="0">
                  <a:moveTo>
                    <a:pt x="50" y="0"/>
                  </a:moveTo>
                  <a:lnTo>
                    <a:pt x="50" y="0"/>
                  </a:lnTo>
                  <a:cubicBezTo>
                    <a:pt x="0" y="2516"/>
                    <a:pt x="421" y="5085"/>
                    <a:pt x="1191" y="7482"/>
                  </a:cubicBezTo>
                  <a:cubicBezTo>
                    <a:pt x="1799" y="9338"/>
                    <a:pt x="2642" y="11175"/>
                    <a:pt x="3707" y="12812"/>
                  </a:cubicBezTo>
                  <a:cubicBezTo>
                    <a:pt x="2741" y="11120"/>
                    <a:pt x="1942" y="9287"/>
                    <a:pt x="1343" y="7432"/>
                  </a:cubicBezTo>
                  <a:cubicBezTo>
                    <a:pt x="586" y="5041"/>
                    <a:pt x="143" y="2507"/>
                    <a:pt x="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1"/>
            <p:cNvSpPr/>
            <p:nvPr/>
          </p:nvSpPr>
          <p:spPr>
            <a:xfrm>
              <a:off x="5548892" y="2484631"/>
              <a:ext cx="205164" cy="180356"/>
            </a:xfrm>
            <a:custGeom>
              <a:avLst/>
              <a:gdLst/>
              <a:ahLst/>
              <a:cxnLst/>
              <a:rect l="l" t="t" r="r" b="b"/>
              <a:pathLst>
                <a:path w="3705" h="3257" extrusionOk="0">
                  <a:moveTo>
                    <a:pt x="3705" y="0"/>
                  </a:moveTo>
                  <a:lnTo>
                    <a:pt x="3705" y="0"/>
                  </a:lnTo>
                  <a:cubicBezTo>
                    <a:pt x="3325" y="459"/>
                    <a:pt x="2989" y="955"/>
                    <a:pt x="2698" y="1476"/>
                  </a:cubicBezTo>
                  <a:cubicBezTo>
                    <a:pt x="2425" y="1964"/>
                    <a:pt x="2192" y="2474"/>
                    <a:pt x="2001" y="3000"/>
                  </a:cubicBezTo>
                  <a:lnTo>
                    <a:pt x="2001" y="3000"/>
                  </a:lnTo>
                  <a:cubicBezTo>
                    <a:pt x="1402" y="2022"/>
                    <a:pt x="572" y="1219"/>
                    <a:pt x="0" y="225"/>
                  </a:cubicBezTo>
                  <a:lnTo>
                    <a:pt x="0" y="225"/>
                  </a:lnTo>
                  <a:cubicBezTo>
                    <a:pt x="513" y="1289"/>
                    <a:pt x="1375" y="2141"/>
                    <a:pt x="1966" y="3155"/>
                  </a:cubicBezTo>
                  <a:lnTo>
                    <a:pt x="2025" y="3257"/>
                  </a:lnTo>
                  <a:lnTo>
                    <a:pt x="2064" y="3145"/>
                  </a:lnTo>
                  <a:cubicBezTo>
                    <a:pt x="2457" y="2025"/>
                    <a:pt x="3018" y="967"/>
                    <a:pt x="3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1"/>
            <p:cNvSpPr/>
            <p:nvPr/>
          </p:nvSpPr>
          <p:spPr>
            <a:xfrm>
              <a:off x="5599896" y="2711795"/>
              <a:ext cx="227979" cy="218399"/>
            </a:xfrm>
            <a:custGeom>
              <a:avLst/>
              <a:gdLst/>
              <a:ahLst/>
              <a:cxnLst/>
              <a:rect l="l" t="t" r="r" b="b"/>
              <a:pathLst>
                <a:path w="4117" h="3944" extrusionOk="0">
                  <a:moveTo>
                    <a:pt x="4116" y="0"/>
                  </a:moveTo>
                  <a:lnTo>
                    <a:pt x="4116" y="0"/>
                  </a:lnTo>
                  <a:cubicBezTo>
                    <a:pt x="3654" y="909"/>
                    <a:pt x="3280" y="1864"/>
                    <a:pt x="2993" y="2842"/>
                  </a:cubicBezTo>
                  <a:cubicBezTo>
                    <a:pt x="2905" y="3139"/>
                    <a:pt x="2825" y="3438"/>
                    <a:pt x="2752" y="3739"/>
                  </a:cubicBezTo>
                  <a:lnTo>
                    <a:pt x="2752" y="3739"/>
                  </a:lnTo>
                  <a:cubicBezTo>
                    <a:pt x="1759" y="2834"/>
                    <a:pt x="847" y="1844"/>
                    <a:pt x="0" y="801"/>
                  </a:cubicBezTo>
                  <a:lnTo>
                    <a:pt x="0" y="801"/>
                  </a:lnTo>
                  <a:cubicBezTo>
                    <a:pt x="799" y="1925"/>
                    <a:pt x="1732" y="2950"/>
                    <a:pt x="2747" y="3881"/>
                  </a:cubicBezTo>
                  <a:lnTo>
                    <a:pt x="2816" y="3943"/>
                  </a:lnTo>
                  <a:lnTo>
                    <a:pt x="2837" y="3852"/>
                  </a:lnTo>
                  <a:cubicBezTo>
                    <a:pt x="3138" y="2532"/>
                    <a:pt x="3580" y="1244"/>
                    <a:pt x="4116"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1"/>
            <p:cNvSpPr/>
            <p:nvPr/>
          </p:nvSpPr>
          <p:spPr>
            <a:xfrm>
              <a:off x="5040957" y="2839665"/>
              <a:ext cx="833449" cy="378599"/>
            </a:xfrm>
            <a:custGeom>
              <a:avLst/>
              <a:gdLst/>
              <a:ahLst/>
              <a:cxnLst/>
              <a:rect l="l" t="t" r="r" b="b"/>
              <a:pathLst>
                <a:path w="15051" h="6837" extrusionOk="0">
                  <a:moveTo>
                    <a:pt x="6461" y="1"/>
                  </a:moveTo>
                  <a:cubicBezTo>
                    <a:pt x="2805" y="1"/>
                    <a:pt x="0" y="2027"/>
                    <a:pt x="0" y="2027"/>
                  </a:cubicBezTo>
                  <a:cubicBezTo>
                    <a:pt x="0" y="2027"/>
                    <a:pt x="659" y="3027"/>
                    <a:pt x="1895" y="4115"/>
                  </a:cubicBezTo>
                  <a:cubicBezTo>
                    <a:pt x="2737" y="4855"/>
                    <a:pt x="3846" y="5635"/>
                    <a:pt x="5198" y="6170"/>
                  </a:cubicBezTo>
                  <a:cubicBezTo>
                    <a:pt x="5311" y="6214"/>
                    <a:pt x="5425" y="6257"/>
                    <a:pt x="5541" y="6299"/>
                  </a:cubicBezTo>
                  <a:cubicBezTo>
                    <a:pt x="6476" y="6628"/>
                    <a:pt x="7520" y="6837"/>
                    <a:pt x="8665" y="6837"/>
                  </a:cubicBezTo>
                  <a:cubicBezTo>
                    <a:pt x="10535" y="6837"/>
                    <a:pt x="12674" y="6281"/>
                    <a:pt x="15051" y="4791"/>
                  </a:cubicBezTo>
                  <a:cubicBezTo>
                    <a:pt x="14517" y="4087"/>
                    <a:pt x="13974" y="3476"/>
                    <a:pt x="13424" y="2951"/>
                  </a:cubicBezTo>
                  <a:cubicBezTo>
                    <a:pt x="12913" y="2463"/>
                    <a:pt x="12397" y="2049"/>
                    <a:pt x="11882" y="1698"/>
                  </a:cubicBezTo>
                  <a:cubicBezTo>
                    <a:pt x="10022" y="433"/>
                    <a:pt x="8150" y="1"/>
                    <a:pt x="6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1"/>
            <p:cNvSpPr/>
            <p:nvPr/>
          </p:nvSpPr>
          <p:spPr>
            <a:xfrm>
              <a:off x="5145900" y="3003088"/>
              <a:ext cx="728514" cy="215187"/>
            </a:xfrm>
            <a:custGeom>
              <a:avLst/>
              <a:gdLst/>
              <a:ahLst/>
              <a:cxnLst/>
              <a:rect l="l" t="t" r="r" b="b"/>
              <a:pathLst>
                <a:path w="13156" h="3886" extrusionOk="0">
                  <a:moveTo>
                    <a:pt x="11529" y="0"/>
                  </a:moveTo>
                  <a:cubicBezTo>
                    <a:pt x="10971" y="763"/>
                    <a:pt x="10145" y="1308"/>
                    <a:pt x="9269" y="1645"/>
                  </a:cubicBezTo>
                  <a:cubicBezTo>
                    <a:pt x="8149" y="2073"/>
                    <a:pt x="6919" y="2216"/>
                    <a:pt x="5727" y="2238"/>
                  </a:cubicBezTo>
                  <a:cubicBezTo>
                    <a:pt x="5637" y="2240"/>
                    <a:pt x="5547" y="2241"/>
                    <a:pt x="5457" y="2241"/>
                  </a:cubicBezTo>
                  <a:cubicBezTo>
                    <a:pt x="4330" y="2241"/>
                    <a:pt x="3204" y="2106"/>
                    <a:pt x="2108" y="1843"/>
                  </a:cubicBezTo>
                  <a:cubicBezTo>
                    <a:pt x="1390" y="1672"/>
                    <a:pt x="685" y="1445"/>
                    <a:pt x="0" y="1164"/>
                  </a:cubicBezTo>
                  <a:lnTo>
                    <a:pt x="0" y="1164"/>
                  </a:lnTo>
                  <a:cubicBezTo>
                    <a:pt x="842" y="1904"/>
                    <a:pt x="1951" y="2684"/>
                    <a:pt x="3303" y="3219"/>
                  </a:cubicBezTo>
                  <a:cubicBezTo>
                    <a:pt x="3416" y="3263"/>
                    <a:pt x="3530" y="3306"/>
                    <a:pt x="3646" y="3348"/>
                  </a:cubicBezTo>
                  <a:cubicBezTo>
                    <a:pt x="4581" y="3677"/>
                    <a:pt x="5625" y="3886"/>
                    <a:pt x="6770" y="3886"/>
                  </a:cubicBezTo>
                  <a:cubicBezTo>
                    <a:pt x="8640" y="3886"/>
                    <a:pt x="10779" y="3330"/>
                    <a:pt x="13156" y="1840"/>
                  </a:cubicBezTo>
                  <a:cubicBezTo>
                    <a:pt x="12622" y="1136"/>
                    <a:pt x="12079" y="525"/>
                    <a:pt x="1152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1"/>
            <p:cNvSpPr/>
            <p:nvPr/>
          </p:nvSpPr>
          <p:spPr>
            <a:xfrm>
              <a:off x="5126296" y="2961665"/>
              <a:ext cx="723474" cy="150731"/>
            </a:xfrm>
            <a:custGeom>
              <a:avLst/>
              <a:gdLst/>
              <a:ahLst/>
              <a:cxnLst/>
              <a:rect l="l" t="t" r="r" b="b"/>
              <a:pathLst>
                <a:path w="13065" h="2722" extrusionOk="0">
                  <a:moveTo>
                    <a:pt x="1" y="0"/>
                  </a:moveTo>
                  <a:lnTo>
                    <a:pt x="1" y="0"/>
                  </a:lnTo>
                  <a:cubicBezTo>
                    <a:pt x="2215" y="1196"/>
                    <a:pt x="4691" y="1999"/>
                    <a:pt x="7173" y="2412"/>
                  </a:cubicBezTo>
                  <a:cubicBezTo>
                    <a:pt x="8415" y="2612"/>
                    <a:pt x="9694" y="2721"/>
                    <a:pt x="10966" y="2721"/>
                  </a:cubicBezTo>
                  <a:cubicBezTo>
                    <a:pt x="11670" y="2721"/>
                    <a:pt x="12372" y="2688"/>
                    <a:pt x="13065" y="2617"/>
                  </a:cubicBezTo>
                  <a:lnTo>
                    <a:pt x="13065" y="2617"/>
                  </a:lnTo>
                  <a:cubicBezTo>
                    <a:pt x="12674" y="2634"/>
                    <a:pt x="12282" y="2643"/>
                    <a:pt x="11889" y="2643"/>
                  </a:cubicBezTo>
                  <a:cubicBezTo>
                    <a:pt x="10321" y="2643"/>
                    <a:pt x="8737" y="2509"/>
                    <a:pt x="7200" y="2255"/>
                  </a:cubicBezTo>
                  <a:cubicBezTo>
                    <a:pt x="4727" y="1832"/>
                    <a:pt x="2271" y="106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1"/>
            <p:cNvSpPr/>
            <p:nvPr/>
          </p:nvSpPr>
          <p:spPr>
            <a:xfrm>
              <a:off x="5220329" y="2906286"/>
              <a:ext cx="200734" cy="188220"/>
            </a:xfrm>
            <a:custGeom>
              <a:avLst/>
              <a:gdLst/>
              <a:ahLst/>
              <a:cxnLst/>
              <a:rect l="l" t="t" r="r" b="b"/>
              <a:pathLst>
                <a:path w="3625" h="3399" extrusionOk="0">
                  <a:moveTo>
                    <a:pt x="1498" y="0"/>
                  </a:moveTo>
                  <a:lnTo>
                    <a:pt x="1498" y="0"/>
                  </a:lnTo>
                  <a:cubicBezTo>
                    <a:pt x="1732" y="548"/>
                    <a:pt x="2019" y="1074"/>
                    <a:pt x="2349" y="1572"/>
                  </a:cubicBezTo>
                  <a:cubicBezTo>
                    <a:pt x="2657" y="2038"/>
                    <a:pt x="3004" y="2479"/>
                    <a:pt x="3384" y="2890"/>
                  </a:cubicBezTo>
                  <a:lnTo>
                    <a:pt x="3384" y="2890"/>
                  </a:lnTo>
                  <a:cubicBezTo>
                    <a:pt x="2240" y="2974"/>
                    <a:pt x="1146" y="3343"/>
                    <a:pt x="0" y="3397"/>
                  </a:cubicBezTo>
                  <a:cubicBezTo>
                    <a:pt x="46" y="3398"/>
                    <a:pt x="91" y="3398"/>
                    <a:pt x="136" y="3398"/>
                  </a:cubicBezTo>
                  <a:cubicBezTo>
                    <a:pt x="1269" y="3398"/>
                    <a:pt x="2379" y="3050"/>
                    <a:pt x="3506" y="2991"/>
                  </a:cubicBezTo>
                  <a:lnTo>
                    <a:pt x="3624" y="2985"/>
                  </a:lnTo>
                  <a:lnTo>
                    <a:pt x="3542" y="2899"/>
                  </a:lnTo>
                  <a:cubicBezTo>
                    <a:pt x="2727" y="2038"/>
                    <a:pt x="2042" y="1054"/>
                    <a:pt x="1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1"/>
            <p:cNvSpPr/>
            <p:nvPr/>
          </p:nvSpPr>
          <p:spPr>
            <a:xfrm>
              <a:off x="5474020" y="2944774"/>
              <a:ext cx="226151" cy="222940"/>
            </a:xfrm>
            <a:custGeom>
              <a:avLst/>
              <a:gdLst/>
              <a:ahLst/>
              <a:cxnLst/>
              <a:rect l="l" t="t" r="r" b="b"/>
              <a:pathLst>
                <a:path w="4084" h="4026" extrusionOk="0">
                  <a:moveTo>
                    <a:pt x="1175" y="0"/>
                  </a:moveTo>
                  <a:cubicBezTo>
                    <a:pt x="1771" y="827"/>
                    <a:pt x="2447" y="1598"/>
                    <a:pt x="3185" y="2300"/>
                  </a:cubicBezTo>
                  <a:cubicBezTo>
                    <a:pt x="3408" y="2514"/>
                    <a:pt x="3638" y="2723"/>
                    <a:pt x="3872" y="2925"/>
                  </a:cubicBezTo>
                  <a:lnTo>
                    <a:pt x="3872" y="2925"/>
                  </a:lnTo>
                  <a:cubicBezTo>
                    <a:pt x="2613" y="3395"/>
                    <a:pt x="1315" y="3751"/>
                    <a:pt x="0" y="4025"/>
                  </a:cubicBezTo>
                  <a:cubicBezTo>
                    <a:pt x="1364" y="3830"/>
                    <a:pt x="2703" y="3472"/>
                    <a:pt x="3996" y="2995"/>
                  </a:cubicBezTo>
                  <a:lnTo>
                    <a:pt x="4084" y="2963"/>
                  </a:lnTo>
                  <a:lnTo>
                    <a:pt x="4012" y="2902"/>
                  </a:lnTo>
                  <a:cubicBezTo>
                    <a:pt x="2976" y="2029"/>
                    <a:pt x="2034" y="1047"/>
                    <a:pt x="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1"/>
            <p:cNvSpPr/>
            <p:nvPr/>
          </p:nvSpPr>
          <p:spPr>
            <a:xfrm>
              <a:off x="5124967" y="2390543"/>
              <a:ext cx="729012" cy="728126"/>
            </a:xfrm>
            <a:custGeom>
              <a:avLst/>
              <a:gdLst/>
              <a:ahLst/>
              <a:cxnLst/>
              <a:rect l="l" t="t" r="r" b="b"/>
              <a:pathLst>
                <a:path w="13165" h="13149" extrusionOk="0">
                  <a:moveTo>
                    <a:pt x="2259" y="1"/>
                  </a:moveTo>
                  <a:cubicBezTo>
                    <a:pt x="2248" y="1"/>
                    <a:pt x="2237" y="8"/>
                    <a:pt x="2239" y="21"/>
                  </a:cubicBezTo>
                  <a:cubicBezTo>
                    <a:pt x="2247" y="94"/>
                    <a:pt x="2255" y="167"/>
                    <a:pt x="2263" y="241"/>
                  </a:cubicBezTo>
                  <a:cubicBezTo>
                    <a:pt x="2330" y="824"/>
                    <a:pt x="2409" y="1407"/>
                    <a:pt x="2530" y="1982"/>
                  </a:cubicBezTo>
                  <a:cubicBezTo>
                    <a:pt x="2651" y="2553"/>
                    <a:pt x="2812" y="3115"/>
                    <a:pt x="3039" y="3651"/>
                  </a:cubicBezTo>
                  <a:cubicBezTo>
                    <a:pt x="3261" y="4175"/>
                    <a:pt x="3549" y="4667"/>
                    <a:pt x="3901" y="5114"/>
                  </a:cubicBezTo>
                  <a:cubicBezTo>
                    <a:pt x="4121" y="5392"/>
                    <a:pt x="4364" y="5652"/>
                    <a:pt x="4628" y="5889"/>
                  </a:cubicBezTo>
                  <a:cubicBezTo>
                    <a:pt x="4780" y="6028"/>
                    <a:pt x="4940" y="6160"/>
                    <a:pt x="5106" y="6282"/>
                  </a:cubicBezTo>
                  <a:cubicBezTo>
                    <a:pt x="5528" y="6595"/>
                    <a:pt x="5989" y="6853"/>
                    <a:pt x="6476" y="7052"/>
                  </a:cubicBezTo>
                  <a:cubicBezTo>
                    <a:pt x="6624" y="7221"/>
                    <a:pt x="6775" y="7387"/>
                    <a:pt x="6931" y="7551"/>
                  </a:cubicBezTo>
                  <a:cubicBezTo>
                    <a:pt x="6958" y="7580"/>
                    <a:pt x="6987" y="7610"/>
                    <a:pt x="7015" y="7639"/>
                  </a:cubicBezTo>
                  <a:cubicBezTo>
                    <a:pt x="6648" y="7382"/>
                    <a:pt x="6257" y="7157"/>
                    <a:pt x="5849" y="6970"/>
                  </a:cubicBezTo>
                  <a:cubicBezTo>
                    <a:pt x="5397" y="6764"/>
                    <a:pt x="4924" y="6600"/>
                    <a:pt x="4441" y="6484"/>
                  </a:cubicBezTo>
                  <a:cubicBezTo>
                    <a:pt x="3956" y="6367"/>
                    <a:pt x="3461" y="6297"/>
                    <a:pt x="2964" y="6275"/>
                  </a:cubicBezTo>
                  <a:cubicBezTo>
                    <a:pt x="2847" y="6270"/>
                    <a:pt x="2731" y="6267"/>
                    <a:pt x="2614" y="6267"/>
                  </a:cubicBezTo>
                  <a:cubicBezTo>
                    <a:pt x="2231" y="6267"/>
                    <a:pt x="1848" y="6295"/>
                    <a:pt x="1469" y="6353"/>
                  </a:cubicBezTo>
                  <a:cubicBezTo>
                    <a:pt x="1416" y="6361"/>
                    <a:pt x="1361" y="6370"/>
                    <a:pt x="1307" y="6380"/>
                  </a:cubicBezTo>
                  <a:cubicBezTo>
                    <a:pt x="868" y="6456"/>
                    <a:pt x="436" y="6573"/>
                    <a:pt x="20" y="6728"/>
                  </a:cubicBezTo>
                  <a:cubicBezTo>
                    <a:pt x="0" y="6736"/>
                    <a:pt x="0" y="6761"/>
                    <a:pt x="21" y="6767"/>
                  </a:cubicBezTo>
                  <a:cubicBezTo>
                    <a:pt x="79" y="6787"/>
                    <a:pt x="136" y="6806"/>
                    <a:pt x="195" y="6828"/>
                  </a:cubicBezTo>
                  <a:cubicBezTo>
                    <a:pt x="655" y="7003"/>
                    <a:pt x="1073" y="7266"/>
                    <a:pt x="1479" y="7539"/>
                  </a:cubicBezTo>
                  <a:cubicBezTo>
                    <a:pt x="1886" y="7813"/>
                    <a:pt x="2286" y="8100"/>
                    <a:pt x="2720" y="8333"/>
                  </a:cubicBezTo>
                  <a:cubicBezTo>
                    <a:pt x="3152" y="8564"/>
                    <a:pt x="3616" y="8727"/>
                    <a:pt x="4108" y="8765"/>
                  </a:cubicBezTo>
                  <a:cubicBezTo>
                    <a:pt x="4190" y="8771"/>
                    <a:pt x="4273" y="8774"/>
                    <a:pt x="4355" y="8774"/>
                  </a:cubicBezTo>
                  <a:cubicBezTo>
                    <a:pt x="4802" y="8774"/>
                    <a:pt x="5247" y="8688"/>
                    <a:pt x="5671" y="8549"/>
                  </a:cubicBezTo>
                  <a:cubicBezTo>
                    <a:pt x="5975" y="8449"/>
                    <a:pt x="6268" y="8323"/>
                    <a:pt x="6555" y="8183"/>
                  </a:cubicBezTo>
                  <a:cubicBezTo>
                    <a:pt x="6776" y="8075"/>
                    <a:pt x="6994" y="7958"/>
                    <a:pt x="7210" y="7839"/>
                  </a:cubicBezTo>
                  <a:cubicBezTo>
                    <a:pt x="7679" y="8313"/>
                    <a:pt x="8175" y="8760"/>
                    <a:pt x="8695" y="9177"/>
                  </a:cubicBezTo>
                  <a:cubicBezTo>
                    <a:pt x="8752" y="9222"/>
                    <a:pt x="8810" y="9268"/>
                    <a:pt x="8867" y="9313"/>
                  </a:cubicBezTo>
                  <a:cubicBezTo>
                    <a:pt x="8463" y="9147"/>
                    <a:pt x="8040" y="9031"/>
                    <a:pt x="7607" y="8966"/>
                  </a:cubicBezTo>
                  <a:cubicBezTo>
                    <a:pt x="7326" y="8925"/>
                    <a:pt x="7043" y="8905"/>
                    <a:pt x="6759" y="8905"/>
                  </a:cubicBezTo>
                  <a:cubicBezTo>
                    <a:pt x="6411" y="8905"/>
                    <a:pt x="6062" y="8935"/>
                    <a:pt x="5719" y="8995"/>
                  </a:cubicBezTo>
                  <a:cubicBezTo>
                    <a:pt x="5392" y="9052"/>
                    <a:pt x="5071" y="9135"/>
                    <a:pt x="4758" y="9243"/>
                  </a:cubicBezTo>
                  <a:cubicBezTo>
                    <a:pt x="4159" y="9450"/>
                    <a:pt x="3595" y="9740"/>
                    <a:pt x="3074" y="10096"/>
                  </a:cubicBezTo>
                  <a:cubicBezTo>
                    <a:pt x="2703" y="10350"/>
                    <a:pt x="2355" y="10635"/>
                    <a:pt x="2033" y="10948"/>
                  </a:cubicBezTo>
                  <a:cubicBezTo>
                    <a:pt x="2018" y="10962"/>
                    <a:pt x="2032" y="10983"/>
                    <a:pt x="2048" y="10983"/>
                  </a:cubicBezTo>
                  <a:cubicBezTo>
                    <a:pt x="2050" y="10983"/>
                    <a:pt x="2051" y="10982"/>
                    <a:pt x="2052" y="10982"/>
                  </a:cubicBezTo>
                  <a:lnTo>
                    <a:pt x="2052" y="10981"/>
                  </a:lnTo>
                  <a:cubicBezTo>
                    <a:pt x="2447" y="10897"/>
                    <a:pt x="2849" y="10869"/>
                    <a:pt x="3251" y="10869"/>
                  </a:cubicBezTo>
                  <a:cubicBezTo>
                    <a:pt x="3382" y="10869"/>
                    <a:pt x="3513" y="10872"/>
                    <a:pt x="3643" y="10877"/>
                  </a:cubicBezTo>
                  <a:cubicBezTo>
                    <a:pt x="4266" y="10900"/>
                    <a:pt x="4892" y="10967"/>
                    <a:pt x="5516" y="10967"/>
                  </a:cubicBezTo>
                  <a:cubicBezTo>
                    <a:pt x="5832" y="10967"/>
                    <a:pt x="6147" y="10950"/>
                    <a:pt x="6461" y="10902"/>
                  </a:cubicBezTo>
                  <a:cubicBezTo>
                    <a:pt x="7313" y="10772"/>
                    <a:pt x="8113" y="10377"/>
                    <a:pt x="8735" y="9786"/>
                  </a:cubicBezTo>
                  <a:cubicBezTo>
                    <a:pt x="8845" y="9681"/>
                    <a:pt x="8950" y="9569"/>
                    <a:pt x="9049" y="9452"/>
                  </a:cubicBezTo>
                  <a:cubicBezTo>
                    <a:pt x="9179" y="9552"/>
                    <a:pt x="9310" y="9648"/>
                    <a:pt x="9443" y="9743"/>
                  </a:cubicBezTo>
                  <a:cubicBezTo>
                    <a:pt x="9922" y="10089"/>
                    <a:pt x="10418" y="10409"/>
                    <a:pt x="10931" y="10702"/>
                  </a:cubicBezTo>
                  <a:cubicBezTo>
                    <a:pt x="11040" y="10764"/>
                    <a:pt x="11151" y="10825"/>
                    <a:pt x="11262" y="10883"/>
                  </a:cubicBezTo>
                  <a:cubicBezTo>
                    <a:pt x="10951" y="10825"/>
                    <a:pt x="10635" y="10787"/>
                    <a:pt x="10318" y="10773"/>
                  </a:cubicBezTo>
                  <a:cubicBezTo>
                    <a:pt x="10213" y="10768"/>
                    <a:pt x="10108" y="10766"/>
                    <a:pt x="10002" y="10766"/>
                  </a:cubicBezTo>
                  <a:cubicBezTo>
                    <a:pt x="9637" y="10766"/>
                    <a:pt x="9273" y="10795"/>
                    <a:pt x="8913" y="10855"/>
                  </a:cubicBezTo>
                  <a:cubicBezTo>
                    <a:pt x="8423" y="10937"/>
                    <a:pt x="7942" y="11073"/>
                    <a:pt x="7483" y="11263"/>
                  </a:cubicBezTo>
                  <a:cubicBezTo>
                    <a:pt x="6994" y="11464"/>
                    <a:pt x="6529" y="11725"/>
                    <a:pt x="6101" y="12037"/>
                  </a:cubicBezTo>
                  <a:cubicBezTo>
                    <a:pt x="5958" y="12141"/>
                    <a:pt x="5820" y="12250"/>
                    <a:pt x="5686" y="12364"/>
                  </a:cubicBezTo>
                  <a:cubicBezTo>
                    <a:pt x="5418" y="12594"/>
                    <a:pt x="5167" y="12845"/>
                    <a:pt x="4938" y="13114"/>
                  </a:cubicBezTo>
                  <a:cubicBezTo>
                    <a:pt x="4928" y="13127"/>
                    <a:pt x="4936" y="13148"/>
                    <a:pt x="4954" y="13148"/>
                  </a:cubicBezTo>
                  <a:cubicBezTo>
                    <a:pt x="4955" y="13148"/>
                    <a:pt x="4957" y="13148"/>
                    <a:pt x="4959" y="13147"/>
                  </a:cubicBezTo>
                  <a:cubicBezTo>
                    <a:pt x="5012" y="13130"/>
                    <a:pt x="5067" y="13117"/>
                    <a:pt x="5121" y="13104"/>
                  </a:cubicBezTo>
                  <a:cubicBezTo>
                    <a:pt x="5368" y="13051"/>
                    <a:pt x="5620" y="13038"/>
                    <a:pt x="5871" y="13038"/>
                  </a:cubicBezTo>
                  <a:cubicBezTo>
                    <a:pt x="6075" y="13038"/>
                    <a:pt x="6279" y="13047"/>
                    <a:pt x="6481" y="13051"/>
                  </a:cubicBezTo>
                  <a:cubicBezTo>
                    <a:pt x="6557" y="13053"/>
                    <a:pt x="6633" y="13054"/>
                    <a:pt x="6709" y="13054"/>
                  </a:cubicBezTo>
                  <a:cubicBezTo>
                    <a:pt x="7088" y="13054"/>
                    <a:pt x="7467" y="13031"/>
                    <a:pt x="7841" y="12978"/>
                  </a:cubicBezTo>
                  <a:cubicBezTo>
                    <a:pt x="8288" y="12916"/>
                    <a:pt x="8731" y="12812"/>
                    <a:pt x="9154" y="12652"/>
                  </a:cubicBezTo>
                  <a:cubicBezTo>
                    <a:pt x="9599" y="12486"/>
                    <a:pt x="10014" y="12258"/>
                    <a:pt x="10395" y="11976"/>
                  </a:cubicBezTo>
                  <a:cubicBezTo>
                    <a:pt x="10623" y="11807"/>
                    <a:pt x="10839" y="11622"/>
                    <a:pt x="11047" y="11430"/>
                  </a:cubicBezTo>
                  <a:cubicBezTo>
                    <a:pt x="11199" y="11291"/>
                    <a:pt x="11347" y="11147"/>
                    <a:pt x="11492" y="11002"/>
                  </a:cubicBezTo>
                  <a:cubicBezTo>
                    <a:pt x="11992" y="11250"/>
                    <a:pt x="12516" y="11454"/>
                    <a:pt x="13064" y="11564"/>
                  </a:cubicBezTo>
                  <a:cubicBezTo>
                    <a:pt x="13068" y="11565"/>
                    <a:pt x="13072" y="11565"/>
                    <a:pt x="13077" y="11565"/>
                  </a:cubicBezTo>
                  <a:cubicBezTo>
                    <a:pt x="13143" y="11565"/>
                    <a:pt x="13165" y="11461"/>
                    <a:pt x="13094" y="11446"/>
                  </a:cubicBezTo>
                  <a:cubicBezTo>
                    <a:pt x="13000" y="11426"/>
                    <a:pt x="12908" y="11406"/>
                    <a:pt x="12817" y="11382"/>
                  </a:cubicBezTo>
                  <a:cubicBezTo>
                    <a:pt x="12499" y="11300"/>
                    <a:pt x="12192" y="11189"/>
                    <a:pt x="11894" y="11057"/>
                  </a:cubicBezTo>
                  <a:cubicBezTo>
                    <a:pt x="11894" y="11057"/>
                    <a:pt x="11642" y="10941"/>
                    <a:pt x="11575" y="10908"/>
                  </a:cubicBezTo>
                  <a:cubicBezTo>
                    <a:pt x="11582" y="10883"/>
                    <a:pt x="11587" y="10860"/>
                    <a:pt x="11594" y="10837"/>
                  </a:cubicBezTo>
                  <a:cubicBezTo>
                    <a:pt x="11610" y="10781"/>
                    <a:pt x="11627" y="10724"/>
                    <a:pt x="11647" y="10669"/>
                  </a:cubicBezTo>
                  <a:cubicBezTo>
                    <a:pt x="11783" y="10283"/>
                    <a:pt x="11987" y="9924"/>
                    <a:pt x="12133" y="9543"/>
                  </a:cubicBezTo>
                  <a:cubicBezTo>
                    <a:pt x="12285" y="9148"/>
                    <a:pt x="12374" y="8733"/>
                    <a:pt x="12407" y="8312"/>
                  </a:cubicBezTo>
                  <a:cubicBezTo>
                    <a:pt x="12440" y="7892"/>
                    <a:pt x="12413" y="7469"/>
                    <a:pt x="12327" y="7057"/>
                  </a:cubicBezTo>
                  <a:cubicBezTo>
                    <a:pt x="12286" y="6849"/>
                    <a:pt x="12227" y="6645"/>
                    <a:pt x="12155" y="6445"/>
                  </a:cubicBezTo>
                  <a:cubicBezTo>
                    <a:pt x="12069" y="6212"/>
                    <a:pt x="11961" y="5986"/>
                    <a:pt x="11847" y="5765"/>
                  </a:cubicBezTo>
                  <a:cubicBezTo>
                    <a:pt x="11609" y="5304"/>
                    <a:pt x="11336" y="4859"/>
                    <a:pt x="11143" y="4376"/>
                  </a:cubicBezTo>
                  <a:cubicBezTo>
                    <a:pt x="11139" y="4368"/>
                    <a:pt x="11130" y="4362"/>
                    <a:pt x="11121" y="4362"/>
                  </a:cubicBezTo>
                  <a:cubicBezTo>
                    <a:pt x="11115" y="4362"/>
                    <a:pt x="11109" y="4365"/>
                    <a:pt x="11105" y="4372"/>
                  </a:cubicBezTo>
                  <a:cubicBezTo>
                    <a:pt x="11080" y="4423"/>
                    <a:pt x="11057" y="4475"/>
                    <a:pt x="11036" y="4528"/>
                  </a:cubicBezTo>
                  <a:cubicBezTo>
                    <a:pt x="10866" y="4939"/>
                    <a:pt x="10775" y="5383"/>
                    <a:pt x="10692" y="5818"/>
                  </a:cubicBezTo>
                  <a:cubicBezTo>
                    <a:pt x="10610" y="6247"/>
                    <a:pt x="10551" y="6680"/>
                    <a:pt x="10523" y="7117"/>
                  </a:cubicBezTo>
                  <a:cubicBezTo>
                    <a:pt x="10496" y="7555"/>
                    <a:pt x="10503" y="7995"/>
                    <a:pt x="10556" y="8430"/>
                  </a:cubicBezTo>
                  <a:cubicBezTo>
                    <a:pt x="10610" y="8869"/>
                    <a:pt x="10710" y="9301"/>
                    <a:pt x="10867" y="9716"/>
                  </a:cubicBezTo>
                  <a:cubicBezTo>
                    <a:pt x="10966" y="9977"/>
                    <a:pt x="11087" y="10230"/>
                    <a:pt x="11231" y="10469"/>
                  </a:cubicBezTo>
                  <a:cubicBezTo>
                    <a:pt x="11287" y="10590"/>
                    <a:pt x="11347" y="10708"/>
                    <a:pt x="11412" y="10825"/>
                  </a:cubicBezTo>
                  <a:cubicBezTo>
                    <a:pt x="11177" y="10704"/>
                    <a:pt x="10948" y="10574"/>
                    <a:pt x="10723" y="10441"/>
                  </a:cubicBezTo>
                  <a:cubicBezTo>
                    <a:pt x="10309" y="10192"/>
                    <a:pt x="9904" y="9927"/>
                    <a:pt x="9513" y="9646"/>
                  </a:cubicBezTo>
                  <a:cubicBezTo>
                    <a:pt x="9382" y="9552"/>
                    <a:pt x="9252" y="9456"/>
                    <a:pt x="9124" y="9359"/>
                  </a:cubicBezTo>
                  <a:cubicBezTo>
                    <a:pt x="9130" y="9329"/>
                    <a:pt x="9136" y="9298"/>
                    <a:pt x="9143" y="9268"/>
                  </a:cubicBezTo>
                  <a:cubicBezTo>
                    <a:pt x="9247" y="8818"/>
                    <a:pt x="9531" y="8421"/>
                    <a:pt x="9745" y="8018"/>
                  </a:cubicBezTo>
                  <a:cubicBezTo>
                    <a:pt x="9957" y="7623"/>
                    <a:pt x="10147" y="7208"/>
                    <a:pt x="10239" y="6766"/>
                  </a:cubicBezTo>
                  <a:cubicBezTo>
                    <a:pt x="10327" y="6349"/>
                    <a:pt x="10310" y="5923"/>
                    <a:pt x="10223" y="5506"/>
                  </a:cubicBezTo>
                  <a:cubicBezTo>
                    <a:pt x="10045" y="4655"/>
                    <a:pt x="9621" y="3883"/>
                    <a:pt x="9363" y="3057"/>
                  </a:cubicBezTo>
                  <a:cubicBezTo>
                    <a:pt x="9360" y="3047"/>
                    <a:pt x="9353" y="3042"/>
                    <a:pt x="9345" y="3042"/>
                  </a:cubicBezTo>
                  <a:cubicBezTo>
                    <a:pt x="9336" y="3042"/>
                    <a:pt x="9328" y="3047"/>
                    <a:pt x="9324" y="3057"/>
                  </a:cubicBezTo>
                  <a:cubicBezTo>
                    <a:pt x="9283" y="3168"/>
                    <a:pt x="9243" y="3279"/>
                    <a:pt x="9205" y="3390"/>
                  </a:cubicBezTo>
                  <a:cubicBezTo>
                    <a:pt x="8895" y="4291"/>
                    <a:pt x="8671" y="5227"/>
                    <a:pt x="8605" y="6179"/>
                  </a:cubicBezTo>
                  <a:cubicBezTo>
                    <a:pt x="8541" y="7096"/>
                    <a:pt x="8627" y="8031"/>
                    <a:pt x="8911" y="8909"/>
                  </a:cubicBezTo>
                  <a:cubicBezTo>
                    <a:pt x="8946" y="9018"/>
                    <a:pt x="8984" y="9126"/>
                    <a:pt x="9026" y="9233"/>
                  </a:cubicBezTo>
                  <a:cubicBezTo>
                    <a:pt x="9035" y="9257"/>
                    <a:pt x="9045" y="9282"/>
                    <a:pt x="9056" y="9307"/>
                  </a:cubicBezTo>
                  <a:cubicBezTo>
                    <a:pt x="8959" y="9233"/>
                    <a:pt x="8865" y="9159"/>
                    <a:pt x="8770" y="9083"/>
                  </a:cubicBezTo>
                  <a:cubicBezTo>
                    <a:pt x="8263" y="8675"/>
                    <a:pt x="7778" y="8238"/>
                    <a:pt x="7319" y="7777"/>
                  </a:cubicBezTo>
                  <a:cubicBezTo>
                    <a:pt x="7324" y="7770"/>
                    <a:pt x="7324" y="7761"/>
                    <a:pt x="7320" y="7755"/>
                  </a:cubicBezTo>
                  <a:cubicBezTo>
                    <a:pt x="7320" y="7752"/>
                    <a:pt x="7319" y="7751"/>
                    <a:pt x="7318" y="7749"/>
                  </a:cubicBezTo>
                  <a:cubicBezTo>
                    <a:pt x="7588" y="7247"/>
                    <a:pt x="7857" y="6743"/>
                    <a:pt x="8068" y="6214"/>
                  </a:cubicBezTo>
                  <a:cubicBezTo>
                    <a:pt x="8414" y="5353"/>
                    <a:pt x="8600" y="4406"/>
                    <a:pt x="8372" y="3490"/>
                  </a:cubicBezTo>
                  <a:cubicBezTo>
                    <a:pt x="8139" y="2553"/>
                    <a:pt x="7550" y="1751"/>
                    <a:pt x="6958" y="1006"/>
                  </a:cubicBezTo>
                  <a:cubicBezTo>
                    <a:pt x="6955" y="1002"/>
                    <a:pt x="6951" y="1000"/>
                    <a:pt x="6947" y="1000"/>
                  </a:cubicBezTo>
                  <a:cubicBezTo>
                    <a:pt x="6938" y="1000"/>
                    <a:pt x="6928" y="1007"/>
                    <a:pt x="6924" y="1016"/>
                  </a:cubicBezTo>
                  <a:cubicBezTo>
                    <a:pt x="6751" y="1495"/>
                    <a:pt x="6622" y="1989"/>
                    <a:pt x="6537" y="2492"/>
                  </a:cubicBezTo>
                  <a:cubicBezTo>
                    <a:pt x="6386" y="3384"/>
                    <a:pt x="6375" y="4300"/>
                    <a:pt x="6502" y="5196"/>
                  </a:cubicBezTo>
                  <a:cubicBezTo>
                    <a:pt x="6624" y="6069"/>
                    <a:pt x="6877" y="6921"/>
                    <a:pt x="7257" y="7716"/>
                  </a:cubicBezTo>
                  <a:cubicBezTo>
                    <a:pt x="7176" y="7634"/>
                    <a:pt x="7096" y="7551"/>
                    <a:pt x="7016" y="7467"/>
                  </a:cubicBezTo>
                  <a:cubicBezTo>
                    <a:pt x="6867" y="7309"/>
                    <a:pt x="6720" y="7148"/>
                    <a:pt x="6576" y="6984"/>
                  </a:cubicBezTo>
                  <a:cubicBezTo>
                    <a:pt x="6557" y="6941"/>
                    <a:pt x="6536" y="6899"/>
                    <a:pt x="6516" y="6856"/>
                  </a:cubicBezTo>
                  <a:cubicBezTo>
                    <a:pt x="6288" y="6349"/>
                    <a:pt x="6149" y="5806"/>
                    <a:pt x="6023" y="5266"/>
                  </a:cubicBezTo>
                  <a:cubicBezTo>
                    <a:pt x="5898" y="4726"/>
                    <a:pt x="5786" y="4180"/>
                    <a:pt x="5610" y="3653"/>
                  </a:cubicBezTo>
                  <a:cubicBezTo>
                    <a:pt x="5429" y="3120"/>
                    <a:pt x="5173" y="2618"/>
                    <a:pt x="4843" y="2162"/>
                  </a:cubicBezTo>
                  <a:cubicBezTo>
                    <a:pt x="4514" y="1705"/>
                    <a:pt x="4120" y="1295"/>
                    <a:pt x="3685" y="937"/>
                  </a:cubicBezTo>
                  <a:cubicBezTo>
                    <a:pt x="3554" y="828"/>
                    <a:pt x="3419" y="724"/>
                    <a:pt x="3281" y="624"/>
                  </a:cubicBezTo>
                  <a:cubicBezTo>
                    <a:pt x="2959" y="393"/>
                    <a:pt x="2620" y="186"/>
                    <a:pt x="2268" y="3"/>
                  </a:cubicBezTo>
                  <a:cubicBezTo>
                    <a:pt x="2265" y="1"/>
                    <a:pt x="2262" y="1"/>
                    <a:pt x="2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1"/>
            <p:cNvSpPr/>
            <p:nvPr/>
          </p:nvSpPr>
          <p:spPr>
            <a:xfrm>
              <a:off x="5248905" y="2390487"/>
              <a:ext cx="142369" cy="326214"/>
            </a:xfrm>
            <a:custGeom>
              <a:avLst/>
              <a:gdLst/>
              <a:ahLst/>
              <a:cxnLst/>
              <a:rect l="l" t="t" r="r" b="b"/>
              <a:pathLst>
                <a:path w="2571" h="5891" extrusionOk="0">
                  <a:moveTo>
                    <a:pt x="22" y="1"/>
                  </a:moveTo>
                  <a:cubicBezTo>
                    <a:pt x="11" y="1"/>
                    <a:pt x="0" y="9"/>
                    <a:pt x="1" y="21"/>
                  </a:cubicBezTo>
                  <a:cubicBezTo>
                    <a:pt x="9" y="95"/>
                    <a:pt x="17" y="168"/>
                    <a:pt x="26" y="242"/>
                  </a:cubicBezTo>
                  <a:cubicBezTo>
                    <a:pt x="92" y="825"/>
                    <a:pt x="171" y="1407"/>
                    <a:pt x="294" y="1982"/>
                  </a:cubicBezTo>
                  <a:cubicBezTo>
                    <a:pt x="413" y="2552"/>
                    <a:pt x="574" y="3115"/>
                    <a:pt x="803" y="3652"/>
                  </a:cubicBezTo>
                  <a:cubicBezTo>
                    <a:pt x="1025" y="4176"/>
                    <a:pt x="1311" y="4668"/>
                    <a:pt x="1664" y="5114"/>
                  </a:cubicBezTo>
                  <a:cubicBezTo>
                    <a:pt x="1883" y="5393"/>
                    <a:pt x="2126" y="5653"/>
                    <a:pt x="2390" y="5890"/>
                  </a:cubicBezTo>
                  <a:cubicBezTo>
                    <a:pt x="2570" y="5812"/>
                    <a:pt x="1512" y="3590"/>
                    <a:pt x="1286" y="2991"/>
                  </a:cubicBezTo>
                  <a:cubicBezTo>
                    <a:pt x="1003" y="2243"/>
                    <a:pt x="887" y="1408"/>
                    <a:pt x="1044" y="625"/>
                  </a:cubicBezTo>
                  <a:cubicBezTo>
                    <a:pt x="722" y="394"/>
                    <a:pt x="382" y="186"/>
                    <a:pt x="31" y="3"/>
                  </a:cubicBezTo>
                  <a:cubicBezTo>
                    <a:pt x="28" y="1"/>
                    <a:pt x="25" y="1"/>
                    <a:pt x="2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1"/>
            <p:cNvSpPr/>
            <p:nvPr/>
          </p:nvSpPr>
          <p:spPr>
            <a:xfrm>
              <a:off x="5397818" y="3014385"/>
              <a:ext cx="338895" cy="104326"/>
            </a:xfrm>
            <a:custGeom>
              <a:avLst/>
              <a:gdLst/>
              <a:ahLst/>
              <a:cxnLst/>
              <a:rect l="l" t="t" r="r" b="b"/>
              <a:pathLst>
                <a:path w="6120" h="1884" extrusionOk="0">
                  <a:moveTo>
                    <a:pt x="5533" y="1"/>
                  </a:moveTo>
                  <a:cubicBezTo>
                    <a:pt x="5336" y="1"/>
                    <a:pt x="5139" y="38"/>
                    <a:pt x="4949" y="89"/>
                  </a:cubicBezTo>
                  <a:cubicBezTo>
                    <a:pt x="4687" y="160"/>
                    <a:pt x="4427" y="250"/>
                    <a:pt x="4170" y="342"/>
                  </a:cubicBezTo>
                  <a:cubicBezTo>
                    <a:pt x="3199" y="686"/>
                    <a:pt x="2209" y="1123"/>
                    <a:pt x="1161" y="1123"/>
                  </a:cubicBezTo>
                  <a:cubicBezTo>
                    <a:pt x="1114" y="1123"/>
                    <a:pt x="1067" y="1122"/>
                    <a:pt x="1020" y="1120"/>
                  </a:cubicBezTo>
                  <a:cubicBezTo>
                    <a:pt x="952" y="1117"/>
                    <a:pt x="856" y="1113"/>
                    <a:pt x="759" y="1099"/>
                  </a:cubicBezTo>
                  <a:cubicBezTo>
                    <a:pt x="491" y="1329"/>
                    <a:pt x="240" y="1580"/>
                    <a:pt x="11" y="1849"/>
                  </a:cubicBezTo>
                  <a:cubicBezTo>
                    <a:pt x="1" y="1862"/>
                    <a:pt x="9" y="1883"/>
                    <a:pt x="27" y="1883"/>
                  </a:cubicBezTo>
                  <a:cubicBezTo>
                    <a:pt x="28" y="1883"/>
                    <a:pt x="30" y="1883"/>
                    <a:pt x="32" y="1882"/>
                  </a:cubicBezTo>
                  <a:cubicBezTo>
                    <a:pt x="85" y="1867"/>
                    <a:pt x="140" y="1852"/>
                    <a:pt x="194" y="1841"/>
                  </a:cubicBezTo>
                  <a:cubicBezTo>
                    <a:pt x="443" y="1787"/>
                    <a:pt x="695" y="1773"/>
                    <a:pt x="948" y="1773"/>
                  </a:cubicBezTo>
                  <a:cubicBezTo>
                    <a:pt x="1150" y="1773"/>
                    <a:pt x="1353" y="1782"/>
                    <a:pt x="1554" y="1786"/>
                  </a:cubicBezTo>
                  <a:cubicBezTo>
                    <a:pt x="1633" y="1788"/>
                    <a:pt x="1712" y="1789"/>
                    <a:pt x="1790" y="1789"/>
                  </a:cubicBezTo>
                  <a:cubicBezTo>
                    <a:pt x="2166" y="1789"/>
                    <a:pt x="2543" y="1767"/>
                    <a:pt x="2914" y="1715"/>
                  </a:cubicBezTo>
                  <a:cubicBezTo>
                    <a:pt x="3361" y="1652"/>
                    <a:pt x="3804" y="1547"/>
                    <a:pt x="4227" y="1389"/>
                  </a:cubicBezTo>
                  <a:cubicBezTo>
                    <a:pt x="4672" y="1221"/>
                    <a:pt x="5087" y="994"/>
                    <a:pt x="5468" y="711"/>
                  </a:cubicBezTo>
                  <a:cubicBezTo>
                    <a:pt x="5696" y="542"/>
                    <a:pt x="5912" y="359"/>
                    <a:pt x="6120" y="165"/>
                  </a:cubicBezTo>
                  <a:cubicBezTo>
                    <a:pt x="5986" y="68"/>
                    <a:pt x="5820" y="20"/>
                    <a:pt x="5653" y="6"/>
                  </a:cubicBezTo>
                  <a:cubicBezTo>
                    <a:pt x="5613" y="2"/>
                    <a:pt x="5573" y="1"/>
                    <a:pt x="5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1"/>
            <p:cNvSpPr/>
            <p:nvPr/>
          </p:nvSpPr>
          <p:spPr>
            <a:xfrm>
              <a:off x="5125022" y="2743804"/>
              <a:ext cx="363039" cy="132623"/>
            </a:xfrm>
            <a:custGeom>
              <a:avLst/>
              <a:gdLst/>
              <a:ahLst/>
              <a:cxnLst/>
              <a:rect l="l" t="t" r="r" b="b"/>
              <a:pathLst>
                <a:path w="6556" h="2395" extrusionOk="0">
                  <a:moveTo>
                    <a:pt x="1307" y="0"/>
                  </a:moveTo>
                  <a:cubicBezTo>
                    <a:pt x="868" y="77"/>
                    <a:pt x="437" y="192"/>
                    <a:pt x="20" y="348"/>
                  </a:cubicBezTo>
                  <a:cubicBezTo>
                    <a:pt x="0" y="356"/>
                    <a:pt x="0" y="382"/>
                    <a:pt x="20" y="387"/>
                  </a:cubicBezTo>
                  <a:cubicBezTo>
                    <a:pt x="80" y="407"/>
                    <a:pt x="137" y="427"/>
                    <a:pt x="194" y="449"/>
                  </a:cubicBezTo>
                  <a:cubicBezTo>
                    <a:pt x="654" y="624"/>
                    <a:pt x="1072" y="887"/>
                    <a:pt x="1478" y="1160"/>
                  </a:cubicBezTo>
                  <a:cubicBezTo>
                    <a:pt x="1886" y="1433"/>
                    <a:pt x="2286" y="1721"/>
                    <a:pt x="2719" y="1952"/>
                  </a:cubicBezTo>
                  <a:cubicBezTo>
                    <a:pt x="3153" y="2183"/>
                    <a:pt x="3616" y="2348"/>
                    <a:pt x="4107" y="2385"/>
                  </a:cubicBezTo>
                  <a:cubicBezTo>
                    <a:pt x="4191" y="2391"/>
                    <a:pt x="4274" y="2394"/>
                    <a:pt x="4358" y="2394"/>
                  </a:cubicBezTo>
                  <a:cubicBezTo>
                    <a:pt x="4803" y="2394"/>
                    <a:pt x="5248" y="2307"/>
                    <a:pt x="5670" y="2169"/>
                  </a:cubicBezTo>
                  <a:cubicBezTo>
                    <a:pt x="5974" y="2069"/>
                    <a:pt x="6267" y="1943"/>
                    <a:pt x="6556" y="1804"/>
                  </a:cubicBezTo>
                  <a:cubicBezTo>
                    <a:pt x="6382" y="1744"/>
                    <a:pt x="6187" y="1732"/>
                    <a:pt x="6001" y="1732"/>
                  </a:cubicBezTo>
                  <a:cubicBezTo>
                    <a:pt x="5950" y="1732"/>
                    <a:pt x="5899" y="1733"/>
                    <a:pt x="5849" y="1734"/>
                  </a:cubicBezTo>
                  <a:cubicBezTo>
                    <a:pt x="5704" y="1737"/>
                    <a:pt x="5560" y="1740"/>
                    <a:pt x="5416" y="1740"/>
                  </a:cubicBezTo>
                  <a:cubicBezTo>
                    <a:pt x="5288" y="1740"/>
                    <a:pt x="5160" y="1737"/>
                    <a:pt x="5032" y="1730"/>
                  </a:cubicBezTo>
                  <a:cubicBezTo>
                    <a:pt x="4488" y="1699"/>
                    <a:pt x="3946" y="1603"/>
                    <a:pt x="3428" y="1431"/>
                  </a:cubicBezTo>
                  <a:cubicBezTo>
                    <a:pt x="2914" y="1261"/>
                    <a:pt x="2421" y="1014"/>
                    <a:pt x="1990" y="683"/>
                  </a:cubicBezTo>
                  <a:cubicBezTo>
                    <a:pt x="1782" y="522"/>
                    <a:pt x="1588" y="343"/>
                    <a:pt x="1416" y="144"/>
                  </a:cubicBezTo>
                  <a:cubicBezTo>
                    <a:pt x="1380" y="101"/>
                    <a:pt x="1341" y="53"/>
                    <a:pt x="13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1"/>
            <p:cNvSpPr/>
            <p:nvPr/>
          </p:nvSpPr>
          <p:spPr>
            <a:xfrm>
              <a:off x="5236721" y="2925115"/>
              <a:ext cx="371954" cy="73593"/>
            </a:xfrm>
            <a:custGeom>
              <a:avLst/>
              <a:gdLst/>
              <a:ahLst/>
              <a:cxnLst/>
              <a:rect l="l" t="t" r="r" b="b"/>
              <a:pathLst>
                <a:path w="6717" h="1329" extrusionOk="0">
                  <a:moveTo>
                    <a:pt x="6407" y="0"/>
                  </a:moveTo>
                  <a:cubicBezTo>
                    <a:pt x="6166" y="0"/>
                    <a:pt x="5920" y="103"/>
                    <a:pt x="5692" y="168"/>
                  </a:cubicBezTo>
                  <a:cubicBezTo>
                    <a:pt x="4695" y="451"/>
                    <a:pt x="3671" y="727"/>
                    <a:pt x="2627" y="727"/>
                  </a:cubicBezTo>
                  <a:cubicBezTo>
                    <a:pt x="2579" y="727"/>
                    <a:pt x="2531" y="726"/>
                    <a:pt x="2483" y="725"/>
                  </a:cubicBezTo>
                  <a:cubicBezTo>
                    <a:pt x="2212" y="719"/>
                    <a:pt x="1944" y="693"/>
                    <a:pt x="1679" y="641"/>
                  </a:cubicBezTo>
                  <a:cubicBezTo>
                    <a:pt x="1545" y="615"/>
                    <a:pt x="1410" y="585"/>
                    <a:pt x="1279" y="543"/>
                  </a:cubicBezTo>
                  <a:cubicBezTo>
                    <a:pt x="1206" y="520"/>
                    <a:pt x="1125" y="489"/>
                    <a:pt x="1056" y="442"/>
                  </a:cubicBezTo>
                  <a:cubicBezTo>
                    <a:pt x="686" y="695"/>
                    <a:pt x="337" y="982"/>
                    <a:pt x="15" y="1294"/>
                  </a:cubicBezTo>
                  <a:cubicBezTo>
                    <a:pt x="0" y="1307"/>
                    <a:pt x="14" y="1328"/>
                    <a:pt x="30" y="1328"/>
                  </a:cubicBezTo>
                  <a:cubicBezTo>
                    <a:pt x="32" y="1328"/>
                    <a:pt x="33" y="1328"/>
                    <a:pt x="34" y="1328"/>
                  </a:cubicBezTo>
                  <a:cubicBezTo>
                    <a:pt x="429" y="1244"/>
                    <a:pt x="831" y="1216"/>
                    <a:pt x="1233" y="1216"/>
                  </a:cubicBezTo>
                  <a:cubicBezTo>
                    <a:pt x="1364" y="1216"/>
                    <a:pt x="1495" y="1219"/>
                    <a:pt x="1625" y="1224"/>
                  </a:cubicBezTo>
                  <a:cubicBezTo>
                    <a:pt x="2248" y="1247"/>
                    <a:pt x="2874" y="1314"/>
                    <a:pt x="3498" y="1314"/>
                  </a:cubicBezTo>
                  <a:cubicBezTo>
                    <a:pt x="3814" y="1314"/>
                    <a:pt x="4129" y="1297"/>
                    <a:pt x="4443" y="1249"/>
                  </a:cubicBezTo>
                  <a:cubicBezTo>
                    <a:pt x="5295" y="1119"/>
                    <a:pt x="6095" y="724"/>
                    <a:pt x="6717" y="133"/>
                  </a:cubicBezTo>
                  <a:cubicBezTo>
                    <a:pt x="6654" y="47"/>
                    <a:pt x="6538" y="2"/>
                    <a:pt x="6421" y="0"/>
                  </a:cubicBezTo>
                  <a:cubicBezTo>
                    <a:pt x="6416" y="0"/>
                    <a:pt x="6412" y="0"/>
                    <a:pt x="64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1"/>
            <p:cNvSpPr/>
            <p:nvPr/>
          </p:nvSpPr>
          <p:spPr>
            <a:xfrm>
              <a:off x="5292100" y="2506727"/>
              <a:ext cx="175262" cy="250738"/>
            </a:xfrm>
            <a:custGeom>
              <a:avLst/>
              <a:gdLst/>
              <a:ahLst/>
              <a:cxnLst/>
              <a:rect l="l" t="t" r="r" b="b"/>
              <a:pathLst>
                <a:path w="3165" h="4528" extrusionOk="0">
                  <a:moveTo>
                    <a:pt x="1" y="0"/>
                  </a:moveTo>
                  <a:cubicBezTo>
                    <a:pt x="359" y="843"/>
                    <a:pt x="775" y="1664"/>
                    <a:pt x="1272" y="2434"/>
                  </a:cubicBezTo>
                  <a:cubicBezTo>
                    <a:pt x="1775" y="3202"/>
                    <a:pt x="2366" y="3921"/>
                    <a:pt x="3070" y="4515"/>
                  </a:cubicBezTo>
                  <a:cubicBezTo>
                    <a:pt x="3079" y="4523"/>
                    <a:pt x="3091" y="4527"/>
                    <a:pt x="3103" y="4527"/>
                  </a:cubicBezTo>
                  <a:cubicBezTo>
                    <a:pt x="3111" y="4527"/>
                    <a:pt x="3119" y="4525"/>
                    <a:pt x="3127" y="4521"/>
                  </a:cubicBezTo>
                  <a:cubicBezTo>
                    <a:pt x="3154" y="4508"/>
                    <a:pt x="3165" y="4477"/>
                    <a:pt x="3152" y="4450"/>
                  </a:cubicBezTo>
                  <a:cubicBezTo>
                    <a:pt x="2978" y="4097"/>
                    <a:pt x="2806" y="3741"/>
                    <a:pt x="2640" y="3384"/>
                  </a:cubicBezTo>
                  <a:cubicBezTo>
                    <a:pt x="2137" y="2312"/>
                    <a:pt x="1659" y="1229"/>
                    <a:pt x="1199" y="138"/>
                  </a:cubicBezTo>
                  <a:lnTo>
                    <a:pt x="1199" y="138"/>
                  </a:lnTo>
                  <a:cubicBezTo>
                    <a:pt x="1605" y="1251"/>
                    <a:pt x="2057" y="2347"/>
                    <a:pt x="2552" y="3425"/>
                  </a:cubicBezTo>
                  <a:cubicBezTo>
                    <a:pt x="2679" y="3705"/>
                    <a:pt x="2810" y="3983"/>
                    <a:pt x="2942" y="4261"/>
                  </a:cubicBezTo>
                  <a:lnTo>
                    <a:pt x="2942" y="4261"/>
                  </a:lnTo>
                  <a:cubicBezTo>
                    <a:pt x="1651" y="3091"/>
                    <a:pt x="759" y="155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1"/>
            <p:cNvSpPr/>
            <p:nvPr/>
          </p:nvSpPr>
          <p:spPr>
            <a:xfrm>
              <a:off x="5511788" y="2550920"/>
              <a:ext cx="44854" cy="237780"/>
            </a:xfrm>
            <a:custGeom>
              <a:avLst/>
              <a:gdLst/>
              <a:ahLst/>
              <a:cxnLst/>
              <a:rect l="l" t="t" r="r" b="b"/>
              <a:pathLst>
                <a:path w="810" h="4294" extrusionOk="0">
                  <a:moveTo>
                    <a:pt x="29" y="1"/>
                  </a:moveTo>
                  <a:lnTo>
                    <a:pt x="29" y="1"/>
                  </a:lnTo>
                  <a:cubicBezTo>
                    <a:pt x="3" y="1063"/>
                    <a:pt x="0" y="2127"/>
                    <a:pt x="78" y="3188"/>
                  </a:cubicBezTo>
                  <a:cubicBezTo>
                    <a:pt x="105" y="3542"/>
                    <a:pt x="138" y="3895"/>
                    <a:pt x="187" y="4247"/>
                  </a:cubicBezTo>
                  <a:cubicBezTo>
                    <a:pt x="191" y="4278"/>
                    <a:pt x="215" y="4294"/>
                    <a:pt x="240" y="4294"/>
                  </a:cubicBezTo>
                  <a:cubicBezTo>
                    <a:pt x="265" y="4294"/>
                    <a:pt x="289" y="4278"/>
                    <a:pt x="294" y="4248"/>
                  </a:cubicBezTo>
                  <a:cubicBezTo>
                    <a:pt x="472" y="3075"/>
                    <a:pt x="668" y="1732"/>
                    <a:pt x="809" y="558"/>
                  </a:cubicBezTo>
                  <a:lnTo>
                    <a:pt x="809" y="558"/>
                  </a:lnTo>
                  <a:cubicBezTo>
                    <a:pt x="648" y="1405"/>
                    <a:pt x="473" y="2457"/>
                    <a:pt x="333" y="3312"/>
                  </a:cubicBezTo>
                  <a:lnTo>
                    <a:pt x="247" y="3853"/>
                  </a:lnTo>
                  <a:lnTo>
                    <a:pt x="247" y="3853"/>
                  </a:lnTo>
                  <a:cubicBezTo>
                    <a:pt x="105" y="2586"/>
                    <a:pt x="80" y="1270"/>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1"/>
            <p:cNvSpPr/>
            <p:nvPr/>
          </p:nvSpPr>
          <p:spPr>
            <a:xfrm>
              <a:off x="5283738" y="2772380"/>
              <a:ext cx="216406" cy="63072"/>
            </a:xfrm>
            <a:custGeom>
              <a:avLst/>
              <a:gdLst/>
              <a:ahLst/>
              <a:cxnLst/>
              <a:rect l="l" t="t" r="r" b="b"/>
              <a:pathLst>
                <a:path w="3908" h="1139" extrusionOk="0">
                  <a:moveTo>
                    <a:pt x="110" y="1"/>
                  </a:moveTo>
                  <a:cubicBezTo>
                    <a:pt x="73" y="1"/>
                    <a:pt x="37" y="1"/>
                    <a:pt x="1" y="2"/>
                  </a:cubicBezTo>
                  <a:cubicBezTo>
                    <a:pt x="1078" y="36"/>
                    <a:pt x="2480" y="587"/>
                    <a:pt x="3565" y="936"/>
                  </a:cubicBezTo>
                  <a:lnTo>
                    <a:pt x="3565" y="936"/>
                  </a:lnTo>
                  <a:cubicBezTo>
                    <a:pt x="3041" y="988"/>
                    <a:pt x="2516" y="1037"/>
                    <a:pt x="1991" y="1054"/>
                  </a:cubicBezTo>
                  <a:cubicBezTo>
                    <a:pt x="1866" y="1058"/>
                    <a:pt x="1740" y="1061"/>
                    <a:pt x="1615" y="1061"/>
                  </a:cubicBezTo>
                  <a:cubicBezTo>
                    <a:pt x="1125" y="1061"/>
                    <a:pt x="635" y="1027"/>
                    <a:pt x="152" y="935"/>
                  </a:cubicBezTo>
                  <a:lnTo>
                    <a:pt x="152" y="935"/>
                  </a:lnTo>
                  <a:cubicBezTo>
                    <a:pt x="735" y="1086"/>
                    <a:pt x="1331" y="1138"/>
                    <a:pt x="1929" y="1138"/>
                  </a:cubicBezTo>
                  <a:cubicBezTo>
                    <a:pt x="2568" y="1138"/>
                    <a:pt x="3210" y="1079"/>
                    <a:pt x="3842" y="1018"/>
                  </a:cubicBezTo>
                  <a:cubicBezTo>
                    <a:pt x="3900" y="1013"/>
                    <a:pt x="3908" y="928"/>
                    <a:pt x="3853" y="911"/>
                  </a:cubicBezTo>
                  <a:lnTo>
                    <a:pt x="2908" y="609"/>
                  </a:lnTo>
                  <a:cubicBezTo>
                    <a:pt x="1999" y="327"/>
                    <a:pt x="1072"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1"/>
            <p:cNvSpPr/>
            <p:nvPr/>
          </p:nvSpPr>
          <p:spPr>
            <a:xfrm>
              <a:off x="5622158" y="2680506"/>
              <a:ext cx="46183" cy="196969"/>
            </a:xfrm>
            <a:custGeom>
              <a:avLst/>
              <a:gdLst/>
              <a:ahLst/>
              <a:cxnLst/>
              <a:rect l="l" t="t" r="r" b="b"/>
              <a:pathLst>
                <a:path w="834" h="3557" extrusionOk="0">
                  <a:moveTo>
                    <a:pt x="187" y="0"/>
                  </a:moveTo>
                  <a:cubicBezTo>
                    <a:pt x="56" y="869"/>
                    <a:pt x="1" y="1750"/>
                    <a:pt x="11" y="2628"/>
                  </a:cubicBezTo>
                  <a:cubicBezTo>
                    <a:pt x="15" y="2921"/>
                    <a:pt x="24" y="3213"/>
                    <a:pt x="44" y="3506"/>
                  </a:cubicBezTo>
                  <a:cubicBezTo>
                    <a:pt x="45" y="3534"/>
                    <a:pt x="69" y="3556"/>
                    <a:pt x="96" y="3556"/>
                  </a:cubicBezTo>
                  <a:cubicBezTo>
                    <a:pt x="97" y="3556"/>
                    <a:pt x="97" y="3556"/>
                    <a:pt x="98" y="3556"/>
                  </a:cubicBezTo>
                  <a:cubicBezTo>
                    <a:pt x="127" y="3556"/>
                    <a:pt x="150" y="3533"/>
                    <a:pt x="150" y="3504"/>
                  </a:cubicBezTo>
                  <a:cubicBezTo>
                    <a:pt x="162" y="3045"/>
                    <a:pt x="283" y="2595"/>
                    <a:pt x="418" y="2156"/>
                  </a:cubicBezTo>
                  <a:cubicBezTo>
                    <a:pt x="556" y="1713"/>
                    <a:pt x="701" y="1273"/>
                    <a:pt x="834" y="827"/>
                  </a:cubicBezTo>
                  <a:lnTo>
                    <a:pt x="834" y="827"/>
                  </a:lnTo>
                  <a:cubicBezTo>
                    <a:pt x="669" y="1253"/>
                    <a:pt x="493" y="1700"/>
                    <a:pt x="341" y="2131"/>
                  </a:cubicBezTo>
                  <a:cubicBezTo>
                    <a:pt x="257" y="2377"/>
                    <a:pt x="179" y="2626"/>
                    <a:pt x="124" y="2880"/>
                  </a:cubicBezTo>
                  <a:lnTo>
                    <a:pt x="124" y="2880"/>
                  </a:lnTo>
                  <a:cubicBezTo>
                    <a:pt x="95" y="1920"/>
                    <a:pt x="120" y="959"/>
                    <a:pt x="187" y="1"/>
                  </a:cubicBezTo>
                  <a:lnTo>
                    <a:pt x="187" y="0"/>
                  </a:ln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1"/>
            <p:cNvSpPr/>
            <p:nvPr/>
          </p:nvSpPr>
          <p:spPr>
            <a:xfrm>
              <a:off x="5374448" y="2900582"/>
              <a:ext cx="230083" cy="61134"/>
            </a:xfrm>
            <a:custGeom>
              <a:avLst/>
              <a:gdLst/>
              <a:ahLst/>
              <a:cxnLst/>
              <a:rect l="l" t="t" r="r" b="b"/>
              <a:pathLst>
                <a:path w="4155" h="1104" extrusionOk="0">
                  <a:moveTo>
                    <a:pt x="3042" y="1"/>
                  </a:moveTo>
                  <a:cubicBezTo>
                    <a:pt x="2014" y="1"/>
                    <a:pt x="982" y="151"/>
                    <a:pt x="1" y="460"/>
                  </a:cubicBezTo>
                  <a:cubicBezTo>
                    <a:pt x="966" y="228"/>
                    <a:pt x="1957" y="107"/>
                    <a:pt x="2949" y="107"/>
                  </a:cubicBezTo>
                  <a:cubicBezTo>
                    <a:pt x="2984" y="107"/>
                    <a:pt x="3020" y="107"/>
                    <a:pt x="3056" y="107"/>
                  </a:cubicBezTo>
                  <a:cubicBezTo>
                    <a:pt x="3288" y="109"/>
                    <a:pt x="3521" y="118"/>
                    <a:pt x="3753" y="133"/>
                  </a:cubicBezTo>
                  <a:lnTo>
                    <a:pt x="3753" y="133"/>
                  </a:lnTo>
                  <a:cubicBezTo>
                    <a:pt x="2814" y="376"/>
                    <a:pt x="1895" y="697"/>
                    <a:pt x="1015" y="1103"/>
                  </a:cubicBezTo>
                  <a:cubicBezTo>
                    <a:pt x="2020" y="723"/>
                    <a:pt x="3049" y="402"/>
                    <a:pt x="4097" y="158"/>
                  </a:cubicBezTo>
                  <a:cubicBezTo>
                    <a:pt x="4154" y="145"/>
                    <a:pt x="4148" y="58"/>
                    <a:pt x="4090" y="52"/>
                  </a:cubicBezTo>
                  <a:cubicBezTo>
                    <a:pt x="3747" y="17"/>
                    <a:pt x="3401" y="1"/>
                    <a:pt x="3056" y="1"/>
                  </a:cubicBezTo>
                  <a:cubicBezTo>
                    <a:pt x="3051" y="1"/>
                    <a:pt x="3047" y="1"/>
                    <a:pt x="3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1"/>
            <p:cNvSpPr/>
            <p:nvPr/>
          </p:nvSpPr>
          <p:spPr>
            <a:xfrm>
              <a:off x="5729870" y="2785117"/>
              <a:ext cx="50059" cy="188441"/>
            </a:xfrm>
            <a:custGeom>
              <a:avLst/>
              <a:gdLst/>
              <a:ahLst/>
              <a:cxnLst/>
              <a:rect l="l" t="t" r="r" b="b"/>
              <a:pathLst>
                <a:path w="904" h="3403" extrusionOk="0">
                  <a:moveTo>
                    <a:pt x="903" y="1"/>
                  </a:moveTo>
                  <a:lnTo>
                    <a:pt x="903" y="1"/>
                  </a:lnTo>
                  <a:cubicBezTo>
                    <a:pt x="767" y="549"/>
                    <a:pt x="642" y="1098"/>
                    <a:pt x="558" y="1657"/>
                  </a:cubicBezTo>
                  <a:cubicBezTo>
                    <a:pt x="500" y="2035"/>
                    <a:pt x="463" y="2418"/>
                    <a:pt x="456" y="2801"/>
                  </a:cubicBezTo>
                  <a:lnTo>
                    <a:pt x="456" y="2801"/>
                  </a:lnTo>
                  <a:cubicBezTo>
                    <a:pt x="269" y="1934"/>
                    <a:pt x="121" y="1058"/>
                    <a:pt x="0" y="179"/>
                  </a:cubicBezTo>
                  <a:lnTo>
                    <a:pt x="0" y="179"/>
                  </a:lnTo>
                  <a:cubicBezTo>
                    <a:pt x="47" y="982"/>
                    <a:pt x="152" y="1782"/>
                    <a:pt x="303" y="2573"/>
                  </a:cubicBezTo>
                  <a:cubicBezTo>
                    <a:pt x="354" y="2836"/>
                    <a:pt x="411" y="3099"/>
                    <a:pt x="471" y="3361"/>
                  </a:cubicBezTo>
                  <a:cubicBezTo>
                    <a:pt x="477" y="3385"/>
                    <a:pt x="497" y="3403"/>
                    <a:pt x="522" y="3403"/>
                  </a:cubicBezTo>
                  <a:cubicBezTo>
                    <a:pt x="524" y="3403"/>
                    <a:pt x="526" y="3403"/>
                    <a:pt x="528" y="3403"/>
                  </a:cubicBezTo>
                  <a:cubicBezTo>
                    <a:pt x="558" y="3401"/>
                    <a:pt x="580" y="3375"/>
                    <a:pt x="578" y="3345"/>
                  </a:cubicBezTo>
                  <a:cubicBezTo>
                    <a:pt x="539" y="2786"/>
                    <a:pt x="576" y="2225"/>
                    <a:pt x="643" y="1669"/>
                  </a:cubicBezTo>
                  <a:cubicBezTo>
                    <a:pt x="711" y="1110"/>
                    <a:pt x="811" y="556"/>
                    <a:pt x="903"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1"/>
            <p:cNvSpPr/>
            <p:nvPr/>
          </p:nvSpPr>
          <p:spPr>
            <a:xfrm>
              <a:off x="5561684" y="3008515"/>
              <a:ext cx="176757" cy="63570"/>
            </a:xfrm>
            <a:custGeom>
              <a:avLst/>
              <a:gdLst/>
              <a:ahLst/>
              <a:cxnLst/>
              <a:rect l="l" t="t" r="r" b="b"/>
              <a:pathLst>
                <a:path w="3192" h="1148" extrusionOk="0">
                  <a:moveTo>
                    <a:pt x="3119" y="1"/>
                  </a:moveTo>
                  <a:cubicBezTo>
                    <a:pt x="3118" y="1"/>
                    <a:pt x="3117" y="1"/>
                    <a:pt x="3115" y="1"/>
                  </a:cubicBezTo>
                  <a:cubicBezTo>
                    <a:pt x="2587" y="19"/>
                    <a:pt x="2058" y="76"/>
                    <a:pt x="1537" y="169"/>
                  </a:cubicBezTo>
                  <a:cubicBezTo>
                    <a:pt x="1016" y="261"/>
                    <a:pt x="502" y="389"/>
                    <a:pt x="1" y="558"/>
                  </a:cubicBezTo>
                  <a:cubicBezTo>
                    <a:pt x="882" y="344"/>
                    <a:pt x="1778" y="196"/>
                    <a:pt x="2681" y="133"/>
                  </a:cubicBezTo>
                  <a:lnTo>
                    <a:pt x="2681" y="133"/>
                  </a:lnTo>
                  <a:cubicBezTo>
                    <a:pt x="2600" y="160"/>
                    <a:pt x="2519" y="188"/>
                    <a:pt x="2439" y="218"/>
                  </a:cubicBezTo>
                  <a:cubicBezTo>
                    <a:pt x="1784" y="458"/>
                    <a:pt x="1155" y="767"/>
                    <a:pt x="571" y="1148"/>
                  </a:cubicBezTo>
                  <a:cubicBezTo>
                    <a:pt x="1385" y="713"/>
                    <a:pt x="2242" y="357"/>
                    <a:pt x="3132" y="106"/>
                  </a:cubicBezTo>
                  <a:cubicBezTo>
                    <a:pt x="3192" y="91"/>
                    <a:pt x="3178" y="1"/>
                    <a:pt x="3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5" name="Google Shape;1855;p41"/>
            <p:cNvGrpSpPr/>
            <p:nvPr/>
          </p:nvGrpSpPr>
          <p:grpSpPr>
            <a:xfrm>
              <a:off x="5793513" y="1262989"/>
              <a:ext cx="340446" cy="535047"/>
              <a:chOff x="7977475" y="1726439"/>
              <a:chExt cx="340446" cy="535047"/>
            </a:xfrm>
          </p:grpSpPr>
          <p:sp>
            <p:nvSpPr>
              <p:cNvPr id="1856" name="Google Shape;1856;p41"/>
              <p:cNvSpPr/>
              <p:nvPr/>
            </p:nvSpPr>
            <p:spPr>
              <a:xfrm>
                <a:off x="7977475" y="1726439"/>
                <a:ext cx="340446" cy="535033"/>
              </a:xfrm>
              <a:custGeom>
                <a:avLst/>
                <a:gdLst/>
                <a:ahLst/>
                <a:cxnLst/>
                <a:rect l="l" t="t" r="r" b="b"/>
                <a:pathLst>
                  <a:path w="6148" h="9662" extrusionOk="0">
                    <a:moveTo>
                      <a:pt x="2045" y="1658"/>
                    </a:moveTo>
                    <a:lnTo>
                      <a:pt x="3303" y="5407"/>
                    </a:lnTo>
                    <a:lnTo>
                      <a:pt x="2388" y="5594"/>
                    </a:lnTo>
                    <a:lnTo>
                      <a:pt x="1906" y="5692"/>
                    </a:lnTo>
                    <a:lnTo>
                      <a:pt x="1921" y="5237"/>
                    </a:lnTo>
                    <a:lnTo>
                      <a:pt x="2045" y="1658"/>
                    </a:lnTo>
                    <a:close/>
                    <a:moveTo>
                      <a:pt x="3084" y="0"/>
                    </a:moveTo>
                    <a:lnTo>
                      <a:pt x="729" y="187"/>
                    </a:lnTo>
                    <a:lnTo>
                      <a:pt x="476" y="3486"/>
                    </a:lnTo>
                    <a:lnTo>
                      <a:pt x="0" y="9661"/>
                    </a:lnTo>
                    <a:lnTo>
                      <a:pt x="0" y="9661"/>
                    </a:lnTo>
                    <a:lnTo>
                      <a:pt x="1783" y="9518"/>
                    </a:lnTo>
                    <a:lnTo>
                      <a:pt x="1866" y="7079"/>
                    </a:lnTo>
                    <a:lnTo>
                      <a:pt x="3724" y="6692"/>
                    </a:lnTo>
                    <a:lnTo>
                      <a:pt x="4304" y="8388"/>
                    </a:lnTo>
                    <a:lnTo>
                      <a:pt x="6148" y="8235"/>
                    </a:lnTo>
                    <a:lnTo>
                      <a:pt x="5593" y="6744"/>
                    </a:lnTo>
                    <a:lnTo>
                      <a:pt x="30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1"/>
              <p:cNvSpPr/>
              <p:nvPr/>
            </p:nvSpPr>
            <p:spPr>
              <a:xfrm>
                <a:off x="7977475" y="1919490"/>
                <a:ext cx="340446" cy="341996"/>
              </a:xfrm>
              <a:custGeom>
                <a:avLst/>
                <a:gdLst/>
                <a:ahLst/>
                <a:cxnLst/>
                <a:rect l="l" t="t" r="r" b="b"/>
                <a:pathLst>
                  <a:path w="6148" h="6176" extrusionOk="0">
                    <a:moveTo>
                      <a:pt x="475" y="0"/>
                    </a:moveTo>
                    <a:lnTo>
                      <a:pt x="0" y="6175"/>
                    </a:lnTo>
                    <a:lnTo>
                      <a:pt x="1783" y="6032"/>
                    </a:lnTo>
                    <a:lnTo>
                      <a:pt x="1866" y="3593"/>
                    </a:lnTo>
                    <a:lnTo>
                      <a:pt x="3723" y="3206"/>
                    </a:lnTo>
                    <a:lnTo>
                      <a:pt x="4304" y="4902"/>
                    </a:lnTo>
                    <a:lnTo>
                      <a:pt x="6148" y="4749"/>
                    </a:lnTo>
                    <a:lnTo>
                      <a:pt x="5593" y="3258"/>
                    </a:lnTo>
                    <a:cubicBezTo>
                      <a:pt x="5280" y="3232"/>
                      <a:pt x="4969" y="3184"/>
                      <a:pt x="4661" y="3112"/>
                    </a:cubicBezTo>
                    <a:cubicBezTo>
                      <a:pt x="4040" y="2969"/>
                      <a:pt x="3440" y="2737"/>
                      <a:pt x="2885" y="2423"/>
                    </a:cubicBezTo>
                    <a:cubicBezTo>
                      <a:pt x="2715" y="2325"/>
                      <a:pt x="2548" y="2220"/>
                      <a:pt x="2388" y="2108"/>
                    </a:cubicBezTo>
                    <a:lnTo>
                      <a:pt x="1905" y="2206"/>
                    </a:lnTo>
                    <a:lnTo>
                      <a:pt x="1920" y="1751"/>
                    </a:lnTo>
                    <a:cubicBezTo>
                      <a:pt x="1724" y="1585"/>
                      <a:pt x="1538" y="1407"/>
                      <a:pt x="1363" y="1219"/>
                    </a:cubicBezTo>
                    <a:cubicBezTo>
                      <a:pt x="1021" y="848"/>
                      <a:pt x="724" y="439"/>
                      <a:pt x="47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8109554" y="1758448"/>
                <a:ext cx="90870" cy="181575"/>
              </a:xfrm>
              <a:custGeom>
                <a:avLst/>
                <a:gdLst/>
                <a:ahLst/>
                <a:cxnLst/>
                <a:rect l="l" t="t" r="r" b="b"/>
                <a:pathLst>
                  <a:path w="1641" h="3279" extrusionOk="0">
                    <a:moveTo>
                      <a:pt x="332" y="1"/>
                    </a:moveTo>
                    <a:cubicBezTo>
                      <a:pt x="174" y="1"/>
                      <a:pt x="0" y="167"/>
                      <a:pt x="75" y="366"/>
                    </a:cubicBezTo>
                    <a:lnTo>
                      <a:pt x="1115" y="3134"/>
                    </a:lnTo>
                    <a:cubicBezTo>
                      <a:pt x="1153" y="3236"/>
                      <a:pt x="1229" y="3278"/>
                      <a:pt x="1309" y="3278"/>
                    </a:cubicBezTo>
                    <a:cubicBezTo>
                      <a:pt x="1467" y="3278"/>
                      <a:pt x="1641" y="3113"/>
                      <a:pt x="1567" y="2914"/>
                    </a:cubicBezTo>
                    <a:lnTo>
                      <a:pt x="526" y="144"/>
                    </a:ln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8183374" y="1957646"/>
                <a:ext cx="58310" cy="93251"/>
              </a:xfrm>
              <a:custGeom>
                <a:avLst/>
                <a:gdLst/>
                <a:ahLst/>
                <a:cxnLst/>
                <a:rect l="l" t="t" r="r" b="b"/>
                <a:pathLst>
                  <a:path w="1053" h="1684" extrusionOk="0">
                    <a:moveTo>
                      <a:pt x="332" y="1"/>
                    </a:moveTo>
                    <a:cubicBezTo>
                      <a:pt x="174" y="1"/>
                      <a:pt x="0" y="166"/>
                      <a:pt x="76" y="366"/>
                    </a:cubicBezTo>
                    <a:cubicBezTo>
                      <a:pt x="226" y="757"/>
                      <a:pt x="375" y="1149"/>
                      <a:pt x="525" y="1540"/>
                    </a:cubicBezTo>
                    <a:cubicBezTo>
                      <a:pt x="563" y="1642"/>
                      <a:pt x="640" y="1684"/>
                      <a:pt x="720" y="1684"/>
                    </a:cubicBezTo>
                    <a:cubicBezTo>
                      <a:pt x="879" y="1684"/>
                      <a:pt x="1052" y="1518"/>
                      <a:pt x="975" y="1318"/>
                    </a:cubicBezTo>
                    <a:cubicBezTo>
                      <a:pt x="826" y="927"/>
                      <a:pt x="676" y="536"/>
                      <a:pt x="527" y="144"/>
                    </a:cubicBez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41"/>
            <p:cNvSpPr/>
            <p:nvPr/>
          </p:nvSpPr>
          <p:spPr>
            <a:xfrm>
              <a:off x="8052735" y="2966981"/>
              <a:ext cx="383250" cy="799615"/>
            </a:xfrm>
            <a:custGeom>
              <a:avLst/>
              <a:gdLst/>
              <a:ahLst/>
              <a:cxnLst/>
              <a:rect l="l" t="t" r="r" b="b"/>
              <a:pathLst>
                <a:path w="6921" h="14440" extrusionOk="0">
                  <a:moveTo>
                    <a:pt x="0" y="0"/>
                  </a:moveTo>
                  <a:lnTo>
                    <a:pt x="4732" y="14440"/>
                  </a:lnTo>
                  <a:cubicBezTo>
                    <a:pt x="4732" y="14440"/>
                    <a:pt x="6920" y="12881"/>
                    <a:pt x="5977" y="6814"/>
                  </a:cubicBezTo>
                  <a:cubicBezTo>
                    <a:pt x="5034" y="74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6951195" y="3008737"/>
              <a:ext cx="1401209" cy="567760"/>
            </a:xfrm>
            <a:custGeom>
              <a:avLst/>
              <a:gdLst/>
              <a:ahLst/>
              <a:cxnLst/>
              <a:rect l="l" t="t" r="r" b="b"/>
              <a:pathLst>
                <a:path w="25304" h="10253" extrusionOk="0">
                  <a:moveTo>
                    <a:pt x="4745" y="1"/>
                  </a:moveTo>
                  <a:cubicBezTo>
                    <a:pt x="2150" y="1463"/>
                    <a:pt x="441" y="5908"/>
                    <a:pt x="1" y="10162"/>
                  </a:cubicBezTo>
                  <a:lnTo>
                    <a:pt x="25303" y="10253"/>
                  </a:lnTo>
                  <a:cubicBezTo>
                    <a:pt x="24862" y="5999"/>
                    <a:pt x="23155" y="1554"/>
                    <a:pt x="20557" y="91"/>
                  </a:cubicBezTo>
                  <a:lnTo>
                    <a:pt x="4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7535386" y="3143750"/>
              <a:ext cx="247083" cy="112688"/>
            </a:xfrm>
            <a:custGeom>
              <a:avLst/>
              <a:gdLst/>
              <a:ahLst/>
              <a:cxnLst/>
              <a:rect l="l" t="t" r="r" b="b"/>
              <a:pathLst>
                <a:path w="4462" h="2035" extrusionOk="0">
                  <a:moveTo>
                    <a:pt x="374" y="1"/>
                  </a:moveTo>
                  <a:lnTo>
                    <a:pt x="1" y="1406"/>
                  </a:lnTo>
                  <a:cubicBezTo>
                    <a:pt x="1" y="1406"/>
                    <a:pt x="487" y="2035"/>
                    <a:pt x="2231" y="2035"/>
                  </a:cubicBezTo>
                  <a:cubicBezTo>
                    <a:pt x="3974" y="2035"/>
                    <a:pt x="4461" y="1406"/>
                    <a:pt x="4461" y="1406"/>
                  </a:cubicBezTo>
                  <a:lnTo>
                    <a:pt x="4460" y="1406"/>
                  </a:lnTo>
                  <a:lnTo>
                    <a:pt x="4084" y="1"/>
                  </a:lnTo>
                  <a:cubicBezTo>
                    <a:pt x="3488" y="87"/>
                    <a:pt x="2867" y="130"/>
                    <a:pt x="2231" y="130"/>
                  </a:cubicBezTo>
                  <a:cubicBezTo>
                    <a:pt x="1593" y="130"/>
                    <a:pt x="972" y="87"/>
                    <a:pt x="374"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7535386" y="3143750"/>
              <a:ext cx="226207" cy="82841"/>
            </a:xfrm>
            <a:custGeom>
              <a:avLst/>
              <a:gdLst/>
              <a:ahLst/>
              <a:cxnLst/>
              <a:rect l="l" t="t" r="r" b="b"/>
              <a:pathLst>
                <a:path w="4085" h="1496" extrusionOk="0">
                  <a:moveTo>
                    <a:pt x="374" y="1"/>
                  </a:moveTo>
                  <a:lnTo>
                    <a:pt x="1" y="1406"/>
                  </a:lnTo>
                  <a:cubicBezTo>
                    <a:pt x="289" y="1468"/>
                    <a:pt x="566" y="1496"/>
                    <a:pt x="832" y="1496"/>
                  </a:cubicBezTo>
                  <a:cubicBezTo>
                    <a:pt x="2793" y="1496"/>
                    <a:pt x="4084" y="1"/>
                    <a:pt x="4084"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7007404" y="2583427"/>
              <a:ext cx="237448" cy="387736"/>
            </a:xfrm>
            <a:custGeom>
              <a:avLst/>
              <a:gdLst/>
              <a:ahLst/>
              <a:cxnLst/>
              <a:rect l="l" t="t" r="r" b="b"/>
              <a:pathLst>
                <a:path w="4288" h="7002" extrusionOk="0">
                  <a:moveTo>
                    <a:pt x="2493" y="1"/>
                  </a:moveTo>
                  <a:cubicBezTo>
                    <a:pt x="2205" y="1"/>
                    <a:pt x="1916" y="63"/>
                    <a:pt x="1656" y="185"/>
                  </a:cubicBezTo>
                  <a:cubicBezTo>
                    <a:pt x="1595" y="214"/>
                    <a:pt x="1537" y="245"/>
                    <a:pt x="1481" y="279"/>
                  </a:cubicBezTo>
                  <a:cubicBezTo>
                    <a:pt x="768" y="709"/>
                    <a:pt x="370" y="1556"/>
                    <a:pt x="218" y="2386"/>
                  </a:cubicBezTo>
                  <a:cubicBezTo>
                    <a:pt x="0" y="3573"/>
                    <a:pt x="207" y="4872"/>
                    <a:pt x="956" y="5816"/>
                  </a:cubicBezTo>
                  <a:cubicBezTo>
                    <a:pt x="1530" y="6539"/>
                    <a:pt x="2447" y="7001"/>
                    <a:pt x="3357" y="7001"/>
                  </a:cubicBezTo>
                  <a:cubicBezTo>
                    <a:pt x="3429" y="7001"/>
                    <a:pt x="3501" y="6999"/>
                    <a:pt x="3573" y="6993"/>
                  </a:cubicBezTo>
                  <a:lnTo>
                    <a:pt x="3576" y="6993"/>
                  </a:lnTo>
                  <a:cubicBezTo>
                    <a:pt x="3781" y="6976"/>
                    <a:pt x="3985" y="6932"/>
                    <a:pt x="4182" y="6863"/>
                  </a:cubicBezTo>
                  <a:lnTo>
                    <a:pt x="4288" y="1192"/>
                  </a:lnTo>
                  <a:lnTo>
                    <a:pt x="4288" y="1191"/>
                  </a:lnTo>
                  <a:cubicBezTo>
                    <a:pt x="4085" y="709"/>
                    <a:pt x="3677" y="314"/>
                    <a:pt x="3187" y="127"/>
                  </a:cubicBezTo>
                  <a:cubicBezTo>
                    <a:pt x="2967" y="43"/>
                    <a:pt x="2730" y="1"/>
                    <a:pt x="2493"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7037641" y="2677405"/>
              <a:ext cx="116011" cy="250018"/>
            </a:xfrm>
            <a:custGeom>
              <a:avLst/>
              <a:gdLst/>
              <a:ahLst/>
              <a:cxnLst/>
              <a:rect l="l" t="t" r="r" b="b"/>
              <a:pathLst>
                <a:path w="2095" h="4515" extrusionOk="0">
                  <a:moveTo>
                    <a:pt x="726" y="1"/>
                  </a:moveTo>
                  <a:cubicBezTo>
                    <a:pt x="708" y="1"/>
                    <a:pt x="690" y="2"/>
                    <a:pt x="672" y="5"/>
                  </a:cubicBezTo>
                  <a:cubicBezTo>
                    <a:pt x="209" y="82"/>
                    <a:pt x="1" y="1154"/>
                    <a:pt x="209" y="2398"/>
                  </a:cubicBezTo>
                  <a:cubicBezTo>
                    <a:pt x="407" y="3594"/>
                    <a:pt x="919" y="4514"/>
                    <a:pt x="1370" y="4514"/>
                  </a:cubicBezTo>
                  <a:cubicBezTo>
                    <a:pt x="1388" y="4514"/>
                    <a:pt x="1405" y="4513"/>
                    <a:pt x="1423" y="4510"/>
                  </a:cubicBezTo>
                  <a:cubicBezTo>
                    <a:pt x="1887" y="4432"/>
                    <a:pt x="2095" y="3360"/>
                    <a:pt x="1888" y="2117"/>
                  </a:cubicBezTo>
                  <a:cubicBezTo>
                    <a:pt x="1688" y="921"/>
                    <a:pt x="1178" y="1"/>
                    <a:pt x="726"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7078234" y="2666495"/>
              <a:ext cx="80515" cy="257937"/>
            </a:xfrm>
            <a:custGeom>
              <a:avLst/>
              <a:gdLst/>
              <a:ahLst/>
              <a:cxnLst/>
              <a:rect l="l" t="t" r="r" b="b"/>
              <a:pathLst>
                <a:path w="1454" h="4658" extrusionOk="0">
                  <a:moveTo>
                    <a:pt x="76" y="0"/>
                  </a:moveTo>
                  <a:cubicBezTo>
                    <a:pt x="56" y="0"/>
                    <a:pt x="35" y="10"/>
                    <a:pt x="22" y="28"/>
                  </a:cubicBezTo>
                  <a:cubicBezTo>
                    <a:pt x="0" y="58"/>
                    <a:pt x="8" y="100"/>
                    <a:pt x="38" y="121"/>
                  </a:cubicBezTo>
                  <a:cubicBezTo>
                    <a:pt x="315" y="315"/>
                    <a:pt x="538" y="619"/>
                    <a:pt x="739" y="1075"/>
                  </a:cubicBezTo>
                  <a:cubicBezTo>
                    <a:pt x="1225" y="2174"/>
                    <a:pt x="1317" y="3416"/>
                    <a:pt x="999" y="4574"/>
                  </a:cubicBezTo>
                  <a:cubicBezTo>
                    <a:pt x="990" y="4609"/>
                    <a:pt x="1011" y="4646"/>
                    <a:pt x="1046" y="4655"/>
                  </a:cubicBezTo>
                  <a:cubicBezTo>
                    <a:pt x="1052" y="4657"/>
                    <a:pt x="1058" y="4657"/>
                    <a:pt x="1064" y="4657"/>
                  </a:cubicBezTo>
                  <a:cubicBezTo>
                    <a:pt x="1093" y="4657"/>
                    <a:pt x="1120" y="4638"/>
                    <a:pt x="1128" y="4609"/>
                  </a:cubicBezTo>
                  <a:cubicBezTo>
                    <a:pt x="1454" y="3422"/>
                    <a:pt x="1359" y="2148"/>
                    <a:pt x="862" y="1022"/>
                  </a:cubicBezTo>
                  <a:cubicBezTo>
                    <a:pt x="649" y="543"/>
                    <a:pt x="412" y="222"/>
                    <a:pt x="115" y="13"/>
                  </a:cubicBezTo>
                  <a:cubicBezTo>
                    <a:pt x="103" y="4"/>
                    <a:pt x="90" y="0"/>
                    <a:pt x="7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7077735" y="2796303"/>
              <a:ext cx="69606" cy="80737"/>
            </a:xfrm>
            <a:custGeom>
              <a:avLst/>
              <a:gdLst/>
              <a:ahLst/>
              <a:cxnLst/>
              <a:rect l="l" t="t" r="r" b="b"/>
              <a:pathLst>
                <a:path w="1257" h="1458" extrusionOk="0">
                  <a:moveTo>
                    <a:pt x="1181" y="1"/>
                  </a:moveTo>
                  <a:cubicBezTo>
                    <a:pt x="1169" y="1"/>
                    <a:pt x="1156" y="4"/>
                    <a:pt x="1145" y="12"/>
                  </a:cubicBezTo>
                  <a:cubicBezTo>
                    <a:pt x="639" y="330"/>
                    <a:pt x="238" y="812"/>
                    <a:pt x="13" y="1367"/>
                  </a:cubicBezTo>
                  <a:cubicBezTo>
                    <a:pt x="0" y="1400"/>
                    <a:pt x="17" y="1439"/>
                    <a:pt x="51" y="1452"/>
                  </a:cubicBezTo>
                  <a:cubicBezTo>
                    <a:pt x="59" y="1456"/>
                    <a:pt x="67" y="1458"/>
                    <a:pt x="76" y="1458"/>
                  </a:cubicBezTo>
                  <a:cubicBezTo>
                    <a:pt x="102" y="1458"/>
                    <a:pt x="126" y="1442"/>
                    <a:pt x="137" y="1416"/>
                  </a:cubicBezTo>
                  <a:cubicBezTo>
                    <a:pt x="350" y="887"/>
                    <a:pt x="733" y="428"/>
                    <a:pt x="1216" y="124"/>
                  </a:cubicBezTo>
                  <a:cubicBezTo>
                    <a:pt x="1247" y="104"/>
                    <a:pt x="1256" y="63"/>
                    <a:pt x="1237" y="31"/>
                  </a:cubicBezTo>
                  <a:cubicBezTo>
                    <a:pt x="1224" y="12"/>
                    <a:pt x="1203" y="1"/>
                    <a:pt x="118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7089088" y="2583427"/>
              <a:ext cx="155770" cy="387237"/>
            </a:xfrm>
            <a:custGeom>
              <a:avLst/>
              <a:gdLst/>
              <a:ahLst/>
              <a:cxnLst/>
              <a:rect l="l" t="t" r="r" b="b"/>
              <a:pathLst>
                <a:path w="2813" h="6993" extrusionOk="0">
                  <a:moveTo>
                    <a:pt x="1018" y="1"/>
                  </a:moveTo>
                  <a:cubicBezTo>
                    <a:pt x="730" y="1"/>
                    <a:pt x="441" y="63"/>
                    <a:pt x="181" y="185"/>
                  </a:cubicBezTo>
                  <a:cubicBezTo>
                    <a:pt x="120" y="214"/>
                    <a:pt x="62" y="245"/>
                    <a:pt x="6" y="279"/>
                  </a:cubicBezTo>
                  <a:lnTo>
                    <a:pt x="1" y="284"/>
                  </a:lnTo>
                  <a:cubicBezTo>
                    <a:pt x="1842" y="2130"/>
                    <a:pt x="2098" y="6993"/>
                    <a:pt x="2098" y="6993"/>
                  </a:cubicBezTo>
                  <a:lnTo>
                    <a:pt x="2101" y="6993"/>
                  </a:lnTo>
                  <a:cubicBezTo>
                    <a:pt x="2306" y="6976"/>
                    <a:pt x="2510" y="6932"/>
                    <a:pt x="2707" y="6863"/>
                  </a:cubicBezTo>
                  <a:lnTo>
                    <a:pt x="2813" y="1192"/>
                  </a:lnTo>
                  <a:lnTo>
                    <a:pt x="2813" y="1191"/>
                  </a:lnTo>
                  <a:cubicBezTo>
                    <a:pt x="2610" y="709"/>
                    <a:pt x="2202" y="314"/>
                    <a:pt x="1712" y="127"/>
                  </a:cubicBezTo>
                  <a:cubicBezTo>
                    <a:pt x="1492" y="43"/>
                    <a:pt x="1255" y="1"/>
                    <a:pt x="101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8069847" y="2583427"/>
              <a:ext cx="237448" cy="387736"/>
            </a:xfrm>
            <a:custGeom>
              <a:avLst/>
              <a:gdLst/>
              <a:ahLst/>
              <a:cxnLst/>
              <a:rect l="l" t="t" r="r" b="b"/>
              <a:pathLst>
                <a:path w="4288" h="7002" extrusionOk="0">
                  <a:moveTo>
                    <a:pt x="1795" y="1"/>
                  </a:moveTo>
                  <a:cubicBezTo>
                    <a:pt x="1558" y="1"/>
                    <a:pt x="1322" y="43"/>
                    <a:pt x="1100" y="127"/>
                  </a:cubicBezTo>
                  <a:cubicBezTo>
                    <a:pt x="611" y="314"/>
                    <a:pt x="203" y="709"/>
                    <a:pt x="0" y="1191"/>
                  </a:cubicBezTo>
                  <a:lnTo>
                    <a:pt x="0" y="1192"/>
                  </a:lnTo>
                  <a:lnTo>
                    <a:pt x="105" y="6863"/>
                  </a:lnTo>
                  <a:cubicBezTo>
                    <a:pt x="303" y="6932"/>
                    <a:pt x="507" y="6976"/>
                    <a:pt x="712" y="6993"/>
                  </a:cubicBezTo>
                  <a:lnTo>
                    <a:pt x="715" y="6993"/>
                  </a:lnTo>
                  <a:cubicBezTo>
                    <a:pt x="786" y="6999"/>
                    <a:pt x="859" y="7001"/>
                    <a:pt x="931" y="7001"/>
                  </a:cubicBezTo>
                  <a:cubicBezTo>
                    <a:pt x="1840" y="7001"/>
                    <a:pt x="2758" y="6539"/>
                    <a:pt x="3332" y="5816"/>
                  </a:cubicBezTo>
                  <a:cubicBezTo>
                    <a:pt x="4081" y="4872"/>
                    <a:pt x="4288" y="3573"/>
                    <a:pt x="4069" y="2386"/>
                  </a:cubicBezTo>
                  <a:cubicBezTo>
                    <a:pt x="3918" y="1556"/>
                    <a:pt x="3520" y="709"/>
                    <a:pt x="2807" y="279"/>
                  </a:cubicBezTo>
                  <a:cubicBezTo>
                    <a:pt x="2751" y="245"/>
                    <a:pt x="2693" y="214"/>
                    <a:pt x="2632" y="185"/>
                  </a:cubicBezTo>
                  <a:cubicBezTo>
                    <a:pt x="2371" y="63"/>
                    <a:pt x="2083" y="1"/>
                    <a:pt x="179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8160834" y="2677239"/>
              <a:ext cx="116066" cy="249907"/>
            </a:xfrm>
            <a:custGeom>
              <a:avLst/>
              <a:gdLst/>
              <a:ahLst/>
              <a:cxnLst/>
              <a:rect l="l" t="t" r="r" b="b"/>
              <a:pathLst>
                <a:path w="2096" h="4513" extrusionOk="0">
                  <a:moveTo>
                    <a:pt x="1370" y="0"/>
                  </a:moveTo>
                  <a:cubicBezTo>
                    <a:pt x="919" y="0"/>
                    <a:pt x="408" y="920"/>
                    <a:pt x="208" y="2116"/>
                  </a:cubicBezTo>
                  <a:cubicBezTo>
                    <a:pt x="0" y="3359"/>
                    <a:pt x="208" y="4431"/>
                    <a:pt x="672" y="4508"/>
                  </a:cubicBezTo>
                  <a:cubicBezTo>
                    <a:pt x="690" y="4511"/>
                    <a:pt x="708" y="4512"/>
                    <a:pt x="726" y="4512"/>
                  </a:cubicBezTo>
                  <a:cubicBezTo>
                    <a:pt x="1177" y="4512"/>
                    <a:pt x="1688" y="3592"/>
                    <a:pt x="1887" y="2396"/>
                  </a:cubicBezTo>
                  <a:cubicBezTo>
                    <a:pt x="2095" y="1153"/>
                    <a:pt x="1887" y="81"/>
                    <a:pt x="1424" y="5"/>
                  </a:cubicBezTo>
                  <a:cubicBezTo>
                    <a:pt x="1406" y="2"/>
                    <a:pt x="1388" y="0"/>
                    <a:pt x="1370"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8155906" y="2666495"/>
              <a:ext cx="80571" cy="257937"/>
            </a:xfrm>
            <a:custGeom>
              <a:avLst/>
              <a:gdLst/>
              <a:ahLst/>
              <a:cxnLst/>
              <a:rect l="l" t="t" r="r" b="b"/>
              <a:pathLst>
                <a:path w="1455" h="4658" extrusionOk="0">
                  <a:moveTo>
                    <a:pt x="1378" y="0"/>
                  </a:moveTo>
                  <a:cubicBezTo>
                    <a:pt x="1365" y="0"/>
                    <a:pt x="1352" y="4"/>
                    <a:pt x="1340" y="13"/>
                  </a:cubicBezTo>
                  <a:cubicBezTo>
                    <a:pt x="1043" y="222"/>
                    <a:pt x="806" y="543"/>
                    <a:pt x="593" y="1022"/>
                  </a:cubicBezTo>
                  <a:cubicBezTo>
                    <a:pt x="96" y="2148"/>
                    <a:pt x="1" y="3422"/>
                    <a:pt x="327" y="4609"/>
                  </a:cubicBezTo>
                  <a:cubicBezTo>
                    <a:pt x="335" y="4638"/>
                    <a:pt x="362" y="4657"/>
                    <a:pt x="391" y="4657"/>
                  </a:cubicBezTo>
                  <a:cubicBezTo>
                    <a:pt x="397" y="4657"/>
                    <a:pt x="402" y="4657"/>
                    <a:pt x="409" y="4655"/>
                  </a:cubicBezTo>
                  <a:cubicBezTo>
                    <a:pt x="444" y="4646"/>
                    <a:pt x="465" y="4609"/>
                    <a:pt x="456" y="4573"/>
                  </a:cubicBezTo>
                  <a:cubicBezTo>
                    <a:pt x="137" y="3416"/>
                    <a:pt x="230" y="2174"/>
                    <a:pt x="715" y="1075"/>
                  </a:cubicBezTo>
                  <a:cubicBezTo>
                    <a:pt x="917" y="619"/>
                    <a:pt x="1140" y="315"/>
                    <a:pt x="1417" y="121"/>
                  </a:cubicBezTo>
                  <a:cubicBezTo>
                    <a:pt x="1447" y="100"/>
                    <a:pt x="1454" y="58"/>
                    <a:pt x="1432" y="28"/>
                  </a:cubicBezTo>
                  <a:cubicBezTo>
                    <a:pt x="1420" y="10"/>
                    <a:pt x="1399" y="0"/>
                    <a:pt x="137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8167369" y="2796359"/>
              <a:ext cx="69606" cy="80681"/>
            </a:xfrm>
            <a:custGeom>
              <a:avLst/>
              <a:gdLst/>
              <a:ahLst/>
              <a:cxnLst/>
              <a:rect l="l" t="t" r="r" b="b"/>
              <a:pathLst>
                <a:path w="1257" h="1457" extrusionOk="0">
                  <a:moveTo>
                    <a:pt x="76" y="1"/>
                  </a:moveTo>
                  <a:cubicBezTo>
                    <a:pt x="54" y="1"/>
                    <a:pt x="32" y="12"/>
                    <a:pt x="20" y="32"/>
                  </a:cubicBezTo>
                  <a:cubicBezTo>
                    <a:pt x="0" y="62"/>
                    <a:pt x="10" y="103"/>
                    <a:pt x="41" y="123"/>
                  </a:cubicBezTo>
                  <a:cubicBezTo>
                    <a:pt x="524" y="427"/>
                    <a:pt x="907" y="886"/>
                    <a:pt x="1120" y="1415"/>
                  </a:cubicBezTo>
                  <a:cubicBezTo>
                    <a:pt x="1130" y="1441"/>
                    <a:pt x="1155" y="1457"/>
                    <a:pt x="1181" y="1457"/>
                  </a:cubicBezTo>
                  <a:cubicBezTo>
                    <a:pt x="1189" y="1457"/>
                    <a:pt x="1198" y="1455"/>
                    <a:pt x="1206" y="1453"/>
                  </a:cubicBezTo>
                  <a:cubicBezTo>
                    <a:pt x="1240" y="1438"/>
                    <a:pt x="1256" y="1399"/>
                    <a:pt x="1243" y="1366"/>
                  </a:cubicBezTo>
                  <a:cubicBezTo>
                    <a:pt x="1019" y="811"/>
                    <a:pt x="617" y="329"/>
                    <a:pt x="112" y="11"/>
                  </a:cubicBezTo>
                  <a:cubicBezTo>
                    <a:pt x="101" y="4"/>
                    <a:pt x="89" y="1"/>
                    <a:pt x="7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8069847" y="2583427"/>
              <a:ext cx="155770" cy="387237"/>
            </a:xfrm>
            <a:custGeom>
              <a:avLst/>
              <a:gdLst/>
              <a:ahLst/>
              <a:cxnLst/>
              <a:rect l="l" t="t" r="r" b="b"/>
              <a:pathLst>
                <a:path w="2813" h="6993" extrusionOk="0">
                  <a:moveTo>
                    <a:pt x="1795" y="1"/>
                  </a:moveTo>
                  <a:cubicBezTo>
                    <a:pt x="1559" y="1"/>
                    <a:pt x="1322" y="43"/>
                    <a:pt x="1102" y="127"/>
                  </a:cubicBezTo>
                  <a:cubicBezTo>
                    <a:pt x="611" y="314"/>
                    <a:pt x="203" y="709"/>
                    <a:pt x="0" y="1191"/>
                  </a:cubicBezTo>
                  <a:lnTo>
                    <a:pt x="0" y="1192"/>
                  </a:lnTo>
                  <a:lnTo>
                    <a:pt x="105" y="6863"/>
                  </a:lnTo>
                  <a:cubicBezTo>
                    <a:pt x="303" y="6932"/>
                    <a:pt x="507" y="6976"/>
                    <a:pt x="712" y="6993"/>
                  </a:cubicBezTo>
                  <a:lnTo>
                    <a:pt x="715" y="6993"/>
                  </a:lnTo>
                  <a:cubicBezTo>
                    <a:pt x="715" y="6993"/>
                    <a:pt x="972" y="2130"/>
                    <a:pt x="2812" y="284"/>
                  </a:cubicBezTo>
                  <a:lnTo>
                    <a:pt x="2807" y="279"/>
                  </a:lnTo>
                  <a:cubicBezTo>
                    <a:pt x="2751" y="245"/>
                    <a:pt x="2693" y="214"/>
                    <a:pt x="2632" y="185"/>
                  </a:cubicBezTo>
                  <a:cubicBezTo>
                    <a:pt x="2371" y="63"/>
                    <a:pt x="2083" y="1"/>
                    <a:pt x="179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1"/>
            <p:cNvSpPr/>
            <p:nvPr/>
          </p:nvSpPr>
          <p:spPr>
            <a:xfrm>
              <a:off x="7174925" y="2310576"/>
              <a:ext cx="962584" cy="901173"/>
            </a:xfrm>
            <a:custGeom>
              <a:avLst/>
              <a:gdLst/>
              <a:ahLst/>
              <a:cxnLst/>
              <a:rect l="l" t="t" r="r" b="b"/>
              <a:pathLst>
                <a:path w="17383" h="16274" extrusionOk="0">
                  <a:moveTo>
                    <a:pt x="8692" y="0"/>
                  </a:moveTo>
                  <a:cubicBezTo>
                    <a:pt x="3891" y="0"/>
                    <a:pt x="0" y="3991"/>
                    <a:pt x="0" y="8914"/>
                  </a:cubicBezTo>
                  <a:cubicBezTo>
                    <a:pt x="0" y="13183"/>
                    <a:pt x="2928" y="15581"/>
                    <a:pt x="6836" y="16145"/>
                  </a:cubicBezTo>
                  <a:cubicBezTo>
                    <a:pt x="7435" y="16230"/>
                    <a:pt x="8055" y="16273"/>
                    <a:pt x="8692" y="16273"/>
                  </a:cubicBezTo>
                  <a:cubicBezTo>
                    <a:pt x="9328" y="16273"/>
                    <a:pt x="9949" y="16230"/>
                    <a:pt x="10547" y="16145"/>
                  </a:cubicBezTo>
                  <a:cubicBezTo>
                    <a:pt x="14455" y="15584"/>
                    <a:pt x="17382" y="13183"/>
                    <a:pt x="17382" y="8914"/>
                  </a:cubicBezTo>
                  <a:cubicBezTo>
                    <a:pt x="17382" y="3990"/>
                    <a:pt x="13491" y="0"/>
                    <a:pt x="8692"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1"/>
            <p:cNvSpPr/>
            <p:nvPr/>
          </p:nvSpPr>
          <p:spPr>
            <a:xfrm>
              <a:off x="7172322" y="2804223"/>
              <a:ext cx="970336" cy="414980"/>
            </a:xfrm>
            <a:custGeom>
              <a:avLst/>
              <a:gdLst/>
              <a:ahLst/>
              <a:cxnLst/>
              <a:rect l="l" t="t" r="r" b="b"/>
              <a:pathLst>
                <a:path w="17523" h="7494" extrusionOk="0">
                  <a:moveTo>
                    <a:pt x="47" y="0"/>
                  </a:moveTo>
                  <a:lnTo>
                    <a:pt x="47" y="0"/>
                  </a:lnTo>
                  <a:cubicBezTo>
                    <a:pt x="0" y="1403"/>
                    <a:pt x="344" y="2846"/>
                    <a:pt x="1104" y="4041"/>
                  </a:cubicBezTo>
                  <a:cubicBezTo>
                    <a:pt x="1169" y="4142"/>
                    <a:pt x="1397" y="4438"/>
                    <a:pt x="1461" y="4534"/>
                  </a:cubicBezTo>
                  <a:cubicBezTo>
                    <a:pt x="1603" y="4715"/>
                    <a:pt x="1782" y="4893"/>
                    <a:pt x="1932" y="5068"/>
                  </a:cubicBezTo>
                  <a:cubicBezTo>
                    <a:pt x="2160" y="5271"/>
                    <a:pt x="2372" y="5493"/>
                    <a:pt x="2623" y="5668"/>
                  </a:cubicBezTo>
                  <a:lnTo>
                    <a:pt x="2947" y="5912"/>
                  </a:lnTo>
                  <a:lnTo>
                    <a:pt x="3293" y="6128"/>
                  </a:lnTo>
                  <a:cubicBezTo>
                    <a:pt x="4892" y="7070"/>
                    <a:pt x="6791" y="7493"/>
                    <a:pt x="8681" y="7493"/>
                  </a:cubicBezTo>
                  <a:cubicBezTo>
                    <a:pt x="9793" y="7493"/>
                    <a:pt x="10902" y="7347"/>
                    <a:pt x="11944" y="7074"/>
                  </a:cubicBezTo>
                  <a:cubicBezTo>
                    <a:pt x="15360" y="6146"/>
                    <a:pt x="17523" y="3606"/>
                    <a:pt x="17429" y="0"/>
                  </a:cubicBezTo>
                  <a:lnTo>
                    <a:pt x="17429" y="0"/>
                  </a:lnTo>
                  <a:cubicBezTo>
                    <a:pt x="17393" y="2151"/>
                    <a:pt x="16503" y="4240"/>
                    <a:pt x="14730" y="5506"/>
                  </a:cubicBezTo>
                  <a:cubicBezTo>
                    <a:pt x="13179" y="6662"/>
                    <a:pt x="10959" y="7239"/>
                    <a:pt x="8740" y="7239"/>
                  </a:cubicBezTo>
                  <a:cubicBezTo>
                    <a:pt x="6519" y="7239"/>
                    <a:pt x="4298" y="6661"/>
                    <a:pt x="2746" y="5505"/>
                  </a:cubicBezTo>
                  <a:cubicBezTo>
                    <a:pt x="2498" y="5340"/>
                    <a:pt x="2288" y="5129"/>
                    <a:pt x="2062" y="4937"/>
                  </a:cubicBezTo>
                  <a:cubicBezTo>
                    <a:pt x="1912" y="4771"/>
                    <a:pt x="1733" y="4602"/>
                    <a:pt x="1591" y="4429"/>
                  </a:cubicBezTo>
                  <a:cubicBezTo>
                    <a:pt x="1510" y="4328"/>
                    <a:pt x="1308" y="4051"/>
                    <a:pt x="1233" y="3955"/>
                  </a:cubicBezTo>
                  <a:cubicBezTo>
                    <a:pt x="1073" y="3695"/>
                    <a:pt x="865" y="3373"/>
                    <a:pt x="748" y="3091"/>
                  </a:cubicBezTo>
                  <a:cubicBezTo>
                    <a:pt x="286" y="2137"/>
                    <a:pt x="74" y="1069"/>
                    <a:pt x="47"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1"/>
            <p:cNvSpPr/>
            <p:nvPr/>
          </p:nvSpPr>
          <p:spPr>
            <a:xfrm>
              <a:off x="7219505" y="2826928"/>
              <a:ext cx="236894" cy="236894"/>
            </a:xfrm>
            <a:custGeom>
              <a:avLst/>
              <a:gdLst/>
              <a:ahLst/>
              <a:cxnLst/>
              <a:rect l="l" t="t" r="r" b="b"/>
              <a:pathLst>
                <a:path w="4278" h="4278" extrusionOk="0">
                  <a:moveTo>
                    <a:pt x="2140" y="1"/>
                  </a:moveTo>
                  <a:cubicBezTo>
                    <a:pt x="958" y="1"/>
                    <a:pt x="0" y="958"/>
                    <a:pt x="0" y="2140"/>
                  </a:cubicBezTo>
                  <a:cubicBezTo>
                    <a:pt x="0" y="3320"/>
                    <a:pt x="958" y="4278"/>
                    <a:pt x="2140" y="4278"/>
                  </a:cubicBezTo>
                  <a:cubicBezTo>
                    <a:pt x="3320" y="4278"/>
                    <a:pt x="4277" y="3320"/>
                    <a:pt x="4277" y="2140"/>
                  </a:cubicBezTo>
                  <a:cubicBezTo>
                    <a:pt x="4277" y="958"/>
                    <a:pt x="3320" y="1"/>
                    <a:pt x="2140"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7856085" y="2826928"/>
              <a:ext cx="236950" cy="236894"/>
            </a:xfrm>
            <a:custGeom>
              <a:avLst/>
              <a:gdLst/>
              <a:ahLst/>
              <a:cxnLst/>
              <a:rect l="l" t="t" r="r" b="b"/>
              <a:pathLst>
                <a:path w="4279" h="4278" extrusionOk="0">
                  <a:moveTo>
                    <a:pt x="2139" y="1"/>
                  </a:moveTo>
                  <a:cubicBezTo>
                    <a:pt x="957" y="1"/>
                    <a:pt x="0" y="958"/>
                    <a:pt x="0" y="2140"/>
                  </a:cubicBezTo>
                  <a:cubicBezTo>
                    <a:pt x="0" y="3320"/>
                    <a:pt x="957" y="4278"/>
                    <a:pt x="2139" y="4278"/>
                  </a:cubicBezTo>
                  <a:cubicBezTo>
                    <a:pt x="3320" y="4278"/>
                    <a:pt x="4278" y="3320"/>
                    <a:pt x="4278" y="2140"/>
                  </a:cubicBezTo>
                  <a:cubicBezTo>
                    <a:pt x="4278" y="958"/>
                    <a:pt x="3320" y="1"/>
                    <a:pt x="2139"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7297312" y="2675688"/>
              <a:ext cx="262533" cy="270673"/>
            </a:xfrm>
            <a:custGeom>
              <a:avLst/>
              <a:gdLst/>
              <a:ahLst/>
              <a:cxnLst/>
              <a:rect l="l" t="t" r="r" b="b"/>
              <a:pathLst>
                <a:path w="4741" h="4888" extrusionOk="0">
                  <a:moveTo>
                    <a:pt x="2370" y="0"/>
                  </a:moveTo>
                  <a:cubicBezTo>
                    <a:pt x="1062" y="0"/>
                    <a:pt x="1" y="1198"/>
                    <a:pt x="1" y="2674"/>
                  </a:cubicBezTo>
                  <a:cubicBezTo>
                    <a:pt x="1" y="4151"/>
                    <a:pt x="1062" y="4888"/>
                    <a:pt x="2370" y="4888"/>
                  </a:cubicBezTo>
                  <a:cubicBezTo>
                    <a:pt x="3679" y="4888"/>
                    <a:pt x="4740" y="4151"/>
                    <a:pt x="4740" y="2674"/>
                  </a:cubicBezTo>
                  <a:cubicBezTo>
                    <a:pt x="4740" y="1198"/>
                    <a:pt x="3679"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1"/>
            <p:cNvSpPr/>
            <p:nvPr/>
          </p:nvSpPr>
          <p:spPr>
            <a:xfrm>
              <a:off x="7292494" y="2672089"/>
              <a:ext cx="251513" cy="151728"/>
            </a:xfrm>
            <a:custGeom>
              <a:avLst/>
              <a:gdLst/>
              <a:ahLst/>
              <a:cxnLst/>
              <a:rect l="l" t="t" r="r" b="b"/>
              <a:pathLst>
                <a:path w="4542" h="2740" extrusionOk="0">
                  <a:moveTo>
                    <a:pt x="2440" y="0"/>
                  </a:moveTo>
                  <a:cubicBezTo>
                    <a:pt x="1108" y="0"/>
                    <a:pt x="1" y="1304"/>
                    <a:pt x="88" y="2739"/>
                  </a:cubicBezTo>
                  <a:cubicBezTo>
                    <a:pt x="135" y="1356"/>
                    <a:pt x="1169" y="128"/>
                    <a:pt x="2461" y="128"/>
                  </a:cubicBezTo>
                  <a:cubicBezTo>
                    <a:pt x="2761" y="128"/>
                    <a:pt x="3075" y="194"/>
                    <a:pt x="3393" y="339"/>
                  </a:cubicBezTo>
                  <a:cubicBezTo>
                    <a:pt x="3882" y="573"/>
                    <a:pt x="4276" y="982"/>
                    <a:pt x="4541" y="1465"/>
                  </a:cubicBezTo>
                  <a:cubicBezTo>
                    <a:pt x="4324" y="952"/>
                    <a:pt x="3935" y="511"/>
                    <a:pt x="3439" y="248"/>
                  </a:cubicBezTo>
                  <a:cubicBezTo>
                    <a:pt x="3102" y="77"/>
                    <a:pt x="2764"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a:off x="7369914" y="2763907"/>
              <a:ext cx="191210" cy="210425"/>
            </a:xfrm>
            <a:custGeom>
              <a:avLst/>
              <a:gdLst/>
              <a:ahLst/>
              <a:cxnLst/>
              <a:rect l="l" t="t" r="r" b="b"/>
              <a:pathLst>
                <a:path w="3453" h="3800" extrusionOk="0">
                  <a:moveTo>
                    <a:pt x="1726" y="1"/>
                  </a:moveTo>
                  <a:cubicBezTo>
                    <a:pt x="1313" y="1"/>
                    <a:pt x="934" y="159"/>
                    <a:pt x="637" y="427"/>
                  </a:cubicBezTo>
                  <a:cubicBezTo>
                    <a:pt x="650" y="424"/>
                    <a:pt x="661" y="424"/>
                    <a:pt x="673" y="424"/>
                  </a:cubicBezTo>
                  <a:cubicBezTo>
                    <a:pt x="1031" y="424"/>
                    <a:pt x="1320" y="714"/>
                    <a:pt x="1320" y="1072"/>
                  </a:cubicBezTo>
                  <a:cubicBezTo>
                    <a:pt x="1320" y="1431"/>
                    <a:pt x="1031" y="1720"/>
                    <a:pt x="673" y="1720"/>
                  </a:cubicBezTo>
                  <a:cubicBezTo>
                    <a:pt x="408" y="1720"/>
                    <a:pt x="179" y="1562"/>
                    <a:pt x="79" y="1332"/>
                  </a:cubicBezTo>
                  <a:cubicBezTo>
                    <a:pt x="29" y="1511"/>
                    <a:pt x="0" y="1702"/>
                    <a:pt x="0" y="1900"/>
                  </a:cubicBezTo>
                  <a:cubicBezTo>
                    <a:pt x="0" y="2949"/>
                    <a:pt x="773" y="3800"/>
                    <a:pt x="1726" y="3800"/>
                  </a:cubicBezTo>
                  <a:cubicBezTo>
                    <a:pt x="2680" y="3800"/>
                    <a:pt x="3453" y="2949"/>
                    <a:pt x="3453" y="1900"/>
                  </a:cubicBezTo>
                  <a:cubicBezTo>
                    <a:pt x="3453" y="850"/>
                    <a:pt x="2680" y="1"/>
                    <a:pt x="172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1"/>
            <p:cNvSpPr/>
            <p:nvPr/>
          </p:nvSpPr>
          <p:spPr>
            <a:xfrm>
              <a:off x="7277708" y="2690973"/>
              <a:ext cx="45131" cy="60636"/>
            </a:xfrm>
            <a:custGeom>
              <a:avLst/>
              <a:gdLst/>
              <a:ahLst/>
              <a:cxnLst/>
              <a:rect l="l" t="t" r="r" b="b"/>
              <a:pathLst>
                <a:path w="815" h="1095" extrusionOk="0">
                  <a:moveTo>
                    <a:pt x="0" y="1"/>
                  </a:moveTo>
                  <a:cubicBezTo>
                    <a:pt x="108" y="429"/>
                    <a:pt x="372" y="824"/>
                    <a:pt x="742" y="1094"/>
                  </a:cubicBezTo>
                  <a:lnTo>
                    <a:pt x="814" y="983"/>
                  </a:lnTo>
                  <a:cubicBezTo>
                    <a:pt x="447" y="768"/>
                    <a:pt x="149" y="4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1"/>
            <p:cNvSpPr/>
            <p:nvPr/>
          </p:nvSpPr>
          <p:spPr>
            <a:xfrm>
              <a:off x="7752692" y="2668323"/>
              <a:ext cx="262533" cy="270618"/>
            </a:xfrm>
            <a:custGeom>
              <a:avLst/>
              <a:gdLst/>
              <a:ahLst/>
              <a:cxnLst/>
              <a:rect l="l" t="t" r="r" b="b"/>
              <a:pathLst>
                <a:path w="4741" h="4887" extrusionOk="0">
                  <a:moveTo>
                    <a:pt x="2370" y="1"/>
                  </a:moveTo>
                  <a:cubicBezTo>
                    <a:pt x="1062" y="1"/>
                    <a:pt x="1" y="1198"/>
                    <a:pt x="1" y="2675"/>
                  </a:cubicBezTo>
                  <a:cubicBezTo>
                    <a:pt x="1" y="4152"/>
                    <a:pt x="1062" y="4887"/>
                    <a:pt x="2370" y="4887"/>
                  </a:cubicBezTo>
                  <a:cubicBezTo>
                    <a:pt x="3679" y="4887"/>
                    <a:pt x="4740" y="4152"/>
                    <a:pt x="4740" y="2675"/>
                  </a:cubicBezTo>
                  <a:cubicBezTo>
                    <a:pt x="4740" y="1198"/>
                    <a:pt x="3679" y="1"/>
                    <a:pt x="2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1"/>
            <p:cNvSpPr/>
            <p:nvPr/>
          </p:nvSpPr>
          <p:spPr>
            <a:xfrm>
              <a:off x="7768531" y="2664723"/>
              <a:ext cx="251458" cy="151728"/>
            </a:xfrm>
            <a:custGeom>
              <a:avLst/>
              <a:gdLst/>
              <a:ahLst/>
              <a:cxnLst/>
              <a:rect l="l" t="t" r="r" b="b"/>
              <a:pathLst>
                <a:path w="4541" h="2740" extrusionOk="0">
                  <a:moveTo>
                    <a:pt x="2100" y="1"/>
                  </a:moveTo>
                  <a:cubicBezTo>
                    <a:pt x="1776" y="1"/>
                    <a:pt x="1439" y="78"/>
                    <a:pt x="1102" y="249"/>
                  </a:cubicBezTo>
                  <a:cubicBezTo>
                    <a:pt x="606" y="510"/>
                    <a:pt x="217" y="953"/>
                    <a:pt x="0" y="1464"/>
                  </a:cubicBezTo>
                  <a:cubicBezTo>
                    <a:pt x="264" y="983"/>
                    <a:pt x="660" y="572"/>
                    <a:pt x="1147" y="340"/>
                  </a:cubicBezTo>
                  <a:cubicBezTo>
                    <a:pt x="1466" y="194"/>
                    <a:pt x="1780" y="128"/>
                    <a:pt x="2080" y="128"/>
                  </a:cubicBezTo>
                  <a:cubicBezTo>
                    <a:pt x="3373" y="128"/>
                    <a:pt x="4407" y="1356"/>
                    <a:pt x="4454" y="2740"/>
                  </a:cubicBezTo>
                  <a:cubicBezTo>
                    <a:pt x="4541" y="1305"/>
                    <a:pt x="3434"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1"/>
            <p:cNvSpPr/>
            <p:nvPr/>
          </p:nvSpPr>
          <p:spPr>
            <a:xfrm>
              <a:off x="7753966" y="2756486"/>
              <a:ext cx="191265" cy="210536"/>
            </a:xfrm>
            <a:custGeom>
              <a:avLst/>
              <a:gdLst/>
              <a:ahLst/>
              <a:cxnLst/>
              <a:rect l="l" t="t" r="r" b="b"/>
              <a:pathLst>
                <a:path w="3454" h="3802" extrusionOk="0">
                  <a:moveTo>
                    <a:pt x="1727" y="1"/>
                  </a:moveTo>
                  <a:cubicBezTo>
                    <a:pt x="1314" y="1"/>
                    <a:pt x="935" y="161"/>
                    <a:pt x="637" y="428"/>
                  </a:cubicBezTo>
                  <a:cubicBezTo>
                    <a:pt x="649" y="426"/>
                    <a:pt x="662" y="426"/>
                    <a:pt x="674" y="426"/>
                  </a:cubicBezTo>
                  <a:cubicBezTo>
                    <a:pt x="1032" y="426"/>
                    <a:pt x="1321" y="715"/>
                    <a:pt x="1321" y="1074"/>
                  </a:cubicBezTo>
                  <a:cubicBezTo>
                    <a:pt x="1321" y="1431"/>
                    <a:pt x="1032" y="1722"/>
                    <a:pt x="674" y="1722"/>
                  </a:cubicBezTo>
                  <a:cubicBezTo>
                    <a:pt x="408" y="1722"/>
                    <a:pt x="180" y="1563"/>
                    <a:pt x="80" y="1334"/>
                  </a:cubicBezTo>
                  <a:cubicBezTo>
                    <a:pt x="28" y="1513"/>
                    <a:pt x="1" y="1704"/>
                    <a:pt x="1" y="1901"/>
                  </a:cubicBezTo>
                  <a:cubicBezTo>
                    <a:pt x="1" y="2951"/>
                    <a:pt x="773" y="3801"/>
                    <a:pt x="1727" y="3801"/>
                  </a:cubicBezTo>
                  <a:cubicBezTo>
                    <a:pt x="2681" y="3801"/>
                    <a:pt x="3453" y="2951"/>
                    <a:pt x="3453" y="1901"/>
                  </a:cubicBezTo>
                  <a:cubicBezTo>
                    <a:pt x="3453" y="852"/>
                    <a:pt x="2681" y="1"/>
                    <a:pt x="17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1"/>
            <p:cNvSpPr/>
            <p:nvPr/>
          </p:nvSpPr>
          <p:spPr>
            <a:xfrm>
              <a:off x="7983567" y="2668323"/>
              <a:ext cx="45186" cy="60636"/>
            </a:xfrm>
            <a:custGeom>
              <a:avLst/>
              <a:gdLst/>
              <a:ahLst/>
              <a:cxnLst/>
              <a:rect l="l" t="t" r="r" b="b"/>
              <a:pathLst>
                <a:path w="816" h="1095" extrusionOk="0">
                  <a:moveTo>
                    <a:pt x="815" y="1"/>
                  </a:moveTo>
                  <a:lnTo>
                    <a:pt x="815" y="1"/>
                  </a:lnTo>
                  <a:cubicBezTo>
                    <a:pt x="666" y="416"/>
                    <a:pt x="370" y="768"/>
                    <a:pt x="1" y="984"/>
                  </a:cubicBezTo>
                  <a:lnTo>
                    <a:pt x="74" y="1094"/>
                  </a:lnTo>
                  <a:cubicBezTo>
                    <a:pt x="444" y="825"/>
                    <a:pt x="709" y="429"/>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1"/>
            <p:cNvSpPr/>
            <p:nvPr/>
          </p:nvSpPr>
          <p:spPr>
            <a:xfrm>
              <a:off x="7586888" y="2856057"/>
              <a:ext cx="138659" cy="107926"/>
            </a:xfrm>
            <a:custGeom>
              <a:avLst/>
              <a:gdLst/>
              <a:ahLst/>
              <a:cxnLst/>
              <a:rect l="l" t="t" r="r" b="b"/>
              <a:pathLst>
                <a:path w="2504" h="1949" extrusionOk="0">
                  <a:moveTo>
                    <a:pt x="1268" y="1"/>
                  </a:moveTo>
                  <a:cubicBezTo>
                    <a:pt x="474" y="1"/>
                    <a:pt x="1" y="810"/>
                    <a:pt x="1" y="1262"/>
                  </a:cubicBezTo>
                  <a:cubicBezTo>
                    <a:pt x="1" y="1715"/>
                    <a:pt x="410" y="1949"/>
                    <a:pt x="1205" y="1949"/>
                  </a:cubicBezTo>
                  <a:cubicBezTo>
                    <a:pt x="2000" y="1949"/>
                    <a:pt x="2504" y="1715"/>
                    <a:pt x="2504" y="1262"/>
                  </a:cubicBezTo>
                  <a:cubicBezTo>
                    <a:pt x="2504" y="810"/>
                    <a:pt x="2063" y="1"/>
                    <a:pt x="1268"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1"/>
            <p:cNvSpPr/>
            <p:nvPr/>
          </p:nvSpPr>
          <p:spPr>
            <a:xfrm>
              <a:off x="7583233" y="2852402"/>
              <a:ext cx="145968" cy="77193"/>
            </a:xfrm>
            <a:custGeom>
              <a:avLst/>
              <a:gdLst/>
              <a:ahLst/>
              <a:cxnLst/>
              <a:rect l="l" t="t" r="r" b="b"/>
              <a:pathLst>
                <a:path w="2636" h="1394" extrusionOk="0">
                  <a:moveTo>
                    <a:pt x="1334" y="0"/>
                  </a:moveTo>
                  <a:cubicBezTo>
                    <a:pt x="471" y="0"/>
                    <a:pt x="1" y="877"/>
                    <a:pt x="1" y="1328"/>
                  </a:cubicBezTo>
                  <a:cubicBezTo>
                    <a:pt x="1" y="1365"/>
                    <a:pt x="30" y="1394"/>
                    <a:pt x="67" y="1394"/>
                  </a:cubicBezTo>
                  <a:cubicBezTo>
                    <a:pt x="103" y="1394"/>
                    <a:pt x="133" y="1365"/>
                    <a:pt x="133" y="1328"/>
                  </a:cubicBezTo>
                  <a:cubicBezTo>
                    <a:pt x="133" y="907"/>
                    <a:pt x="577" y="134"/>
                    <a:pt x="1334" y="134"/>
                  </a:cubicBezTo>
                  <a:cubicBezTo>
                    <a:pt x="2090" y="134"/>
                    <a:pt x="2503" y="922"/>
                    <a:pt x="2503" y="1328"/>
                  </a:cubicBezTo>
                  <a:cubicBezTo>
                    <a:pt x="2503" y="1365"/>
                    <a:pt x="2533" y="1394"/>
                    <a:pt x="2570" y="1394"/>
                  </a:cubicBezTo>
                  <a:cubicBezTo>
                    <a:pt x="2606" y="1394"/>
                    <a:pt x="2636" y="1365"/>
                    <a:pt x="2636" y="1328"/>
                  </a:cubicBezTo>
                  <a:cubicBezTo>
                    <a:pt x="2636" y="865"/>
                    <a:pt x="2197" y="0"/>
                    <a:pt x="1334"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1"/>
            <p:cNvSpPr/>
            <p:nvPr/>
          </p:nvSpPr>
          <p:spPr>
            <a:xfrm>
              <a:off x="7608043" y="2871785"/>
              <a:ext cx="43857" cy="38319"/>
            </a:xfrm>
            <a:custGeom>
              <a:avLst/>
              <a:gdLst/>
              <a:ahLst/>
              <a:cxnLst/>
              <a:rect l="l" t="t" r="r" b="b"/>
              <a:pathLst>
                <a:path w="792" h="692" extrusionOk="0">
                  <a:moveTo>
                    <a:pt x="580" y="1"/>
                  </a:moveTo>
                  <a:cubicBezTo>
                    <a:pt x="562" y="1"/>
                    <a:pt x="545" y="3"/>
                    <a:pt x="528" y="10"/>
                  </a:cubicBezTo>
                  <a:cubicBezTo>
                    <a:pt x="344" y="82"/>
                    <a:pt x="175" y="197"/>
                    <a:pt x="55" y="357"/>
                  </a:cubicBezTo>
                  <a:cubicBezTo>
                    <a:pt x="36" y="375"/>
                    <a:pt x="23" y="398"/>
                    <a:pt x="16" y="424"/>
                  </a:cubicBezTo>
                  <a:cubicBezTo>
                    <a:pt x="5" y="448"/>
                    <a:pt x="1" y="472"/>
                    <a:pt x="2" y="498"/>
                  </a:cubicBezTo>
                  <a:cubicBezTo>
                    <a:pt x="5" y="548"/>
                    <a:pt x="28" y="605"/>
                    <a:pt x="66" y="637"/>
                  </a:cubicBezTo>
                  <a:cubicBezTo>
                    <a:pt x="102" y="669"/>
                    <a:pt x="148" y="691"/>
                    <a:pt x="197" y="691"/>
                  </a:cubicBezTo>
                  <a:cubicBezTo>
                    <a:pt x="201" y="691"/>
                    <a:pt x="205" y="691"/>
                    <a:pt x="208" y="691"/>
                  </a:cubicBezTo>
                  <a:cubicBezTo>
                    <a:pt x="258" y="687"/>
                    <a:pt x="316" y="669"/>
                    <a:pt x="347" y="628"/>
                  </a:cubicBezTo>
                  <a:cubicBezTo>
                    <a:pt x="384" y="579"/>
                    <a:pt x="425" y="535"/>
                    <a:pt x="472" y="495"/>
                  </a:cubicBezTo>
                  <a:cubicBezTo>
                    <a:pt x="523" y="456"/>
                    <a:pt x="577" y="421"/>
                    <a:pt x="636" y="393"/>
                  </a:cubicBezTo>
                  <a:cubicBezTo>
                    <a:pt x="638" y="393"/>
                    <a:pt x="640" y="392"/>
                    <a:pt x="642" y="391"/>
                  </a:cubicBezTo>
                  <a:cubicBezTo>
                    <a:pt x="693" y="371"/>
                    <a:pt x="736" y="343"/>
                    <a:pt x="762" y="293"/>
                  </a:cubicBezTo>
                  <a:cubicBezTo>
                    <a:pt x="784" y="250"/>
                    <a:pt x="792" y="189"/>
                    <a:pt x="776" y="144"/>
                  </a:cubicBezTo>
                  <a:lnTo>
                    <a:pt x="776" y="143"/>
                  </a:lnTo>
                  <a:cubicBezTo>
                    <a:pt x="758" y="93"/>
                    <a:pt x="725" y="46"/>
                    <a:pt x="677" y="24"/>
                  </a:cubicBezTo>
                  <a:cubicBezTo>
                    <a:pt x="648" y="11"/>
                    <a:pt x="613"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1"/>
            <p:cNvSpPr/>
            <p:nvPr/>
          </p:nvSpPr>
          <p:spPr>
            <a:xfrm>
              <a:off x="7529460" y="2989908"/>
              <a:ext cx="253618" cy="139157"/>
            </a:xfrm>
            <a:custGeom>
              <a:avLst/>
              <a:gdLst/>
              <a:ahLst/>
              <a:cxnLst/>
              <a:rect l="l" t="t" r="r" b="b"/>
              <a:pathLst>
                <a:path w="4580" h="2513" extrusionOk="0">
                  <a:moveTo>
                    <a:pt x="3948" y="1"/>
                  </a:moveTo>
                  <a:cubicBezTo>
                    <a:pt x="3544" y="1"/>
                    <a:pt x="2975" y="115"/>
                    <a:pt x="2335" y="115"/>
                  </a:cubicBezTo>
                  <a:cubicBezTo>
                    <a:pt x="1695" y="115"/>
                    <a:pt x="1103" y="1"/>
                    <a:pt x="676" y="1"/>
                  </a:cubicBezTo>
                  <a:cubicBezTo>
                    <a:pt x="620" y="1"/>
                    <a:pt x="568" y="3"/>
                    <a:pt x="518" y="7"/>
                  </a:cubicBezTo>
                  <a:cubicBezTo>
                    <a:pt x="196" y="36"/>
                    <a:pt x="0" y="166"/>
                    <a:pt x="0" y="533"/>
                  </a:cubicBezTo>
                  <a:cubicBezTo>
                    <a:pt x="0" y="1201"/>
                    <a:pt x="644" y="2028"/>
                    <a:pt x="1526" y="2362"/>
                  </a:cubicBezTo>
                  <a:cubicBezTo>
                    <a:pt x="1779" y="2458"/>
                    <a:pt x="2051" y="2513"/>
                    <a:pt x="2331" y="2513"/>
                  </a:cubicBezTo>
                  <a:cubicBezTo>
                    <a:pt x="3017" y="2513"/>
                    <a:pt x="3621" y="2183"/>
                    <a:pt x="4030" y="1744"/>
                  </a:cubicBezTo>
                  <a:cubicBezTo>
                    <a:pt x="4373" y="1374"/>
                    <a:pt x="4580" y="925"/>
                    <a:pt x="4580" y="533"/>
                  </a:cubicBezTo>
                  <a:cubicBezTo>
                    <a:pt x="4580" y="167"/>
                    <a:pt x="4403" y="37"/>
                    <a:pt x="4100" y="7"/>
                  </a:cubicBezTo>
                  <a:cubicBezTo>
                    <a:pt x="4053" y="3"/>
                    <a:pt x="4002" y="1"/>
                    <a:pt x="394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1"/>
            <p:cNvSpPr/>
            <p:nvPr/>
          </p:nvSpPr>
          <p:spPr>
            <a:xfrm>
              <a:off x="7613968" y="3073308"/>
              <a:ext cx="138714" cy="55818"/>
            </a:xfrm>
            <a:custGeom>
              <a:avLst/>
              <a:gdLst/>
              <a:ahLst/>
              <a:cxnLst/>
              <a:rect l="l" t="t" r="r" b="b"/>
              <a:pathLst>
                <a:path w="2505" h="1008" extrusionOk="0">
                  <a:moveTo>
                    <a:pt x="1575" y="1"/>
                  </a:moveTo>
                  <a:cubicBezTo>
                    <a:pt x="1445" y="1"/>
                    <a:pt x="1315" y="14"/>
                    <a:pt x="1187" y="42"/>
                  </a:cubicBezTo>
                  <a:cubicBezTo>
                    <a:pt x="707" y="146"/>
                    <a:pt x="273" y="446"/>
                    <a:pt x="0" y="856"/>
                  </a:cubicBezTo>
                  <a:cubicBezTo>
                    <a:pt x="253" y="952"/>
                    <a:pt x="525" y="1008"/>
                    <a:pt x="805" y="1008"/>
                  </a:cubicBezTo>
                  <a:cubicBezTo>
                    <a:pt x="1491" y="1008"/>
                    <a:pt x="2095" y="677"/>
                    <a:pt x="2504" y="238"/>
                  </a:cubicBezTo>
                  <a:cubicBezTo>
                    <a:pt x="2220" y="83"/>
                    <a:pt x="1897"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1"/>
            <p:cNvSpPr/>
            <p:nvPr/>
          </p:nvSpPr>
          <p:spPr>
            <a:xfrm>
              <a:off x="7558147" y="2989908"/>
              <a:ext cx="198409" cy="50336"/>
            </a:xfrm>
            <a:custGeom>
              <a:avLst/>
              <a:gdLst/>
              <a:ahLst/>
              <a:cxnLst/>
              <a:rect l="l" t="t" r="r" b="b"/>
              <a:pathLst>
                <a:path w="3583" h="909" extrusionOk="0">
                  <a:moveTo>
                    <a:pt x="3430" y="1"/>
                  </a:moveTo>
                  <a:cubicBezTo>
                    <a:pt x="3026" y="1"/>
                    <a:pt x="2458" y="115"/>
                    <a:pt x="1819" y="115"/>
                  </a:cubicBezTo>
                  <a:cubicBezTo>
                    <a:pt x="1177" y="115"/>
                    <a:pt x="585" y="1"/>
                    <a:pt x="158" y="1"/>
                  </a:cubicBezTo>
                  <a:cubicBezTo>
                    <a:pt x="102" y="1"/>
                    <a:pt x="50" y="3"/>
                    <a:pt x="0" y="7"/>
                  </a:cubicBezTo>
                  <a:cubicBezTo>
                    <a:pt x="0" y="7"/>
                    <a:pt x="255" y="909"/>
                    <a:pt x="1772" y="909"/>
                  </a:cubicBezTo>
                  <a:cubicBezTo>
                    <a:pt x="3288" y="909"/>
                    <a:pt x="3582" y="7"/>
                    <a:pt x="3582" y="7"/>
                  </a:cubicBezTo>
                  <a:cubicBezTo>
                    <a:pt x="3535" y="3"/>
                    <a:pt x="3484" y="1"/>
                    <a:pt x="3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1"/>
            <p:cNvSpPr/>
            <p:nvPr/>
          </p:nvSpPr>
          <p:spPr>
            <a:xfrm>
              <a:off x="7628312" y="3137714"/>
              <a:ext cx="60802" cy="28186"/>
            </a:xfrm>
            <a:custGeom>
              <a:avLst/>
              <a:gdLst/>
              <a:ahLst/>
              <a:cxnLst/>
              <a:rect l="l" t="t" r="r" b="b"/>
              <a:pathLst>
                <a:path w="1098" h="509" extrusionOk="0">
                  <a:moveTo>
                    <a:pt x="74" y="1"/>
                  </a:moveTo>
                  <a:cubicBezTo>
                    <a:pt x="56" y="1"/>
                    <a:pt x="38" y="9"/>
                    <a:pt x="24" y="24"/>
                  </a:cubicBezTo>
                  <a:cubicBezTo>
                    <a:pt x="1" y="51"/>
                    <a:pt x="4" y="93"/>
                    <a:pt x="32" y="118"/>
                  </a:cubicBezTo>
                  <a:cubicBezTo>
                    <a:pt x="309" y="357"/>
                    <a:pt x="662" y="496"/>
                    <a:pt x="1027" y="509"/>
                  </a:cubicBezTo>
                  <a:lnTo>
                    <a:pt x="1030" y="509"/>
                  </a:lnTo>
                  <a:cubicBezTo>
                    <a:pt x="1066" y="509"/>
                    <a:pt x="1095" y="480"/>
                    <a:pt x="1096" y="445"/>
                  </a:cubicBezTo>
                  <a:cubicBezTo>
                    <a:pt x="1097" y="407"/>
                    <a:pt x="1069" y="377"/>
                    <a:pt x="1032" y="376"/>
                  </a:cubicBezTo>
                  <a:cubicBezTo>
                    <a:pt x="697" y="364"/>
                    <a:pt x="372" y="237"/>
                    <a:pt x="118" y="18"/>
                  </a:cubicBezTo>
                  <a:cubicBezTo>
                    <a:pt x="105" y="6"/>
                    <a:pt x="90" y="1"/>
                    <a:pt x="74"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1"/>
            <p:cNvSpPr/>
            <p:nvPr/>
          </p:nvSpPr>
          <p:spPr>
            <a:xfrm>
              <a:off x="7304955" y="2587027"/>
              <a:ext cx="187057" cy="83339"/>
            </a:xfrm>
            <a:custGeom>
              <a:avLst/>
              <a:gdLst/>
              <a:ahLst/>
              <a:cxnLst/>
              <a:rect l="l" t="t" r="r" b="b"/>
              <a:pathLst>
                <a:path w="3378" h="1505" extrusionOk="0">
                  <a:moveTo>
                    <a:pt x="2429" y="0"/>
                  </a:moveTo>
                  <a:cubicBezTo>
                    <a:pt x="2366" y="0"/>
                    <a:pt x="2302" y="5"/>
                    <a:pt x="2236" y="15"/>
                  </a:cubicBezTo>
                  <a:cubicBezTo>
                    <a:pt x="1510" y="128"/>
                    <a:pt x="0" y="991"/>
                    <a:pt x="138" y="1469"/>
                  </a:cubicBezTo>
                  <a:cubicBezTo>
                    <a:pt x="145" y="1494"/>
                    <a:pt x="186" y="1505"/>
                    <a:pt x="251" y="1505"/>
                  </a:cubicBezTo>
                  <a:cubicBezTo>
                    <a:pt x="619" y="1505"/>
                    <a:pt x="1779" y="1159"/>
                    <a:pt x="2350" y="1043"/>
                  </a:cubicBezTo>
                  <a:cubicBezTo>
                    <a:pt x="2856" y="939"/>
                    <a:pt x="3377" y="913"/>
                    <a:pt x="3355" y="598"/>
                  </a:cubicBezTo>
                  <a:cubicBezTo>
                    <a:pt x="3336" y="318"/>
                    <a:pt x="2942" y="0"/>
                    <a:pt x="2429"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1"/>
            <p:cNvSpPr/>
            <p:nvPr/>
          </p:nvSpPr>
          <p:spPr>
            <a:xfrm>
              <a:off x="7820476" y="2579661"/>
              <a:ext cx="187057" cy="83395"/>
            </a:xfrm>
            <a:custGeom>
              <a:avLst/>
              <a:gdLst/>
              <a:ahLst/>
              <a:cxnLst/>
              <a:rect l="l" t="t" r="r" b="b"/>
              <a:pathLst>
                <a:path w="3378" h="1506" extrusionOk="0">
                  <a:moveTo>
                    <a:pt x="949" y="1"/>
                  </a:moveTo>
                  <a:cubicBezTo>
                    <a:pt x="436" y="1"/>
                    <a:pt x="43" y="318"/>
                    <a:pt x="24" y="599"/>
                  </a:cubicBezTo>
                  <a:cubicBezTo>
                    <a:pt x="0" y="913"/>
                    <a:pt x="521" y="939"/>
                    <a:pt x="1028" y="1042"/>
                  </a:cubicBezTo>
                  <a:lnTo>
                    <a:pt x="1028" y="1043"/>
                  </a:lnTo>
                  <a:cubicBezTo>
                    <a:pt x="1599" y="1160"/>
                    <a:pt x="2759" y="1505"/>
                    <a:pt x="3127" y="1505"/>
                  </a:cubicBezTo>
                  <a:cubicBezTo>
                    <a:pt x="3192" y="1505"/>
                    <a:pt x="3232" y="1494"/>
                    <a:pt x="3239" y="1469"/>
                  </a:cubicBezTo>
                  <a:cubicBezTo>
                    <a:pt x="3377" y="991"/>
                    <a:pt x="1869" y="129"/>
                    <a:pt x="1143" y="16"/>
                  </a:cubicBezTo>
                  <a:cubicBezTo>
                    <a:pt x="1077" y="5"/>
                    <a:pt x="1012" y="1"/>
                    <a:pt x="949"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1"/>
            <p:cNvSpPr/>
            <p:nvPr/>
          </p:nvSpPr>
          <p:spPr>
            <a:xfrm>
              <a:off x="7362770" y="1911571"/>
              <a:ext cx="542066" cy="408501"/>
            </a:xfrm>
            <a:custGeom>
              <a:avLst/>
              <a:gdLst/>
              <a:ahLst/>
              <a:cxnLst/>
              <a:rect l="l" t="t" r="r" b="b"/>
              <a:pathLst>
                <a:path w="9789" h="7377" extrusionOk="0">
                  <a:moveTo>
                    <a:pt x="5191" y="0"/>
                  </a:moveTo>
                  <a:cubicBezTo>
                    <a:pt x="4083" y="0"/>
                    <a:pt x="3128" y="659"/>
                    <a:pt x="2698" y="1606"/>
                  </a:cubicBezTo>
                  <a:cubicBezTo>
                    <a:pt x="2431" y="1428"/>
                    <a:pt x="2110" y="1323"/>
                    <a:pt x="1764" y="1323"/>
                  </a:cubicBezTo>
                  <a:cubicBezTo>
                    <a:pt x="1360" y="1323"/>
                    <a:pt x="992" y="1466"/>
                    <a:pt x="702" y="1702"/>
                  </a:cubicBezTo>
                  <a:cubicBezTo>
                    <a:pt x="329" y="2010"/>
                    <a:pt x="93" y="2475"/>
                    <a:pt x="93" y="2996"/>
                  </a:cubicBezTo>
                  <a:cubicBezTo>
                    <a:pt x="93" y="3440"/>
                    <a:pt x="266" y="3844"/>
                    <a:pt x="549" y="4142"/>
                  </a:cubicBezTo>
                  <a:cubicBezTo>
                    <a:pt x="210" y="4485"/>
                    <a:pt x="1" y="4957"/>
                    <a:pt x="1" y="5478"/>
                  </a:cubicBezTo>
                  <a:cubicBezTo>
                    <a:pt x="1" y="6527"/>
                    <a:pt x="851" y="7377"/>
                    <a:pt x="1901" y="7377"/>
                  </a:cubicBezTo>
                  <a:cubicBezTo>
                    <a:pt x="2490" y="7377"/>
                    <a:pt x="3018" y="7108"/>
                    <a:pt x="3365" y="6684"/>
                  </a:cubicBezTo>
                  <a:cubicBezTo>
                    <a:pt x="3522" y="6731"/>
                    <a:pt x="3689" y="6756"/>
                    <a:pt x="3859" y="6756"/>
                  </a:cubicBezTo>
                  <a:cubicBezTo>
                    <a:pt x="4549" y="6756"/>
                    <a:pt x="5148" y="6360"/>
                    <a:pt x="5438" y="5783"/>
                  </a:cubicBezTo>
                  <a:cubicBezTo>
                    <a:pt x="5732" y="6671"/>
                    <a:pt x="6569" y="7310"/>
                    <a:pt x="7556" y="7310"/>
                  </a:cubicBezTo>
                  <a:cubicBezTo>
                    <a:pt x="8790" y="7310"/>
                    <a:pt x="9789" y="6312"/>
                    <a:pt x="9789" y="5078"/>
                  </a:cubicBezTo>
                  <a:cubicBezTo>
                    <a:pt x="9789" y="4714"/>
                    <a:pt x="9703" y="4372"/>
                    <a:pt x="9547" y="4068"/>
                  </a:cubicBezTo>
                  <a:cubicBezTo>
                    <a:pt x="9686" y="3824"/>
                    <a:pt x="9767" y="3542"/>
                    <a:pt x="9767" y="3241"/>
                  </a:cubicBezTo>
                  <a:cubicBezTo>
                    <a:pt x="9767" y="2446"/>
                    <a:pt x="9212" y="1781"/>
                    <a:pt x="8469" y="1611"/>
                  </a:cubicBezTo>
                  <a:cubicBezTo>
                    <a:pt x="8348" y="1584"/>
                    <a:pt x="8224" y="1569"/>
                    <a:pt x="8095" y="1569"/>
                  </a:cubicBezTo>
                  <a:cubicBezTo>
                    <a:pt x="7956" y="1569"/>
                    <a:pt x="7820" y="1586"/>
                    <a:pt x="7690" y="1620"/>
                  </a:cubicBezTo>
                  <a:cubicBezTo>
                    <a:pt x="7261" y="665"/>
                    <a:pt x="6299" y="0"/>
                    <a:pt x="5191"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1"/>
            <p:cNvSpPr/>
            <p:nvPr/>
          </p:nvSpPr>
          <p:spPr>
            <a:xfrm>
              <a:off x="7362770" y="2000842"/>
              <a:ext cx="542066" cy="319237"/>
            </a:xfrm>
            <a:custGeom>
              <a:avLst/>
              <a:gdLst/>
              <a:ahLst/>
              <a:cxnLst/>
              <a:rect l="l" t="t" r="r" b="b"/>
              <a:pathLst>
                <a:path w="9789" h="5765" extrusionOk="0">
                  <a:moveTo>
                    <a:pt x="8469" y="0"/>
                  </a:moveTo>
                  <a:lnTo>
                    <a:pt x="8469" y="0"/>
                  </a:lnTo>
                  <a:cubicBezTo>
                    <a:pt x="8476" y="57"/>
                    <a:pt x="8477" y="115"/>
                    <a:pt x="8474" y="173"/>
                  </a:cubicBezTo>
                  <a:cubicBezTo>
                    <a:pt x="8448" y="696"/>
                    <a:pt x="8066" y="1168"/>
                    <a:pt x="7572" y="1323"/>
                  </a:cubicBezTo>
                  <a:cubicBezTo>
                    <a:pt x="7535" y="1334"/>
                    <a:pt x="8325" y="2695"/>
                    <a:pt x="7127" y="3399"/>
                  </a:cubicBezTo>
                  <a:cubicBezTo>
                    <a:pt x="6827" y="3576"/>
                    <a:pt x="6497" y="3663"/>
                    <a:pt x="6167" y="3663"/>
                  </a:cubicBezTo>
                  <a:cubicBezTo>
                    <a:pt x="5971" y="3663"/>
                    <a:pt x="5774" y="3632"/>
                    <a:pt x="5584" y="3572"/>
                  </a:cubicBezTo>
                  <a:cubicBezTo>
                    <a:pt x="5332" y="3493"/>
                    <a:pt x="5106" y="3346"/>
                    <a:pt x="4886" y="3199"/>
                  </a:cubicBezTo>
                  <a:cubicBezTo>
                    <a:pt x="4173" y="2723"/>
                    <a:pt x="3998" y="2109"/>
                    <a:pt x="3964" y="2109"/>
                  </a:cubicBezTo>
                  <a:cubicBezTo>
                    <a:pt x="3963" y="2109"/>
                    <a:pt x="3963" y="2109"/>
                    <a:pt x="3962" y="2110"/>
                  </a:cubicBezTo>
                  <a:cubicBezTo>
                    <a:pt x="3593" y="2445"/>
                    <a:pt x="3100" y="2616"/>
                    <a:pt x="2605" y="2616"/>
                  </a:cubicBezTo>
                  <a:cubicBezTo>
                    <a:pt x="2382" y="2616"/>
                    <a:pt x="2158" y="2581"/>
                    <a:pt x="1946" y="2511"/>
                  </a:cubicBezTo>
                  <a:cubicBezTo>
                    <a:pt x="1268" y="2285"/>
                    <a:pt x="799" y="1678"/>
                    <a:pt x="670" y="986"/>
                  </a:cubicBezTo>
                  <a:cubicBezTo>
                    <a:pt x="614" y="690"/>
                    <a:pt x="623" y="381"/>
                    <a:pt x="702" y="90"/>
                  </a:cubicBezTo>
                  <a:lnTo>
                    <a:pt x="702" y="90"/>
                  </a:lnTo>
                  <a:cubicBezTo>
                    <a:pt x="329" y="398"/>
                    <a:pt x="93" y="863"/>
                    <a:pt x="93" y="1384"/>
                  </a:cubicBezTo>
                  <a:cubicBezTo>
                    <a:pt x="93" y="1828"/>
                    <a:pt x="266" y="2232"/>
                    <a:pt x="549" y="2530"/>
                  </a:cubicBezTo>
                  <a:cubicBezTo>
                    <a:pt x="210" y="2873"/>
                    <a:pt x="1" y="3345"/>
                    <a:pt x="1" y="3866"/>
                  </a:cubicBezTo>
                  <a:cubicBezTo>
                    <a:pt x="1" y="4915"/>
                    <a:pt x="851" y="5765"/>
                    <a:pt x="1901" y="5765"/>
                  </a:cubicBezTo>
                  <a:cubicBezTo>
                    <a:pt x="2490" y="5765"/>
                    <a:pt x="3018" y="5496"/>
                    <a:pt x="3365" y="5072"/>
                  </a:cubicBezTo>
                  <a:cubicBezTo>
                    <a:pt x="3522" y="5119"/>
                    <a:pt x="3689" y="5144"/>
                    <a:pt x="3859" y="5144"/>
                  </a:cubicBezTo>
                  <a:cubicBezTo>
                    <a:pt x="4549" y="5144"/>
                    <a:pt x="5148" y="4748"/>
                    <a:pt x="5438" y="4171"/>
                  </a:cubicBezTo>
                  <a:cubicBezTo>
                    <a:pt x="5732" y="5059"/>
                    <a:pt x="6569" y="5698"/>
                    <a:pt x="7556" y="5698"/>
                  </a:cubicBezTo>
                  <a:cubicBezTo>
                    <a:pt x="8790" y="5698"/>
                    <a:pt x="9788" y="4700"/>
                    <a:pt x="9789" y="3466"/>
                  </a:cubicBezTo>
                  <a:lnTo>
                    <a:pt x="9789" y="3466"/>
                  </a:lnTo>
                  <a:cubicBezTo>
                    <a:pt x="9789" y="3467"/>
                    <a:pt x="9789" y="3467"/>
                    <a:pt x="9789" y="3467"/>
                  </a:cubicBezTo>
                  <a:lnTo>
                    <a:pt x="9789" y="3466"/>
                  </a:lnTo>
                  <a:cubicBezTo>
                    <a:pt x="9789" y="3466"/>
                    <a:pt x="9789" y="3466"/>
                    <a:pt x="9789" y="3466"/>
                  </a:cubicBezTo>
                  <a:lnTo>
                    <a:pt x="9789" y="3466"/>
                  </a:lnTo>
                  <a:cubicBezTo>
                    <a:pt x="9789" y="3103"/>
                    <a:pt x="9702" y="2760"/>
                    <a:pt x="9547" y="2456"/>
                  </a:cubicBezTo>
                  <a:cubicBezTo>
                    <a:pt x="9686" y="2212"/>
                    <a:pt x="9765" y="1930"/>
                    <a:pt x="9765" y="1629"/>
                  </a:cubicBezTo>
                  <a:cubicBezTo>
                    <a:pt x="9765" y="834"/>
                    <a:pt x="9212" y="169"/>
                    <a:pt x="846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1"/>
            <p:cNvSpPr/>
            <p:nvPr/>
          </p:nvSpPr>
          <p:spPr>
            <a:xfrm>
              <a:off x="7216348" y="2388327"/>
              <a:ext cx="882345" cy="221666"/>
            </a:xfrm>
            <a:custGeom>
              <a:avLst/>
              <a:gdLst/>
              <a:ahLst/>
              <a:cxnLst/>
              <a:rect l="l" t="t" r="r" b="b"/>
              <a:pathLst>
                <a:path w="15934" h="4003" extrusionOk="0">
                  <a:moveTo>
                    <a:pt x="7967" y="0"/>
                  </a:moveTo>
                  <a:cubicBezTo>
                    <a:pt x="5903" y="3591"/>
                    <a:pt x="0" y="3998"/>
                    <a:pt x="0" y="3998"/>
                  </a:cubicBezTo>
                  <a:cubicBezTo>
                    <a:pt x="0" y="3998"/>
                    <a:pt x="93" y="4002"/>
                    <a:pt x="259" y="4002"/>
                  </a:cubicBezTo>
                  <a:cubicBezTo>
                    <a:pt x="1419" y="4002"/>
                    <a:pt x="6162" y="3805"/>
                    <a:pt x="7967" y="664"/>
                  </a:cubicBezTo>
                  <a:cubicBezTo>
                    <a:pt x="9771" y="3805"/>
                    <a:pt x="14514" y="4002"/>
                    <a:pt x="15674" y="4002"/>
                  </a:cubicBezTo>
                  <a:cubicBezTo>
                    <a:pt x="15840" y="4002"/>
                    <a:pt x="15933" y="3998"/>
                    <a:pt x="15933" y="3998"/>
                  </a:cubicBezTo>
                  <a:cubicBezTo>
                    <a:pt x="15933" y="3998"/>
                    <a:pt x="10030" y="3591"/>
                    <a:pt x="796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1"/>
            <p:cNvSpPr/>
            <p:nvPr/>
          </p:nvSpPr>
          <p:spPr>
            <a:xfrm>
              <a:off x="7204110" y="2228172"/>
              <a:ext cx="906876" cy="381589"/>
            </a:xfrm>
            <a:custGeom>
              <a:avLst/>
              <a:gdLst/>
              <a:ahLst/>
              <a:cxnLst/>
              <a:rect l="l" t="t" r="r" b="b"/>
              <a:pathLst>
                <a:path w="16377" h="6891" extrusionOk="0">
                  <a:moveTo>
                    <a:pt x="8052" y="1"/>
                  </a:moveTo>
                  <a:lnTo>
                    <a:pt x="8052" y="6"/>
                  </a:lnTo>
                  <a:cubicBezTo>
                    <a:pt x="7962" y="9"/>
                    <a:pt x="7874" y="13"/>
                    <a:pt x="7784" y="19"/>
                  </a:cubicBezTo>
                  <a:cubicBezTo>
                    <a:pt x="7366" y="43"/>
                    <a:pt x="6954" y="97"/>
                    <a:pt x="6553" y="180"/>
                  </a:cubicBezTo>
                  <a:cubicBezTo>
                    <a:pt x="6367" y="218"/>
                    <a:pt x="6187" y="262"/>
                    <a:pt x="6006" y="311"/>
                  </a:cubicBezTo>
                  <a:cubicBezTo>
                    <a:pt x="5649" y="407"/>
                    <a:pt x="5300" y="527"/>
                    <a:pt x="4966" y="667"/>
                  </a:cubicBezTo>
                  <a:cubicBezTo>
                    <a:pt x="4802" y="735"/>
                    <a:pt x="4641" y="808"/>
                    <a:pt x="4484" y="884"/>
                  </a:cubicBezTo>
                  <a:cubicBezTo>
                    <a:pt x="3654" y="1291"/>
                    <a:pt x="2903" y="1826"/>
                    <a:pt x="2260" y="2461"/>
                  </a:cubicBezTo>
                  <a:cubicBezTo>
                    <a:pt x="1676" y="3040"/>
                    <a:pt x="1181" y="3703"/>
                    <a:pt x="795" y="4427"/>
                  </a:cubicBezTo>
                  <a:cubicBezTo>
                    <a:pt x="560" y="4868"/>
                    <a:pt x="367" y="5334"/>
                    <a:pt x="219" y="5816"/>
                  </a:cubicBezTo>
                  <a:cubicBezTo>
                    <a:pt x="202" y="5870"/>
                    <a:pt x="186" y="5926"/>
                    <a:pt x="172" y="5982"/>
                  </a:cubicBezTo>
                  <a:cubicBezTo>
                    <a:pt x="103" y="6225"/>
                    <a:pt x="45" y="6472"/>
                    <a:pt x="0" y="6722"/>
                  </a:cubicBezTo>
                  <a:cubicBezTo>
                    <a:pt x="43" y="6750"/>
                    <a:pt x="87" y="6782"/>
                    <a:pt x="126" y="6813"/>
                  </a:cubicBezTo>
                  <a:cubicBezTo>
                    <a:pt x="181" y="6854"/>
                    <a:pt x="222" y="6890"/>
                    <a:pt x="222" y="6890"/>
                  </a:cubicBezTo>
                  <a:cubicBezTo>
                    <a:pt x="222" y="6890"/>
                    <a:pt x="6124" y="6483"/>
                    <a:pt x="8188" y="2892"/>
                  </a:cubicBezTo>
                  <a:cubicBezTo>
                    <a:pt x="10251" y="6483"/>
                    <a:pt x="16154" y="6890"/>
                    <a:pt x="16154" y="6890"/>
                  </a:cubicBezTo>
                  <a:cubicBezTo>
                    <a:pt x="16154" y="6890"/>
                    <a:pt x="16196" y="6854"/>
                    <a:pt x="16250" y="6813"/>
                  </a:cubicBezTo>
                  <a:cubicBezTo>
                    <a:pt x="16289" y="6782"/>
                    <a:pt x="16333" y="6748"/>
                    <a:pt x="16376" y="6722"/>
                  </a:cubicBezTo>
                  <a:cubicBezTo>
                    <a:pt x="16322" y="6415"/>
                    <a:pt x="16248" y="6112"/>
                    <a:pt x="16157" y="5816"/>
                  </a:cubicBezTo>
                  <a:cubicBezTo>
                    <a:pt x="16154" y="5808"/>
                    <a:pt x="16151" y="5799"/>
                    <a:pt x="16149" y="5791"/>
                  </a:cubicBezTo>
                  <a:cubicBezTo>
                    <a:pt x="16003" y="5317"/>
                    <a:pt x="15812" y="4860"/>
                    <a:pt x="15581" y="4427"/>
                  </a:cubicBezTo>
                  <a:cubicBezTo>
                    <a:pt x="15540" y="4347"/>
                    <a:pt x="15494" y="4265"/>
                    <a:pt x="15447" y="4187"/>
                  </a:cubicBezTo>
                  <a:cubicBezTo>
                    <a:pt x="14634" y="2774"/>
                    <a:pt x="13394" y="1621"/>
                    <a:pt x="11893" y="884"/>
                  </a:cubicBezTo>
                  <a:cubicBezTo>
                    <a:pt x="11735" y="806"/>
                    <a:pt x="11574" y="735"/>
                    <a:pt x="11411" y="667"/>
                  </a:cubicBezTo>
                  <a:cubicBezTo>
                    <a:pt x="11077" y="527"/>
                    <a:pt x="10727" y="407"/>
                    <a:pt x="10370" y="310"/>
                  </a:cubicBezTo>
                  <a:cubicBezTo>
                    <a:pt x="10191" y="261"/>
                    <a:pt x="10009" y="218"/>
                    <a:pt x="9823" y="180"/>
                  </a:cubicBezTo>
                  <a:cubicBezTo>
                    <a:pt x="9740" y="163"/>
                    <a:pt x="9659" y="148"/>
                    <a:pt x="9573" y="133"/>
                  </a:cubicBezTo>
                  <a:cubicBezTo>
                    <a:pt x="9331" y="91"/>
                    <a:pt x="9086" y="58"/>
                    <a:pt x="8838" y="36"/>
                  </a:cubicBezTo>
                  <a:cubicBezTo>
                    <a:pt x="8669" y="22"/>
                    <a:pt x="8497" y="11"/>
                    <a:pt x="8325" y="6"/>
                  </a:cubicBezTo>
                  <a:lnTo>
                    <a:pt x="8325" y="1"/>
                  </a:lnTo>
                  <a:lnTo>
                    <a:pt x="8278" y="1"/>
                  </a:lnTo>
                  <a:cubicBezTo>
                    <a:pt x="8248" y="1"/>
                    <a:pt x="8217" y="1"/>
                    <a:pt x="8188" y="2"/>
                  </a:cubicBezTo>
                  <a:cubicBezTo>
                    <a:pt x="8143" y="1"/>
                    <a:pt x="8097" y="1"/>
                    <a:pt x="8052"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1"/>
            <p:cNvSpPr/>
            <p:nvPr/>
          </p:nvSpPr>
          <p:spPr>
            <a:xfrm>
              <a:off x="7693492" y="2230165"/>
              <a:ext cx="404902" cy="322283"/>
            </a:xfrm>
            <a:custGeom>
              <a:avLst/>
              <a:gdLst/>
              <a:ahLst/>
              <a:cxnLst/>
              <a:rect l="l" t="t" r="r" b="b"/>
              <a:pathLst>
                <a:path w="7312" h="5820" extrusionOk="0">
                  <a:moveTo>
                    <a:pt x="1" y="0"/>
                  </a:moveTo>
                  <a:lnTo>
                    <a:pt x="1" y="0"/>
                  </a:lnTo>
                  <a:cubicBezTo>
                    <a:pt x="133" y="1361"/>
                    <a:pt x="710" y="2672"/>
                    <a:pt x="1613" y="3699"/>
                  </a:cubicBezTo>
                  <a:cubicBezTo>
                    <a:pt x="2722" y="4958"/>
                    <a:pt x="4314" y="5697"/>
                    <a:pt x="5982" y="5806"/>
                  </a:cubicBezTo>
                  <a:cubicBezTo>
                    <a:pt x="6123" y="5815"/>
                    <a:pt x="6265" y="5820"/>
                    <a:pt x="6407" y="5820"/>
                  </a:cubicBezTo>
                  <a:cubicBezTo>
                    <a:pt x="6709" y="5820"/>
                    <a:pt x="7012" y="5799"/>
                    <a:pt x="7312" y="5755"/>
                  </a:cubicBezTo>
                  <a:cubicBezTo>
                    <a:pt x="7166" y="5281"/>
                    <a:pt x="6975" y="4824"/>
                    <a:pt x="6744" y="4391"/>
                  </a:cubicBezTo>
                  <a:cubicBezTo>
                    <a:pt x="6703" y="4311"/>
                    <a:pt x="6657" y="4229"/>
                    <a:pt x="6610" y="4151"/>
                  </a:cubicBezTo>
                  <a:cubicBezTo>
                    <a:pt x="6368" y="4143"/>
                    <a:pt x="6126" y="4098"/>
                    <a:pt x="5899" y="4032"/>
                  </a:cubicBezTo>
                  <a:cubicBezTo>
                    <a:pt x="5260" y="3846"/>
                    <a:pt x="4647" y="3532"/>
                    <a:pt x="4075" y="3195"/>
                  </a:cubicBezTo>
                  <a:cubicBezTo>
                    <a:pt x="2992" y="2554"/>
                    <a:pt x="2020" y="1718"/>
                    <a:pt x="1224" y="743"/>
                  </a:cubicBezTo>
                  <a:cubicBezTo>
                    <a:pt x="1053" y="535"/>
                    <a:pt x="890" y="318"/>
                    <a:pt x="736" y="97"/>
                  </a:cubicBezTo>
                  <a:cubicBezTo>
                    <a:pt x="494" y="55"/>
                    <a:pt x="249" y="23"/>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1"/>
            <p:cNvSpPr/>
            <p:nvPr/>
          </p:nvSpPr>
          <p:spPr>
            <a:xfrm>
              <a:off x="7213579" y="2228172"/>
              <a:ext cx="448925" cy="331364"/>
            </a:xfrm>
            <a:custGeom>
              <a:avLst/>
              <a:gdLst/>
              <a:ahLst/>
              <a:cxnLst/>
              <a:rect l="l" t="t" r="r" b="b"/>
              <a:pathLst>
                <a:path w="8107" h="5984" extrusionOk="0">
                  <a:moveTo>
                    <a:pt x="7881" y="1"/>
                  </a:moveTo>
                  <a:lnTo>
                    <a:pt x="7881" y="6"/>
                  </a:lnTo>
                  <a:cubicBezTo>
                    <a:pt x="7791" y="9"/>
                    <a:pt x="7703" y="13"/>
                    <a:pt x="7613" y="19"/>
                  </a:cubicBezTo>
                  <a:cubicBezTo>
                    <a:pt x="6824" y="685"/>
                    <a:pt x="5931" y="1232"/>
                    <a:pt x="4983" y="1644"/>
                  </a:cubicBezTo>
                  <a:cubicBezTo>
                    <a:pt x="4061" y="2045"/>
                    <a:pt x="3084" y="2322"/>
                    <a:pt x="2089" y="2461"/>
                  </a:cubicBezTo>
                  <a:cubicBezTo>
                    <a:pt x="1505" y="3040"/>
                    <a:pt x="1010" y="3703"/>
                    <a:pt x="624" y="4427"/>
                  </a:cubicBezTo>
                  <a:cubicBezTo>
                    <a:pt x="389" y="4868"/>
                    <a:pt x="196" y="5334"/>
                    <a:pt x="48" y="5816"/>
                  </a:cubicBezTo>
                  <a:cubicBezTo>
                    <a:pt x="31" y="5870"/>
                    <a:pt x="15" y="5926"/>
                    <a:pt x="1" y="5982"/>
                  </a:cubicBezTo>
                  <a:cubicBezTo>
                    <a:pt x="41" y="5983"/>
                    <a:pt x="82" y="5984"/>
                    <a:pt x="123" y="5984"/>
                  </a:cubicBezTo>
                  <a:cubicBezTo>
                    <a:pt x="1344" y="5984"/>
                    <a:pt x="2570" y="5535"/>
                    <a:pt x="3619" y="4933"/>
                  </a:cubicBezTo>
                  <a:cubicBezTo>
                    <a:pt x="4958" y="4168"/>
                    <a:pt x="6129" y="3106"/>
                    <a:pt x="7030" y="1857"/>
                  </a:cubicBezTo>
                  <a:cubicBezTo>
                    <a:pt x="7450" y="1275"/>
                    <a:pt x="7812" y="653"/>
                    <a:pt x="8107" y="2"/>
                  </a:cubicBezTo>
                  <a:lnTo>
                    <a:pt x="8107" y="1"/>
                  </a:lnTo>
                  <a:cubicBezTo>
                    <a:pt x="8077" y="1"/>
                    <a:pt x="8046" y="1"/>
                    <a:pt x="8017" y="2"/>
                  </a:cubicBezTo>
                  <a:cubicBezTo>
                    <a:pt x="7972" y="1"/>
                    <a:pt x="7926" y="1"/>
                    <a:pt x="788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1"/>
            <p:cNvSpPr/>
            <p:nvPr/>
          </p:nvSpPr>
          <p:spPr>
            <a:xfrm>
              <a:off x="6945214" y="3296596"/>
              <a:ext cx="482316" cy="506072"/>
            </a:xfrm>
            <a:custGeom>
              <a:avLst/>
              <a:gdLst/>
              <a:ahLst/>
              <a:cxnLst/>
              <a:rect l="l" t="t" r="r" b="b"/>
              <a:pathLst>
                <a:path w="8710" h="9139" extrusionOk="0">
                  <a:moveTo>
                    <a:pt x="5734" y="1"/>
                  </a:moveTo>
                  <a:lnTo>
                    <a:pt x="5094" y="741"/>
                  </a:lnTo>
                  <a:cubicBezTo>
                    <a:pt x="5094" y="741"/>
                    <a:pt x="4935" y="589"/>
                    <a:pt x="4624" y="589"/>
                  </a:cubicBezTo>
                  <a:cubicBezTo>
                    <a:pt x="4419" y="589"/>
                    <a:pt x="4148" y="655"/>
                    <a:pt x="3813" y="876"/>
                  </a:cubicBezTo>
                  <a:cubicBezTo>
                    <a:pt x="3239" y="1254"/>
                    <a:pt x="1248" y="2371"/>
                    <a:pt x="381" y="4218"/>
                  </a:cubicBezTo>
                  <a:cubicBezTo>
                    <a:pt x="270" y="4455"/>
                    <a:pt x="177" y="4703"/>
                    <a:pt x="109" y="4964"/>
                  </a:cubicBezTo>
                  <a:cubicBezTo>
                    <a:pt x="109" y="4964"/>
                    <a:pt x="107" y="4965"/>
                    <a:pt x="109" y="4966"/>
                  </a:cubicBezTo>
                  <a:cubicBezTo>
                    <a:pt x="80" y="5231"/>
                    <a:pt x="57" y="5498"/>
                    <a:pt x="40" y="5761"/>
                  </a:cubicBezTo>
                  <a:cubicBezTo>
                    <a:pt x="1" y="6337"/>
                    <a:pt x="45" y="6826"/>
                    <a:pt x="154" y="7241"/>
                  </a:cubicBezTo>
                  <a:cubicBezTo>
                    <a:pt x="154" y="7243"/>
                    <a:pt x="155" y="7247"/>
                    <a:pt x="157" y="7251"/>
                  </a:cubicBezTo>
                  <a:cubicBezTo>
                    <a:pt x="159" y="7261"/>
                    <a:pt x="162" y="7272"/>
                    <a:pt x="166" y="7282"/>
                  </a:cubicBezTo>
                  <a:cubicBezTo>
                    <a:pt x="541" y="8627"/>
                    <a:pt x="1625" y="9138"/>
                    <a:pt x="2851" y="9138"/>
                  </a:cubicBezTo>
                  <a:cubicBezTo>
                    <a:pt x="4564" y="9138"/>
                    <a:pt x="6552" y="8139"/>
                    <a:pt x="7263" y="7021"/>
                  </a:cubicBezTo>
                  <a:cubicBezTo>
                    <a:pt x="8132" y="5655"/>
                    <a:pt x="8528" y="4963"/>
                    <a:pt x="8634" y="4351"/>
                  </a:cubicBezTo>
                  <a:cubicBezTo>
                    <a:pt x="8695" y="3990"/>
                    <a:pt x="8656" y="3659"/>
                    <a:pt x="8551" y="3234"/>
                  </a:cubicBezTo>
                  <a:cubicBezTo>
                    <a:pt x="8551" y="3234"/>
                    <a:pt x="8411" y="2892"/>
                    <a:pt x="8316" y="2819"/>
                  </a:cubicBezTo>
                  <a:lnTo>
                    <a:pt x="8710" y="1956"/>
                  </a:lnTo>
                  <a:cubicBezTo>
                    <a:pt x="8710" y="1956"/>
                    <a:pt x="8638" y="1875"/>
                    <a:pt x="8513" y="1748"/>
                  </a:cubicBezTo>
                  <a:cubicBezTo>
                    <a:pt x="8074" y="1299"/>
                    <a:pt x="6973" y="257"/>
                    <a:pt x="5999" y="39"/>
                  </a:cubicBezTo>
                  <a:cubicBezTo>
                    <a:pt x="5909" y="18"/>
                    <a:pt x="5821" y="6"/>
                    <a:pt x="5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1"/>
            <p:cNvSpPr/>
            <p:nvPr/>
          </p:nvSpPr>
          <p:spPr>
            <a:xfrm>
              <a:off x="7190708" y="3030058"/>
              <a:ext cx="87991" cy="167066"/>
            </a:xfrm>
            <a:custGeom>
              <a:avLst/>
              <a:gdLst/>
              <a:ahLst/>
              <a:cxnLst/>
              <a:rect l="l" t="t" r="r" b="b"/>
              <a:pathLst>
                <a:path w="1589" h="3017" extrusionOk="0">
                  <a:moveTo>
                    <a:pt x="472" y="0"/>
                  </a:moveTo>
                  <a:cubicBezTo>
                    <a:pt x="362" y="0"/>
                    <a:pt x="262" y="167"/>
                    <a:pt x="212" y="260"/>
                  </a:cubicBezTo>
                  <a:cubicBezTo>
                    <a:pt x="116" y="445"/>
                    <a:pt x="59" y="650"/>
                    <a:pt x="41" y="856"/>
                  </a:cubicBezTo>
                  <a:cubicBezTo>
                    <a:pt x="1" y="1285"/>
                    <a:pt x="119" y="1715"/>
                    <a:pt x="355" y="2072"/>
                  </a:cubicBezTo>
                  <a:cubicBezTo>
                    <a:pt x="619" y="2473"/>
                    <a:pt x="1009" y="2779"/>
                    <a:pt x="1437" y="2988"/>
                  </a:cubicBezTo>
                  <a:cubicBezTo>
                    <a:pt x="1445" y="2993"/>
                    <a:pt x="1453" y="2994"/>
                    <a:pt x="1462" y="2996"/>
                  </a:cubicBezTo>
                  <a:cubicBezTo>
                    <a:pt x="1468" y="2999"/>
                    <a:pt x="1474" y="3003"/>
                    <a:pt x="1480" y="3007"/>
                  </a:cubicBezTo>
                  <a:cubicBezTo>
                    <a:pt x="1491" y="3014"/>
                    <a:pt x="1502" y="3016"/>
                    <a:pt x="1512" y="3016"/>
                  </a:cubicBezTo>
                  <a:cubicBezTo>
                    <a:pt x="1558" y="3016"/>
                    <a:pt x="1589" y="2958"/>
                    <a:pt x="1567" y="2914"/>
                  </a:cubicBezTo>
                  <a:cubicBezTo>
                    <a:pt x="1344" y="2445"/>
                    <a:pt x="1149" y="1960"/>
                    <a:pt x="988" y="1467"/>
                  </a:cubicBezTo>
                  <a:cubicBezTo>
                    <a:pt x="909" y="1221"/>
                    <a:pt x="835" y="975"/>
                    <a:pt x="771" y="724"/>
                  </a:cubicBezTo>
                  <a:cubicBezTo>
                    <a:pt x="741" y="604"/>
                    <a:pt x="711" y="484"/>
                    <a:pt x="685" y="363"/>
                  </a:cubicBezTo>
                  <a:cubicBezTo>
                    <a:pt x="663" y="265"/>
                    <a:pt x="653" y="149"/>
                    <a:pt x="585" y="65"/>
                  </a:cubicBezTo>
                  <a:cubicBezTo>
                    <a:pt x="547" y="19"/>
                    <a:pt x="509" y="0"/>
                    <a:pt x="47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1"/>
            <p:cNvSpPr/>
            <p:nvPr/>
          </p:nvSpPr>
          <p:spPr>
            <a:xfrm>
              <a:off x="7209703" y="2941285"/>
              <a:ext cx="267461" cy="452081"/>
            </a:xfrm>
            <a:custGeom>
              <a:avLst/>
              <a:gdLst/>
              <a:ahLst/>
              <a:cxnLst/>
              <a:rect l="l" t="t" r="r" b="b"/>
              <a:pathLst>
                <a:path w="4830" h="8164" extrusionOk="0">
                  <a:moveTo>
                    <a:pt x="1211" y="0"/>
                  </a:moveTo>
                  <a:cubicBezTo>
                    <a:pt x="1207" y="0"/>
                    <a:pt x="1203" y="1"/>
                    <a:pt x="1200" y="1"/>
                  </a:cubicBezTo>
                  <a:cubicBezTo>
                    <a:pt x="993" y="6"/>
                    <a:pt x="832" y="185"/>
                    <a:pt x="745" y="373"/>
                  </a:cubicBezTo>
                  <a:cubicBezTo>
                    <a:pt x="680" y="514"/>
                    <a:pt x="645" y="662"/>
                    <a:pt x="628" y="815"/>
                  </a:cubicBezTo>
                  <a:cubicBezTo>
                    <a:pt x="616" y="814"/>
                    <a:pt x="604" y="813"/>
                    <a:pt x="592" y="813"/>
                  </a:cubicBezTo>
                  <a:cubicBezTo>
                    <a:pt x="390" y="813"/>
                    <a:pt x="202" y="964"/>
                    <a:pt x="108" y="1148"/>
                  </a:cubicBezTo>
                  <a:cubicBezTo>
                    <a:pt x="97" y="1171"/>
                    <a:pt x="86" y="1196"/>
                    <a:pt x="79" y="1219"/>
                  </a:cubicBezTo>
                  <a:lnTo>
                    <a:pt x="77" y="1219"/>
                  </a:lnTo>
                  <a:cubicBezTo>
                    <a:pt x="6" y="1403"/>
                    <a:pt x="1" y="1610"/>
                    <a:pt x="8" y="1810"/>
                  </a:cubicBezTo>
                  <a:cubicBezTo>
                    <a:pt x="60" y="3062"/>
                    <a:pt x="855" y="4801"/>
                    <a:pt x="1789" y="5694"/>
                  </a:cubicBezTo>
                  <a:lnTo>
                    <a:pt x="1223" y="6455"/>
                  </a:lnTo>
                  <a:cubicBezTo>
                    <a:pt x="2197" y="6673"/>
                    <a:pt x="3298" y="7715"/>
                    <a:pt x="3737" y="8164"/>
                  </a:cubicBezTo>
                  <a:cubicBezTo>
                    <a:pt x="4462" y="7433"/>
                    <a:pt x="4830" y="6362"/>
                    <a:pt x="4704" y="5340"/>
                  </a:cubicBezTo>
                  <a:cubicBezTo>
                    <a:pt x="4578" y="4310"/>
                    <a:pt x="3954" y="3352"/>
                    <a:pt x="3063" y="2820"/>
                  </a:cubicBezTo>
                  <a:cubicBezTo>
                    <a:pt x="3232" y="2368"/>
                    <a:pt x="3252" y="1859"/>
                    <a:pt x="3111" y="1394"/>
                  </a:cubicBezTo>
                  <a:cubicBezTo>
                    <a:pt x="3045" y="1174"/>
                    <a:pt x="2913" y="936"/>
                    <a:pt x="2687" y="888"/>
                  </a:cubicBezTo>
                  <a:cubicBezTo>
                    <a:pt x="2659" y="882"/>
                    <a:pt x="2632" y="879"/>
                    <a:pt x="2604" y="879"/>
                  </a:cubicBezTo>
                  <a:cubicBezTo>
                    <a:pt x="2484" y="879"/>
                    <a:pt x="2364" y="934"/>
                    <a:pt x="2272" y="1015"/>
                  </a:cubicBezTo>
                  <a:cubicBezTo>
                    <a:pt x="2161" y="1114"/>
                    <a:pt x="2084" y="1248"/>
                    <a:pt x="2022" y="1383"/>
                  </a:cubicBezTo>
                  <a:cubicBezTo>
                    <a:pt x="1950" y="1541"/>
                    <a:pt x="1894" y="1706"/>
                    <a:pt x="1857" y="1876"/>
                  </a:cubicBezTo>
                  <a:cubicBezTo>
                    <a:pt x="1749" y="1663"/>
                    <a:pt x="1689" y="1427"/>
                    <a:pt x="1681" y="1188"/>
                  </a:cubicBezTo>
                  <a:cubicBezTo>
                    <a:pt x="1677" y="1031"/>
                    <a:pt x="1696" y="874"/>
                    <a:pt x="1696" y="718"/>
                  </a:cubicBezTo>
                  <a:cubicBezTo>
                    <a:pt x="1696" y="633"/>
                    <a:pt x="1690" y="547"/>
                    <a:pt x="1672" y="466"/>
                  </a:cubicBezTo>
                  <a:cubicBezTo>
                    <a:pt x="1626" y="233"/>
                    <a:pt x="1447" y="0"/>
                    <a:pt x="121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1"/>
            <p:cNvSpPr/>
            <p:nvPr/>
          </p:nvSpPr>
          <p:spPr>
            <a:xfrm>
              <a:off x="7300912" y="3049329"/>
              <a:ext cx="32505" cy="81124"/>
            </a:xfrm>
            <a:custGeom>
              <a:avLst/>
              <a:gdLst/>
              <a:ahLst/>
              <a:cxnLst/>
              <a:rect l="l" t="t" r="r" b="b"/>
              <a:pathLst>
                <a:path w="587" h="1465" extrusionOk="0">
                  <a:moveTo>
                    <a:pt x="158" y="1"/>
                  </a:moveTo>
                  <a:cubicBezTo>
                    <a:pt x="130" y="1"/>
                    <a:pt x="104" y="16"/>
                    <a:pt x="97" y="51"/>
                  </a:cubicBezTo>
                  <a:cubicBezTo>
                    <a:pt x="1" y="536"/>
                    <a:pt x="124" y="1054"/>
                    <a:pt x="436" y="1438"/>
                  </a:cubicBezTo>
                  <a:cubicBezTo>
                    <a:pt x="451" y="1457"/>
                    <a:pt x="471" y="1464"/>
                    <a:pt x="490" y="1464"/>
                  </a:cubicBezTo>
                  <a:cubicBezTo>
                    <a:pt x="540" y="1464"/>
                    <a:pt x="587" y="1416"/>
                    <a:pt x="549" y="1368"/>
                  </a:cubicBezTo>
                  <a:cubicBezTo>
                    <a:pt x="258" y="1010"/>
                    <a:pt x="136" y="534"/>
                    <a:pt x="227" y="80"/>
                  </a:cubicBezTo>
                  <a:cubicBezTo>
                    <a:pt x="236" y="31"/>
                    <a:pt x="196" y="1"/>
                    <a:pt x="158"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1"/>
            <p:cNvSpPr/>
            <p:nvPr/>
          </p:nvSpPr>
          <p:spPr>
            <a:xfrm>
              <a:off x="7234070" y="2990517"/>
              <a:ext cx="46737" cy="151783"/>
            </a:xfrm>
            <a:custGeom>
              <a:avLst/>
              <a:gdLst/>
              <a:ahLst/>
              <a:cxnLst/>
              <a:rect l="l" t="t" r="r" b="b"/>
              <a:pathLst>
                <a:path w="844" h="2741" extrusionOk="0">
                  <a:moveTo>
                    <a:pt x="196" y="0"/>
                  </a:moveTo>
                  <a:cubicBezTo>
                    <a:pt x="169" y="0"/>
                    <a:pt x="144" y="16"/>
                    <a:pt x="139" y="51"/>
                  </a:cubicBezTo>
                  <a:cubicBezTo>
                    <a:pt x="1" y="970"/>
                    <a:pt x="200" y="1925"/>
                    <a:pt x="698" y="2711"/>
                  </a:cubicBezTo>
                  <a:cubicBezTo>
                    <a:pt x="712" y="2732"/>
                    <a:pt x="732" y="2741"/>
                    <a:pt x="751" y="2741"/>
                  </a:cubicBezTo>
                  <a:cubicBezTo>
                    <a:pt x="797" y="2741"/>
                    <a:pt x="843" y="2692"/>
                    <a:pt x="811" y="2641"/>
                  </a:cubicBezTo>
                  <a:cubicBezTo>
                    <a:pt x="332" y="1885"/>
                    <a:pt x="135" y="966"/>
                    <a:pt x="267" y="81"/>
                  </a:cubicBezTo>
                  <a:cubicBezTo>
                    <a:pt x="275" y="31"/>
                    <a:pt x="234" y="0"/>
                    <a:pt x="19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1"/>
            <p:cNvSpPr/>
            <p:nvPr/>
          </p:nvSpPr>
          <p:spPr>
            <a:xfrm>
              <a:off x="7360887" y="2989299"/>
              <a:ext cx="108092" cy="235621"/>
            </a:xfrm>
            <a:custGeom>
              <a:avLst/>
              <a:gdLst/>
              <a:ahLst/>
              <a:cxnLst/>
              <a:rect l="l" t="t" r="r" b="b"/>
              <a:pathLst>
                <a:path w="1952" h="4255" extrusionOk="0">
                  <a:moveTo>
                    <a:pt x="91" y="1"/>
                  </a:moveTo>
                  <a:cubicBezTo>
                    <a:pt x="44" y="1"/>
                    <a:pt x="0" y="71"/>
                    <a:pt x="42" y="120"/>
                  </a:cubicBezTo>
                  <a:cubicBezTo>
                    <a:pt x="462" y="612"/>
                    <a:pt x="548" y="1350"/>
                    <a:pt x="259" y="1926"/>
                  </a:cubicBezTo>
                  <a:cubicBezTo>
                    <a:pt x="245" y="1953"/>
                    <a:pt x="253" y="1979"/>
                    <a:pt x="268" y="1996"/>
                  </a:cubicBezTo>
                  <a:cubicBezTo>
                    <a:pt x="271" y="2008"/>
                    <a:pt x="276" y="2018"/>
                    <a:pt x="288" y="2029"/>
                  </a:cubicBezTo>
                  <a:cubicBezTo>
                    <a:pt x="966" y="2596"/>
                    <a:pt x="1698" y="3264"/>
                    <a:pt x="1814" y="4193"/>
                  </a:cubicBezTo>
                  <a:cubicBezTo>
                    <a:pt x="1819" y="4234"/>
                    <a:pt x="1853" y="4254"/>
                    <a:pt x="1886" y="4254"/>
                  </a:cubicBezTo>
                  <a:cubicBezTo>
                    <a:pt x="1920" y="4254"/>
                    <a:pt x="1952" y="4232"/>
                    <a:pt x="1946" y="4189"/>
                  </a:cubicBezTo>
                  <a:cubicBezTo>
                    <a:pt x="1827" y="3228"/>
                    <a:pt x="1100" y="2538"/>
                    <a:pt x="396" y="1946"/>
                  </a:cubicBezTo>
                  <a:lnTo>
                    <a:pt x="396" y="1946"/>
                  </a:lnTo>
                  <a:cubicBezTo>
                    <a:pt x="688" y="1318"/>
                    <a:pt x="582" y="549"/>
                    <a:pt x="133" y="22"/>
                  </a:cubicBezTo>
                  <a:cubicBezTo>
                    <a:pt x="120" y="7"/>
                    <a:pt x="106" y="1"/>
                    <a:pt x="9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1"/>
            <p:cNvSpPr/>
            <p:nvPr/>
          </p:nvSpPr>
          <p:spPr>
            <a:xfrm>
              <a:off x="7313926" y="3255616"/>
              <a:ext cx="53215" cy="9358"/>
            </a:xfrm>
            <a:custGeom>
              <a:avLst/>
              <a:gdLst/>
              <a:ahLst/>
              <a:cxnLst/>
              <a:rect l="l" t="t" r="r" b="b"/>
              <a:pathLst>
                <a:path w="961" h="169" extrusionOk="0">
                  <a:moveTo>
                    <a:pt x="83" y="1"/>
                  </a:moveTo>
                  <a:cubicBezTo>
                    <a:pt x="1" y="1"/>
                    <a:pt x="7" y="129"/>
                    <a:pt x="92" y="133"/>
                  </a:cubicBezTo>
                  <a:cubicBezTo>
                    <a:pt x="353" y="145"/>
                    <a:pt x="614" y="156"/>
                    <a:pt x="875" y="168"/>
                  </a:cubicBezTo>
                  <a:cubicBezTo>
                    <a:pt x="876" y="168"/>
                    <a:pt x="877" y="168"/>
                    <a:pt x="878" y="168"/>
                  </a:cubicBezTo>
                  <a:cubicBezTo>
                    <a:pt x="960" y="168"/>
                    <a:pt x="954" y="40"/>
                    <a:pt x="870" y="36"/>
                  </a:cubicBezTo>
                  <a:cubicBezTo>
                    <a:pt x="609" y="24"/>
                    <a:pt x="347" y="12"/>
                    <a:pt x="86" y="1"/>
                  </a:cubicBezTo>
                  <a:cubicBezTo>
                    <a:pt x="85" y="1"/>
                    <a:pt x="84" y="1"/>
                    <a:pt x="83"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1"/>
            <p:cNvSpPr/>
            <p:nvPr/>
          </p:nvSpPr>
          <p:spPr>
            <a:xfrm>
              <a:off x="8027925" y="3043625"/>
              <a:ext cx="87935" cy="167066"/>
            </a:xfrm>
            <a:custGeom>
              <a:avLst/>
              <a:gdLst/>
              <a:ahLst/>
              <a:cxnLst/>
              <a:rect l="l" t="t" r="r" b="b"/>
              <a:pathLst>
                <a:path w="1588" h="3017" extrusionOk="0">
                  <a:moveTo>
                    <a:pt x="1116" y="1"/>
                  </a:moveTo>
                  <a:cubicBezTo>
                    <a:pt x="1079" y="1"/>
                    <a:pt x="1040" y="20"/>
                    <a:pt x="1003" y="66"/>
                  </a:cubicBezTo>
                  <a:cubicBezTo>
                    <a:pt x="935" y="148"/>
                    <a:pt x="926" y="265"/>
                    <a:pt x="903" y="362"/>
                  </a:cubicBezTo>
                  <a:cubicBezTo>
                    <a:pt x="877" y="483"/>
                    <a:pt x="848" y="604"/>
                    <a:pt x="817" y="723"/>
                  </a:cubicBezTo>
                  <a:cubicBezTo>
                    <a:pt x="753" y="974"/>
                    <a:pt x="681" y="1221"/>
                    <a:pt x="600" y="1466"/>
                  </a:cubicBezTo>
                  <a:cubicBezTo>
                    <a:pt x="439" y="1960"/>
                    <a:pt x="245" y="2444"/>
                    <a:pt x="21" y="2914"/>
                  </a:cubicBezTo>
                  <a:cubicBezTo>
                    <a:pt x="1" y="2958"/>
                    <a:pt x="30" y="3016"/>
                    <a:pt x="76" y="3016"/>
                  </a:cubicBezTo>
                  <a:cubicBezTo>
                    <a:pt x="86" y="3016"/>
                    <a:pt x="97" y="3013"/>
                    <a:pt x="109" y="3006"/>
                  </a:cubicBezTo>
                  <a:cubicBezTo>
                    <a:pt x="116" y="3003"/>
                    <a:pt x="121" y="2999"/>
                    <a:pt x="127" y="2995"/>
                  </a:cubicBezTo>
                  <a:cubicBezTo>
                    <a:pt x="135" y="2993"/>
                    <a:pt x="143" y="2992"/>
                    <a:pt x="151" y="2988"/>
                  </a:cubicBezTo>
                  <a:cubicBezTo>
                    <a:pt x="579" y="2778"/>
                    <a:pt x="969" y="2474"/>
                    <a:pt x="1234" y="2071"/>
                  </a:cubicBezTo>
                  <a:cubicBezTo>
                    <a:pt x="1469" y="1714"/>
                    <a:pt x="1587" y="1284"/>
                    <a:pt x="1548" y="856"/>
                  </a:cubicBezTo>
                  <a:cubicBezTo>
                    <a:pt x="1530" y="649"/>
                    <a:pt x="1473" y="445"/>
                    <a:pt x="1375" y="261"/>
                  </a:cubicBezTo>
                  <a:cubicBezTo>
                    <a:pt x="1326" y="167"/>
                    <a:pt x="1226" y="1"/>
                    <a:pt x="111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1"/>
            <p:cNvSpPr/>
            <p:nvPr/>
          </p:nvSpPr>
          <p:spPr>
            <a:xfrm>
              <a:off x="7829392" y="2954798"/>
              <a:ext cx="267461" cy="452192"/>
            </a:xfrm>
            <a:custGeom>
              <a:avLst/>
              <a:gdLst/>
              <a:ahLst/>
              <a:cxnLst/>
              <a:rect l="l" t="t" r="r" b="b"/>
              <a:pathLst>
                <a:path w="4830" h="8166" extrusionOk="0">
                  <a:moveTo>
                    <a:pt x="3621" y="1"/>
                  </a:moveTo>
                  <a:cubicBezTo>
                    <a:pt x="3385" y="1"/>
                    <a:pt x="3205" y="234"/>
                    <a:pt x="3158" y="466"/>
                  </a:cubicBezTo>
                  <a:cubicBezTo>
                    <a:pt x="3141" y="549"/>
                    <a:pt x="3134" y="633"/>
                    <a:pt x="3134" y="719"/>
                  </a:cubicBezTo>
                  <a:cubicBezTo>
                    <a:pt x="3134" y="874"/>
                    <a:pt x="3152" y="1032"/>
                    <a:pt x="3149" y="1188"/>
                  </a:cubicBezTo>
                  <a:cubicBezTo>
                    <a:pt x="3142" y="1427"/>
                    <a:pt x="3082" y="1665"/>
                    <a:pt x="2973" y="1876"/>
                  </a:cubicBezTo>
                  <a:cubicBezTo>
                    <a:pt x="2936" y="1708"/>
                    <a:pt x="2880" y="1541"/>
                    <a:pt x="2808" y="1383"/>
                  </a:cubicBezTo>
                  <a:cubicBezTo>
                    <a:pt x="2746" y="1248"/>
                    <a:pt x="2669" y="1114"/>
                    <a:pt x="2558" y="1015"/>
                  </a:cubicBezTo>
                  <a:cubicBezTo>
                    <a:pt x="2465" y="934"/>
                    <a:pt x="2345" y="880"/>
                    <a:pt x="2224" y="880"/>
                  </a:cubicBezTo>
                  <a:cubicBezTo>
                    <a:pt x="2197" y="880"/>
                    <a:pt x="2171" y="882"/>
                    <a:pt x="2145" y="888"/>
                  </a:cubicBezTo>
                  <a:cubicBezTo>
                    <a:pt x="1917" y="936"/>
                    <a:pt x="1785" y="1174"/>
                    <a:pt x="1719" y="1396"/>
                  </a:cubicBezTo>
                  <a:cubicBezTo>
                    <a:pt x="1580" y="1860"/>
                    <a:pt x="1598" y="2369"/>
                    <a:pt x="1768" y="2822"/>
                  </a:cubicBezTo>
                  <a:cubicBezTo>
                    <a:pt x="876" y="3352"/>
                    <a:pt x="252" y="4312"/>
                    <a:pt x="126" y="5340"/>
                  </a:cubicBezTo>
                  <a:cubicBezTo>
                    <a:pt x="0" y="6364"/>
                    <a:pt x="368" y="7433"/>
                    <a:pt x="1094" y="8165"/>
                  </a:cubicBezTo>
                  <a:cubicBezTo>
                    <a:pt x="1533" y="7715"/>
                    <a:pt x="2633" y="6673"/>
                    <a:pt x="3607" y="6455"/>
                  </a:cubicBezTo>
                  <a:lnTo>
                    <a:pt x="3041" y="5695"/>
                  </a:lnTo>
                  <a:cubicBezTo>
                    <a:pt x="3975" y="4801"/>
                    <a:pt x="4770" y="3062"/>
                    <a:pt x="4821" y="1810"/>
                  </a:cubicBezTo>
                  <a:cubicBezTo>
                    <a:pt x="4829" y="1611"/>
                    <a:pt x="4824" y="1405"/>
                    <a:pt x="4754" y="1220"/>
                  </a:cubicBezTo>
                  <a:lnTo>
                    <a:pt x="4753" y="1220"/>
                  </a:lnTo>
                  <a:cubicBezTo>
                    <a:pt x="4745" y="1196"/>
                    <a:pt x="4733" y="1172"/>
                    <a:pt x="4721" y="1148"/>
                  </a:cubicBezTo>
                  <a:cubicBezTo>
                    <a:pt x="4628" y="963"/>
                    <a:pt x="4439" y="814"/>
                    <a:pt x="4236" y="814"/>
                  </a:cubicBezTo>
                  <a:cubicBezTo>
                    <a:pt x="4225" y="814"/>
                    <a:pt x="4213" y="814"/>
                    <a:pt x="4202" y="815"/>
                  </a:cubicBezTo>
                  <a:cubicBezTo>
                    <a:pt x="4185" y="663"/>
                    <a:pt x="4150" y="514"/>
                    <a:pt x="4085" y="374"/>
                  </a:cubicBezTo>
                  <a:cubicBezTo>
                    <a:pt x="3998" y="185"/>
                    <a:pt x="3837" y="6"/>
                    <a:pt x="3630" y="1"/>
                  </a:cubicBezTo>
                  <a:cubicBezTo>
                    <a:pt x="3627" y="1"/>
                    <a:pt x="3624" y="1"/>
                    <a:pt x="3621"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1"/>
            <p:cNvSpPr/>
            <p:nvPr/>
          </p:nvSpPr>
          <p:spPr>
            <a:xfrm>
              <a:off x="7973156" y="3062897"/>
              <a:ext cx="32560" cy="81124"/>
            </a:xfrm>
            <a:custGeom>
              <a:avLst/>
              <a:gdLst/>
              <a:ahLst/>
              <a:cxnLst/>
              <a:rect l="l" t="t" r="r" b="b"/>
              <a:pathLst>
                <a:path w="588" h="1465" extrusionOk="0">
                  <a:moveTo>
                    <a:pt x="430" y="0"/>
                  </a:moveTo>
                  <a:cubicBezTo>
                    <a:pt x="392" y="0"/>
                    <a:pt x="352" y="31"/>
                    <a:pt x="362" y="80"/>
                  </a:cubicBezTo>
                  <a:cubicBezTo>
                    <a:pt x="451" y="534"/>
                    <a:pt x="330" y="1010"/>
                    <a:pt x="38" y="1369"/>
                  </a:cubicBezTo>
                  <a:cubicBezTo>
                    <a:pt x="0" y="1416"/>
                    <a:pt x="47" y="1464"/>
                    <a:pt x="96" y="1464"/>
                  </a:cubicBezTo>
                  <a:cubicBezTo>
                    <a:pt x="116" y="1464"/>
                    <a:pt x="136" y="1457"/>
                    <a:pt x="151" y="1438"/>
                  </a:cubicBezTo>
                  <a:cubicBezTo>
                    <a:pt x="464" y="1053"/>
                    <a:pt x="588" y="535"/>
                    <a:pt x="490" y="50"/>
                  </a:cubicBezTo>
                  <a:cubicBezTo>
                    <a:pt x="483" y="15"/>
                    <a:pt x="457" y="0"/>
                    <a:pt x="43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1"/>
            <p:cNvSpPr/>
            <p:nvPr/>
          </p:nvSpPr>
          <p:spPr>
            <a:xfrm>
              <a:off x="8025765" y="3004029"/>
              <a:ext cx="46792" cy="151838"/>
            </a:xfrm>
            <a:custGeom>
              <a:avLst/>
              <a:gdLst/>
              <a:ahLst/>
              <a:cxnLst/>
              <a:rect l="l" t="t" r="r" b="b"/>
              <a:pathLst>
                <a:path w="845" h="2742" extrusionOk="0">
                  <a:moveTo>
                    <a:pt x="649" y="1"/>
                  </a:moveTo>
                  <a:cubicBezTo>
                    <a:pt x="611" y="1"/>
                    <a:pt x="569" y="31"/>
                    <a:pt x="577" y="81"/>
                  </a:cubicBezTo>
                  <a:cubicBezTo>
                    <a:pt x="709" y="967"/>
                    <a:pt x="513" y="1886"/>
                    <a:pt x="34" y="2642"/>
                  </a:cubicBezTo>
                  <a:cubicBezTo>
                    <a:pt x="1" y="2692"/>
                    <a:pt x="47" y="2742"/>
                    <a:pt x="93" y="2742"/>
                  </a:cubicBezTo>
                  <a:cubicBezTo>
                    <a:pt x="113" y="2742"/>
                    <a:pt x="133" y="2733"/>
                    <a:pt x="147" y="2711"/>
                  </a:cubicBezTo>
                  <a:cubicBezTo>
                    <a:pt x="644" y="1925"/>
                    <a:pt x="844" y="972"/>
                    <a:pt x="707" y="51"/>
                  </a:cubicBezTo>
                  <a:cubicBezTo>
                    <a:pt x="701" y="16"/>
                    <a:pt x="676" y="1"/>
                    <a:pt x="64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1"/>
            <p:cNvSpPr/>
            <p:nvPr/>
          </p:nvSpPr>
          <p:spPr>
            <a:xfrm>
              <a:off x="7837588" y="3002922"/>
              <a:ext cx="108092" cy="235565"/>
            </a:xfrm>
            <a:custGeom>
              <a:avLst/>
              <a:gdLst/>
              <a:ahLst/>
              <a:cxnLst/>
              <a:rect l="l" t="t" r="r" b="b"/>
              <a:pathLst>
                <a:path w="1952" h="4254" extrusionOk="0">
                  <a:moveTo>
                    <a:pt x="1861" y="0"/>
                  </a:moveTo>
                  <a:cubicBezTo>
                    <a:pt x="1846" y="0"/>
                    <a:pt x="1832" y="6"/>
                    <a:pt x="1819" y="22"/>
                  </a:cubicBezTo>
                  <a:cubicBezTo>
                    <a:pt x="1371" y="549"/>
                    <a:pt x="1264" y="1318"/>
                    <a:pt x="1556" y="1945"/>
                  </a:cubicBezTo>
                  <a:cubicBezTo>
                    <a:pt x="852" y="2536"/>
                    <a:pt x="126" y="3226"/>
                    <a:pt x="5" y="4187"/>
                  </a:cubicBezTo>
                  <a:cubicBezTo>
                    <a:pt x="0" y="4231"/>
                    <a:pt x="32" y="4253"/>
                    <a:pt x="67" y="4253"/>
                  </a:cubicBezTo>
                  <a:cubicBezTo>
                    <a:pt x="99" y="4253"/>
                    <a:pt x="133" y="4233"/>
                    <a:pt x="138" y="4192"/>
                  </a:cubicBezTo>
                  <a:cubicBezTo>
                    <a:pt x="255" y="3262"/>
                    <a:pt x="986" y="2596"/>
                    <a:pt x="1665" y="2027"/>
                  </a:cubicBezTo>
                  <a:cubicBezTo>
                    <a:pt x="1677" y="2018"/>
                    <a:pt x="1682" y="2006"/>
                    <a:pt x="1685" y="1996"/>
                  </a:cubicBezTo>
                  <a:cubicBezTo>
                    <a:pt x="1700" y="1978"/>
                    <a:pt x="1707" y="1953"/>
                    <a:pt x="1693" y="1926"/>
                  </a:cubicBezTo>
                  <a:cubicBezTo>
                    <a:pt x="1406" y="1348"/>
                    <a:pt x="1490" y="611"/>
                    <a:pt x="1910" y="119"/>
                  </a:cubicBezTo>
                  <a:cubicBezTo>
                    <a:pt x="1951" y="69"/>
                    <a:pt x="1908" y="0"/>
                    <a:pt x="1861"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1"/>
            <p:cNvSpPr/>
            <p:nvPr/>
          </p:nvSpPr>
          <p:spPr>
            <a:xfrm>
              <a:off x="7939485" y="3269128"/>
              <a:ext cx="53160" cy="9414"/>
            </a:xfrm>
            <a:custGeom>
              <a:avLst/>
              <a:gdLst/>
              <a:ahLst/>
              <a:cxnLst/>
              <a:rect l="l" t="t" r="r" b="b"/>
              <a:pathLst>
                <a:path w="960" h="170" extrusionOk="0">
                  <a:moveTo>
                    <a:pt x="877" y="1"/>
                  </a:moveTo>
                  <a:cubicBezTo>
                    <a:pt x="876" y="1"/>
                    <a:pt x="875" y="1"/>
                    <a:pt x="874" y="1"/>
                  </a:cubicBezTo>
                  <a:cubicBezTo>
                    <a:pt x="612" y="12"/>
                    <a:pt x="351" y="25"/>
                    <a:pt x="90" y="37"/>
                  </a:cubicBezTo>
                  <a:cubicBezTo>
                    <a:pt x="7" y="41"/>
                    <a:pt x="1" y="170"/>
                    <a:pt x="82" y="170"/>
                  </a:cubicBezTo>
                  <a:cubicBezTo>
                    <a:pt x="83" y="170"/>
                    <a:pt x="84" y="170"/>
                    <a:pt x="85" y="170"/>
                  </a:cubicBezTo>
                  <a:cubicBezTo>
                    <a:pt x="347" y="158"/>
                    <a:pt x="609" y="145"/>
                    <a:pt x="870" y="133"/>
                  </a:cubicBezTo>
                  <a:cubicBezTo>
                    <a:pt x="953" y="129"/>
                    <a:pt x="959" y="1"/>
                    <a:pt x="877"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1"/>
            <p:cNvSpPr/>
            <p:nvPr/>
          </p:nvSpPr>
          <p:spPr>
            <a:xfrm>
              <a:off x="7875744" y="3301635"/>
              <a:ext cx="482704" cy="506128"/>
            </a:xfrm>
            <a:custGeom>
              <a:avLst/>
              <a:gdLst/>
              <a:ahLst/>
              <a:cxnLst/>
              <a:rect l="l" t="t" r="r" b="b"/>
              <a:pathLst>
                <a:path w="8717" h="9140" extrusionOk="0">
                  <a:moveTo>
                    <a:pt x="2984" y="1"/>
                  </a:moveTo>
                  <a:cubicBezTo>
                    <a:pt x="2897" y="6"/>
                    <a:pt x="2809" y="19"/>
                    <a:pt x="2719" y="40"/>
                  </a:cubicBezTo>
                  <a:cubicBezTo>
                    <a:pt x="1747" y="255"/>
                    <a:pt x="641" y="1301"/>
                    <a:pt x="204" y="1749"/>
                  </a:cubicBezTo>
                  <a:cubicBezTo>
                    <a:pt x="79" y="1876"/>
                    <a:pt x="9" y="1956"/>
                    <a:pt x="9" y="1956"/>
                  </a:cubicBezTo>
                  <a:lnTo>
                    <a:pt x="401" y="2821"/>
                  </a:lnTo>
                  <a:cubicBezTo>
                    <a:pt x="306" y="2893"/>
                    <a:pt x="166" y="3236"/>
                    <a:pt x="166" y="3236"/>
                  </a:cubicBezTo>
                  <a:cubicBezTo>
                    <a:pt x="15" y="3849"/>
                    <a:pt x="1" y="4269"/>
                    <a:pt x="230" y="4860"/>
                  </a:cubicBezTo>
                  <a:cubicBezTo>
                    <a:pt x="431" y="5373"/>
                    <a:pt x="814" y="6013"/>
                    <a:pt x="1454" y="7022"/>
                  </a:cubicBezTo>
                  <a:cubicBezTo>
                    <a:pt x="2166" y="8141"/>
                    <a:pt x="4155" y="9140"/>
                    <a:pt x="5868" y="9140"/>
                  </a:cubicBezTo>
                  <a:cubicBezTo>
                    <a:pt x="7093" y="9140"/>
                    <a:pt x="8177" y="8629"/>
                    <a:pt x="8552" y="7285"/>
                  </a:cubicBezTo>
                  <a:cubicBezTo>
                    <a:pt x="8556" y="7273"/>
                    <a:pt x="8559" y="7261"/>
                    <a:pt x="8562" y="7250"/>
                  </a:cubicBezTo>
                  <a:cubicBezTo>
                    <a:pt x="8672" y="6835"/>
                    <a:pt x="8716" y="6341"/>
                    <a:pt x="8677" y="5761"/>
                  </a:cubicBezTo>
                  <a:cubicBezTo>
                    <a:pt x="8660" y="5498"/>
                    <a:pt x="8638" y="5231"/>
                    <a:pt x="8608" y="4966"/>
                  </a:cubicBezTo>
                  <a:lnTo>
                    <a:pt x="8608" y="4964"/>
                  </a:lnTo>
                  <a:cubicBezTo>
                    <a:pt x="8519" y="4621"/>
                    <a:pt x="8388" y="4299"/>
                    <a:pt x="8226" y="3999"/>
                  </a:cubicBezTo>
                  <a:cubicBezTo>
                    <a:pt x="7312" y="2283"/>
                    <a:pt x="5453" y="1240"/>
                    <a:pt x="4905" y="876"/>
                  </a:cubicBezTo>
                  <a:cubicBezTo>
                    <a:pt x="4571" y="656"/>
                    <a:pt x="4300" y="589"/>
                    <a:pt x="4095" y="589"/>
                  </a:cubicBezTo>
                  <a:cubicBezTo>
                    <a:pt x="3784" y="589"/>
                    <a:pt x="3625" y="743"/>
                    <a:pt x="3625" y="743"/>
                  </a:cubicBezTo>
                  <a:lnTo>
                    <a:pt x="3622" y="739"/>
                  </a:lnTo>
                  <a:lnTo>
                    <a:pt x="2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1"/>
            <p:cNvSpPr/>
            <p:nvPr/>
          </p:nvSpPr>
          <p:spPr>
            <a:xfrm>
              <a:off x="7888426" y="3523040"/>
              <a:ext cx="470023" cy="284738"/>
            </a:xfrm>
            <a:custGeom>
              <a:avLst/>
              <a:gdLst/>
              <a:ahLst/>
              <a:cxnLst/>
              <a:rect l="l" t="t" r="r" b="b"/>
              <a:pathLst>
                <a:path w="8488" h="5142" extrusionOk="0">
                  <a:moveTo>
                    <a:pt x="7997" y="1"/>
                  </a:moveTo>
                  <a:cubicBezTo>
                    <a:pt x="7438" y="902"/>
                    <a:pt x="6627" y="1645"/>
                    <a:pt x="5644" y="2076"/>
                  </a:cubicBezTo>
                  <a:cubicBezTo>
                    <a:pt x="4996" y="2361"/>
                    <a:pt x="4285" y="2514"/>
                    <a:pt x="3576" y="2514"/>
                  </a:cubicBezTo>
                  <a:cubicBezTo>
                    <a:pt x="3367" y="2514"/>
                    <a:pt x="3158" y="2501"/>
                    <a:pt x="2951" y="2474"/>
                  </a:cubicBezTo>
                  <a:cubicBezTo>
                    <a:pt x="2101" y="2365"/>
                    <a:pt x="1294" y="2020"/>
                    <a:pt x="629" y="1480"/>
                  </a:cubicBezTo>
                  <a:cubicBezTo>
                    <a:pt x="401" y="1294"/>
                    <a:pt x="189" y="1087"/>
                    <a:pt x="1" y="862"/>
                  </a:cubicBezTo>
                  <a:lnTo>
                    <a:pt x="1" y="862"/>
                  </a:lnTo>
                  <a:cubicBezTo>
                    <a:pt x="202" y="1375"/>
                    <a:pt x="585" y="2015"/>
                    <a:pt x="1225" y="3024"/>
                  </a:cubicBezTo>
                  <a:cubicBezTo>
                    <a:pt x="1937" y="4143"/>
                    <a:pt x="3926" y="5142"/>
                    <a:pt x="5639" y="5142"/>
                  </a:cubicBezTo>
                  <a:cubicBezTo>
                    <a:pt x="6864" y="5142"/>
                    <a:pt x="7948" y="4631"/>
                    <a:pt x="8323" y="3287"/>
                  </a:cubicBezTo>
                  <a:cubicBezTo>
                    <a:pt x="8327" y="3275"/>
                    <a:pt x="8330" y="3263"/>
                    <a:pt x="8333" y="3252"/>
                  </a:cubicBezTo>
                  <a:cubicBezTo>
                    <a:pt x="8444" y="2837"/>
                    <a:pt x="8487" y="2344"/>
                    <a:pt x="8449" y="1763"/>
                  </a:cubicBezTo>
                  <a:cubicBezTo>
                    <a:pt x="8431" y="1500"/>
                    <a:pt x="8409" y="1235"/>
                    <a:pt x="8381" y="970"/>
                  </a:cubicBezTo>
                  <a:lnTo>
                    <a:pt x="8381" y="967"/>
                  </a:lnTo>
                  <a:cubicBezTo>
                    <a:pt x="8290" y="623"/>
                    <a:pt x="8159" y="302"/>
                    <a:pt x="799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1"/>
            <p:cNvSpPr/>
            <p:nvPr/>
          </p:nvSpPr>
          <p:spPr>
            <a:xfrm>
              <a:off x="6945214" y="3530184"/>
              <a:ext cx="478163" cy="272500"/>
            </a:xfrm>
            <a:custGeom>
              <a:avLst/>
              <a:gdLst/>
              <a:ahLst/>
              <a:cxnLst/>
              <a:rect l="l" t="t" r="r" b="b"/>
              <a:pathLst>
                <a:path w="8635" h="4921" extrusionOk="0">
                  <a:moveTo>
                    <a:pt x="381" y="0"/>
                  </a:moveTo>
                  <a:cubicBezTo>
                    <a:pt x="270" y="237"/>
                    <a:pt x="177" y="485"/>
                    <a:pt x="109" y="746"/>
                  </a:cubicBezTo>
                  <a:cubicBezTo>
                    <a:pt x="109" y="746"/>
                    <a:pt x="107" y="747"/>
                    <a:pt x="109" y="748"/>
                  </a:cubicBezTo>
                  <a:cubicBezTo>
                    <a:pt x="80" y="1015"/>
                    <a:pt x="57" y="1280"/>
                    <a:pt x="40" y="1543"/>
                  </a:cubicBezTo>
                  <a:cubicBezTo>
                    <a:pt x="1" y="2119"/>
                    <a:pt x="45" y="2608"/>
                    <a:pt x="154" y="3023"/>
                  </a:cubicBezTo>
                  <a:cubicBezTo>
                    <a:pt x="154" y="3025"/>
                    <a:pt x="155" y="3029"/>
                    <a:pt x="157" y="3033"/>
                  </a:cubicBezTo>
                  <a:cubicBezTo>
                    <a:pt x="159" y="3043"/>
                    <a:pt x="162" y="3054"/>
                    <a:pt x="166" y="3066"/>
                  </a:cubicBezTo>
                  <a:cubicBezTo>
                    <a:pt x="541" y="4410"/>
                    <a:pt x="1625" y="4921"/>
                    <a:pt x="2850" y="4921"/>
                  </a:cubicBezTo>
                  <a:cubicBezTo>
                    <a:pt x="4563" y="4921"/>
                    <a:pt x="6552" y="3922"/>
                    <a:pt x="7263" y="2803"/>
                  </a:cubicBezTo>
                  <a:cubicBezTo>
                    <a:pt x="8132" y="1437"/>
                    <a:pt x="8528" y="745"/>
                    <a:pt x="8634" y="133"/>
                  </a:cubicBezTo>
                  <a:lnTo>
                    <a:pt x="8634" y="133"/>
                  </a:lnTo>
                  <a:cubicBezTo>
                    <a:pt x="7780" y="1091"/>
                    <a:pt x="6678" y="1821"/>
                    <a:pt x="5466" y="2243"/>
                  </a:cubicBezTo>
                  <a:cubicBezTo>
                    <a:pt x="4738" y="2498"/>
                    <a:pt x="3967" y="2643"/>
                    <a:pt x="3197" y="2655"/>
                  </a:cubicBezTo>
                  <a:cubicBezTo>
                    <a:pt x="3170" y="2656"/>
                    <a:pt x="3142" y="2656"/>
                    <a:pt x="3114" y="2656"/>
                  </a:cubicBezTo>
                  <a:cubicBezTo>
                    <a:pt x="2709" y="2656"/>
                    <a:pt x="2298" y="2609"/>
                    <a:pt x="1924" y="2449"/>
                  </a:cubicBezTo>
                  <a:cubicBezTo>
                    <a:pt x="1570" y="2294"/>
                    <a:pt x="1271" y="2038"/>
                    <a:pt x="1041" y="1729"/>
                  </a:cubicBezTo>
                  <a:cubicBezTo>
                    <a:pt x="662" y="1219"/>
                    <a:pt x="484" y="617"/>
                    <a:pt x="3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1"/>
            <p:cNvSpPr/>
            <p:nvPr/>
          </p:nvSpPr>
          <p:spPr>
            <a:xfrm>
              <a:off x="7211420" y="3351310"/>
              <a:ext cx="183070" cy="126089"/>
            </a:xfrm>
            <a:custGeom>
              <a:avLst/>
              <a:gdLst/>
              <a:ahLst/>
              <a:cxnLst/>
              <a:rect l="l" t="t" r="r" b="b"/>
              <a:pathLst>
                <a:path w="3306" h="2277" extrusionOk="0">
                  <a:moveTo>
                    <a:pt x="322" y="0"/>
                  </a:moveTo>
                  <a:cubicBezTo>
                    <a:pt x="279" y="0"/>
                    <a:pt x="235" y="9"/>
                    <a:pt x="193" y="27"/>
                  </a:cubicBezTo>
                  <a:cubicBezTo>
                    <a:pt x="52" y="91"/>
                    <a:pt x="1" y="246"/>
                    <a:pt x="14" y="391"/>
                  </a:cubicBezTo>
                  <a:cubicBezTo>
                    <a:pt x="27" y="552"/>
                    <a:pt x="100" y="698"/>
                    <a:pt x="177" y="837"/>
                  </a:cubicBezTo>
                  <a:cubicBezTo>
                    <a:pt x="259" y="986"/>
                    <a:pt x="358" y="1125"/>
                    <a:pt x="466" y="1255"/>
                  </a:cubicBezTo>
                  <a:cubicBezTo>
                    <a:pt x="905" y="1777"/>
                    <a:pt x="1544" y="2138"/>
                    <a:pt x="2219" y="2243"/>
                  </a:cubicBezTo>
                  <a:cubicBezTo>
                    <a:pt x="2356" y="2264"/>
                    <a:pt x="2496" y="2277"/>
                    <a:pt x="2636" y="2277"/>
                  </a:cubicBezTo>
                  <a:cubicBezTo>
                    <a:pt x="2670" y="2277"/>
                    <a:pt x="2704" y="2276"/>
                    <a:pt x="2738" y="2274"/>
                  </a:cubicBezTo>
                  <a:cubicBezTo>
                    <a:pt x="2883" y="2268"/>
                    <a:pt x="3070" y="2265"/>
                    <a:pt x="3184" y="2156"/>
                  </a:cubicBezTo>
                  <a:cubicBezTo>
                    <a:pt x="3305" y="2042"/>
                    <a:pt x="3256" y="1861"/>
                    <a:pt x="3131" y="1769"/>
                  </a:cubicBezTo>
                  <a:cubicBezTo>
                    <a:pt x="3058" y="1715"/>
                    <a:pt x="2969" y="1694"/>
                    <a:pt x="2880" y="1673"/>
                  </a:cubicBezTo>
                  <a:cubicBezTo>
                    <a:pt x="2784" y="1650"/>
                    <a:pt x="2688" y="1624"/>
                    <a:pt x="2593" y="1594"/>
                  </a:cubicBezTo>
                  <a:cubicBezTo>
                    <a:pt x="2122" y="1443"/>
                    <a:pt x="1684" y="1198"/>
                    <a:pt x="1304" y="883"/>
                  </a:cubicBezTo>
                  <a:cubicBezTo>
                    <a:pt x="1209" y="794"/>
                    <a:pt x="1118" y="701"/>
                    <a:pt x="1031" y="605"/>
                  </a:cubicBezTo>
                  <a:cubicBezTo>
                    <a:pt x="897" y="457"/>
                    <a:pt x="789" y="282"/>
                    <a:pt x="645" y="146"/>
                  </a:cubicBezTo>
                  <a:cubicBezTo>
                    <a:pt x="559" y="63"/>
                    <a:pt x="441" y="0"/>
                    <a:pt x="3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1"/>
            <p:cNvSpPr/>
            <p:nvPr/>
          </p:nvSpPr>
          <p:spPr>
            <a:xfrm>
              <a:off x="7911076" y="3351144"/>
              <a:ext cx="166568" cy="115955"/>
            </a:xfrm>
            <a:custGeom>
              <a:avLst/>
              <a:gdLst/>
              <a:ahLst/>
              <a:cxnLst/>
              <a:rect l="l" t="t" r="r" b="b"/>
              <a:pathLst>
                <a:path w="3008" h="2094" extrusionOk="0">
                  <a:moveTo>
                    <a:pt x="2707" y="0"/>
                  </a:moveTo>
                  <a:cubicBezTo>
                    <a:pt x="2596" y="0"/>
                    <a:pt x="2490" y="71"/>
                    <a:pt x="2410" y="149"/>
                  </a:cubicBezTo>
                  <a:cubicBezTo>
                    <a:pt x="2265" y="286"/>
                    <a:pt x="2140" y="447"/>
                    <a:pt x="1997" y="588"/>
                  </a:cubicBezTo>
                  <a:cubicBezTo>
                    <a:pt x="1849" y="732"/>
                    <a:pt x="1693" y="869"/>
                    <a:pt x="1529" y="995"/>
                  </a:cubicBezTo>
                  <a:cubicBezTo>
                    <a:pt x="1513" y="1008"/>
                    <a:pt x="1494" y="1020"/>
                    <a:pt x="1479" y="1033"/>
                  </a:cubicBezTo>
                  <a:cubicBezTo>
                    <a:pt x="1272" y="1155"/>
                    <a:pt x="1058" y="1263"/>
                    <a:pt x="835" y="1353"/>
                  </a:cubicBezTo>
                  <a:cubicBezTo>
                    <a:pt x="672" y="1419"/>
                    <a:pt x="503" y="1468"/>
                    <a:pt x="334" y="1520"/>
                  </a:cubicBezTo>
                  <a:cubicBezTo>
                    <a:pt x="190" y="1564"/>
                    <a:pt x="28" y="1649"/>
                    <a:pt x="16" y="1820"/>
                  </a:cubicBezTo>
                  <a:cubicBezTo>
                    <a:pt x="0" y="2044"/>
                    <a:pt x="210" y="2094"/>
                    <a:pt x="417" y="2094"/>
                  </a:cubicBezTo>
                  <a:cubicBezTo>
                    <a:pt x="533" y="2094"/>
                    <a:pt x="648" y="2078"/>
                    <a:pt x="722" y="2068"/>
                  </a:cubicBezTo>
                  <a:cubicBezTo>
                    <a:pt x="1377" y="1977"/>
                    <a:pt x="1996" y="1668"/>
                    <a:pt x="2465" y="1202"/>
                  </a:cubicBezTo>
                  <a:cubicBezTo>
                    <a:pt x="2578" y="1086"/>
                    <a:pt x="2683" y="962"/>
                    <a:pt x="2778" y="829"/>
                  </a:cubicBezTo>
                  <a:cubicBezTo>
                    <a:pt x="2874" y="695"/>
                    <a:pt x="2980" y="543"/>
                    <a:pt x="2996" y="375"/>
                  </a:cubicBezTo>
                  <a:cubicBezTo>
                    <a:pt x="3007" y="236"/>
                    <a:pt x="2946" y="84"/>
                    <a:pt x="2815" y="24"/>
                  </a:cubicBezTo>
                  <a:cubicBezTo>
                    <a:pt x="2779" y="8"/>
                    <a:pt x="2743" y="0"/>
                    <a:pt x="27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1"/>
            <p:cNvSpPr/>
            <p:nvPr/>
          </p:nvSpPr>
          <p:spPr>
            <a:xfrm>
              <a:off x="5488806" y="3037368"/>
              <a:ext cx="1499444" cy="801221"/>
            </a:xfrm>
            <a:custGeom>
              <a:avLst/>
              <a:gdLst/>
              <a:ahLst/>
              <a:cxnLst/>
              <a:rect l="l" t="t" r="r" b="b"/>
              <a:pathLst>
                <a:path w="27078" h="14469" extrusionOk="0">
                  <a:moveTo>
                    <a:pt x="18968" y="0"/>
                  </a:moveTo>
                  <a:cubicBezTo>
                    <a:pt x="16701" y="0"/>
                    <a:pt x="14521" y="650"/>
                    <a:pt x="14521" y="650"/>
                  </a:cubicBezTo>
                  <a:lnTo>
                    <a:pt x="12559" y="650"/>
                  </a:lnTo>
                  <a:cubicBezTo>
                    <a:pt x="12559" y="650"/>
                    <a:pt x="10382" y="0"/>
                    <a:pt x="8116" y="0"/>
                  </a:cubicBezTo>
                  <a:cubicBezTo>
                    <a:pt x="7435" y="0"/>
                    <a:pt x="6747" y="59"/>
                    <a:pt x="6107" y="211"/>
                  </a:cubicBezTo>
                  <a:cubicBezTo>
                    <a:pt x="5928" y="254"/>
                    <a:pt x="5750" y="304"/>
                    <a:pt x="5578" y="362"/>
                  </a:cubicBezTo>
                  <a:cubicBezTo>
                    <a:pt x="5343" y="443"/>
                    <a:pt x="5118" y="537"/>
                    <a:pt x="4907" y="650"/>
                  </a:cubicBezTo>
                  <a:cubicBezTo>
                    <a:pt x="2160" y="2114"/>
                    <a:pt x="1552" y="3847"/>
                    <a:pt x="775" y="8825"/>
                  </a:cubicBezTo>
                  <a:cubicBezTo>
                    <a:pt x="1" y="13804"/>
                    <a:pt x="1108" y="14469"/>
                    <a:pt x="5127" y="14469"/>
                  </a:cubicBezTo>
                  <a:cubicBezTo>
                    <a:pt x="8077" y="14469"/>
                    <a:pt x="11779" y="13557"/>
                    <a:pt x="13540" y="13070"/>
                  </a:cubicBezTo>
                  <a:cubicBezTo>
                    <a:pt x="15304" y="13557"/>
                    <a:pt x="19004" y="14469"/>
                    <a:pt x="21951" y="14469"/>
                  </a:cubicBezTo>
                  <a:cubicBezTo>
                    <a:pt x="25971" y="14469"/>
                    <a:pt x="27078" y="13804"/>
                    <a:pt x="26302" y="8825"/>
                  </a:cubicBezTo>
                  <a:cubicBezTo>
                    <a:pt x="25536" y="3897"/>
                    <a:pt x="24932" y="2149"/>
                    <a:pt x="22257" y="696"/>
                  </a:cubicBezTo>
                  <a:cubicBezTo>
                    <a:pt x="22228" y="682"/>
                    <a:pt x="22201" y="665"/>
                    <a:pt x="22173" y="650"/>
                  </a:cubicBezTo>
                  <a:cubicBezTo>
                    <a:pt x="21646" y="370"/>
                    <a:pt x="21041" y="197"/>
                    <a:pt x="20406" y="101"/>
                  </a:cubicBezTo>
                  <a:cubicBezTo>
                    <a:pt x="19936" y="30"/>
                    <a:pt x="19450"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1"/>
            <p:cNvSpPr/>
            <p:nvPr/>
          </p:nvSpPr>
          <p:spPr>
            <a:xfrm>
              <a:off x="5827060" y="3037368"/>
              <a:ext cx="791752" cy="363703"/>
            </a:xfrm>
            <a:custGeom>
              <a:avLst/>
              <a:gdLst/>
              <a:ahLst/>
              <a:cxnLst/>
              <a:rect l="l" t="t" r="r" b="b"/>
              <a:pathLst>
                <a:path w="14298" h="6568" extrusionOk="0">
                  <a:moveTo>
                    <a:pt x="12860" y="0"/>
                  </a:moveTo>
                  <a:cubicBezTo>
                    <a:pt x="10593" y="0"/>
                    <a:pt x="8413" y="650"/>
                    <a:pt x="8413" y="650"/>
                  </a:cubicBezTo>
                  <a:lnTo>
                    <a:pt x="6451" y="650"/>
                  </a:lnTo>
                  <a:cubicBezTo>
                    <a:pt x="6451" y="650"/>
                    <a:pt x="4274" y="0"/>
                    <a:pt x="2008" y="0"/>
                  </a:cubicBezTo>
                  <a:cubicBezTo>
                    <a:pt x="1328" y="0"/>
                    <a:pt x="640" y="59"/>
                    <a:pt x="0" y="211"/>
                  </a:cubicBezTo>
                  <a:cubicBezTo>
                    <a:pt x="136" y="3744"/>
                    <a:pt x="3242" y="6568"/>
                    <a:pt x="7146" y="6568"/>
                  </a:cubicBezTo>
                  <a:cubicBezTo>
                    <a:pt x="11051" y="6568"/>
                    <a:pt x="14224" y="3686"/>
                    <a:pt x="14298" y="101"/>
                  </a:cubicBezTo>
                  <a:cubicBezTo>
                    <a:pt x="13828" y="30"/>
                    <a:pt x="13342" y="0"/>
                    <a:pt x="128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1"/>
            <p:cNvSpPr/>
            <p:nvPr/>
          </p:nvSpPr>
          <p:spPr>
            <a:xfrm>
              <a:off x="5654333" y="3301414"/>
              <a:ext cx="618816" cy="224712"/>
            </a:xfrm>
            <a:custGeom>
              <a:avLst/>
              <a:gdLst/>
              <a:ahLst/>
              <a:cxnLst/>
              <a:rect l="l" t="t" r="r" b="b"/>
              <a:pathLst>
                <a:path w="11175" h="4058" extrusionOk="0">
                  <a:moveTo>
                    <a:pt x="1603" y="1"/>
                  </a:moveTo>
                  <a:lnTo>
                    <a:pt x="1603" y="1"/>
                  </a:lnTo>
                  <a:cubicBezTo>
                    <a:pt x="1603" y="1"/>
                    <a:pt x="4283" y="1130"/>
                    <a:pt x="4585" y="1800"/>
                  </a:cubicBezTo>
                  <a:cubicBezTo>
                    <a:pt x="4585" y="1800"/>
                    <a:pt x="875" y="2152"/>
                    <a:pt x="1" y="2853"/>
                  </a:cubicBezTo>
                  <a:cubicBezTo>
                    <a:pt x="1" y="2853"/>
                    <a:pt x="1425" y="2429"/>
                    <a:pt x="3661" y="2429"/>
                  </a:cubicBezTo>
                  <a:cubicBezTo>
                    <a:pt x="5662" y="2429"/>
                    <a:pt x="8313" y="2769"/>
                    <a:pt x="11174" y="4057"/>
                  </a:cubicBezTo>
                  <a:cubicBezTo>
                    <a:pt x="11174" y="4057"/>
                    <a:pt x="4363" y="10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1"/>
            <p:cNvSpPr/>
            <p:nvPr/>
          </p:nvSpPr>
          <p:spPr>
            <a:xfrm>
              <a:off x="6312787" y="3389909"/>
              <a:ext cx="474342" cy="164851"/>
            </a:xfrm>
            <a:custGeom>
              <a:avLst/>
              <a:gdLst/>
              <a:ahLst/>
              <a:cxnLst/>
              <a:rect l="l" t="t" r="r" b="b"/>
              <a:pathLst>
                <a:path w="8566" h="2977" extrusionOk="0">
                  <a:moveTo>
                    <a:pt x="7644" y="1"/>
                  </a:moveTo>
                  <a:lnTo>
                    <a:pt x="7644" y="1"/>
                  </a:lnTo>
                  <a:cubicBezTo>
                    <a:pt x="2468" y="210"/>
                    <a:pt x="0" y="2976"/>
                    <a:pt x="0" y="2976"/>
                  </a:cubicBezTo>
                  <a:cubicBezTo>
                    <a:pt x="687" y="2259"/>
                    <a:pt x="1897" y="2023"/>
                    <a:pt x="3195" y="2023"/>
                  </a:cubicBezTo>
                  <a:cubicBezTo>
                    <a:pt x="5715" y="2023"/>
                    <a:pt x="8566" y="2914"/>
                    <a:pt x="8566" y="2914"/>
                  </a:cubicBezTo>
                  <a:cubicBezTo>
                    <a:pt x="7240" y="1624"/>
                    <a:pt x="5259" y="1231"/>
                    <a:pt x="5259" y="1231"/>
                  </a:cubicBezTo>
                  <a:cubicBezTo>
                    <a:pt x="5972" y="714"/>
                    <a:pt x="7644" y="1"/>
                    <a:pt x="7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1"/>
            <p:cNvSpPr/>
            <p:nvPr/>
          </p:nvSpPr>
          <p:spPr>
            <a:xfrm>
              <a:off x="5361601" y="3712823"/>
              <a:ext cx="1589429" cy="325605"/>
            </a:xfrm>
            <a:custGeom>
              <a:avLst/>
              <a:gdLst/>
              <a:ahLst/>
              <a:cxnLst/>
              <a:rect l="l" t="t" r="r" b="b"/>
              <a:pathLst>
                <a:path w="28703" h="5880" extrusionOk="0">
                  <a:moveTo>
                    <a:pt x="17494" y="1"/>
                  </a:moveTo>
                  <a:cubicBezTo>
                    <a:pt x="17121" y="1"/>
                    <a:pt x="16741" y="18"/>
                    <a:pt x="16354" y="53"/>
                  </a:cubicBezTo>
                  <a:cubicBezTo>
                    <a:pt x="8741" y="753"/>
                    <a:pt x="1917" y="2339"/>
                    <a:pt x="1917" y="2339"/>
                  </a:cubicBezTo>
                  <a:cubicBezTo>
                    <a:pt x="1917" y="2339"/>
                    <a:pt x="1834" y="2717"/>
                    <a:pt x="1625" y="3268"/>
                  </a:cubicBezTo>
                  <a:lnTo>
                    <a:pt x="1624" y="3268"/>
                  </a:lnTo>
                  <a:cubicBezTo>
                    <a:pt x="1345" y="3999"/>
                    <a:pt x="839" y="5036"/>
                    <a:pt x="0" y="5880"/>
                  </a:cubicBezTo>
                  <a:lnTo>
                    <a:pt x="28031" y="5880"/>
                  </a:lnTo>
                  <a:cubicBezTo>
                    <a:pt x="28161" y="5863"/>
                    <a:pt x="28279" y="5857"/>
                    <a:pt x="28379" y="5857"/>
                  </a:cubicBezTo>
                  <a:cubicBezTo>
                    <a:pt x="28578" y="5857"/>
                    <a:pt x="28702" y="5880"/>
                    <a:pt x="28702" y="5880"/>
                  </a:cubicBezTo>
                  <a:cubicBezTo>
                    <a:pt x="28702" y="5880"/>
                    <a:pt x="24436" y="1"/>
                    <a:pt x="17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1"/>
            <p:cNvSpPr/>
            <p:nvPr/>
          </p:nvSpPr>
          <p:spPr>
            <a:xfrm>
              <a:off x="5467762" y="3472036"/>
              <a:ext cx="1483275" cy="566375"/>
            </a:xfrm>
            <a:custGeom>
              <a:avLst/>
              <a:gdLst/>
              <a:ahLst/>
              <a:cxnLst/>
              <a:rect l="l" t="t" r="r" b="b"/>
              <a:pathLst>
                <a:path w="26786" h="10228" extrusionOk="0">
                  <a:moveTo>
                    <a:pt x="14219" y="0"/>
                  </a:moveTo>
                  <a:cubicBezTo>
                    <a:pt x="10920" y="0"/>
                    <a:pt x="7952" y="935"/>
                    <a:pt x="7952" y="935"/>
                  </a:cubicBezTo>
                  <a:lnTo>
                    <a:pt x="4110" y="3714"/>
                  </a:lnTo>
                  <a:lnTo>
                    <a:pt x="0" y="6687"/>
                  </a:lnTo>
                  <a:cubicBezTo>
                    <a:pt x="0" y="6687"/>
                    <a:pt x="6824" y="5101"/>
                    <a:pt x="14437" y="4401"/>
                  </a:cubicBezTo>
                  <a:cubicBezTo>
                    <a:pt x="14824" y="4366"/>
                    <a:pt x="15204" y="4349"/>
                    <a:pt x="15577" y="4349"/>
                  </a:cubicBezTo>
                  <a:cubicBezTo>
                    <a:pt x="22519" y="4349"/>
                    <a:pt x="26785" y="10228"/>
                    <a:pt x="26785" y="10228"/>
                  </a:cubicBezTo>
                  <a:lnTo>
                    <a:pt x="26785" y="5950"/>
                  </a:lnTo>
                  <a:cubicBezTo>
                    <a:pt x="26785" y="5950"/>
                    <a:pt x="23544" y="3036"/>
                    <a:pt x="19087" y="935"/>
                  </a:cubicBezTo>
                  <a:cubicBezTo>
                    <a:pt x="17601" y="234"/>
                    <a:pt x="15868" y="0"/>
                    <a:pt x="14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1"/>
            <p:cNvSpPr/>
            <p:nvPr/>
          </p:nvSpPr>
          <p:spPr>
            <a:xfrm>
              <a:off x="5253723" y="3893746"/>
              <a:ext cx="1607868" cy="167177"/>
            </a:xfrm>
            <a:custGeom>
              <a:avLst/>
              <a:gdLst/>
              <a:ahLst/>
              <a:cxnLst/>
              <a:rect l="l" t="t" r="r" b="b"/>
              <a:pathLst>
                <a:path w="29036" h="3019" extrusionOk="0">
                  <a:moveTo>
                    <a:pt x="3572" y="1"/>
                  </a:moveTo>
                  <a:lnTo>
                    <a:pt x="0" y="3001"/>
                  </a:lnTo>
                  <a:lnTo>
                    <a:pt x="28312" y="3018"/>
                  </a:lnTo>
                  <a:cubicBezTo>
                    <a:pt x="28312" y="3018"/>
                    <a:pt x="28603" y="2786"/>
                    <a:pt x="29036" y="2613"/>
                  </a:cubicBezTo>
                  <a:lnTo>
                    <a:pt x="1948" y="2613"/>
                  </a:lnTo>
                  <a:cubicBezTo>
                    <a:pt x="2786" y="1769"/>
                    <a:pt x="3293" y="733"/>
                    <a:pt x="3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1"/>
            <p:cNvSpPr/>
            <p:nvPr/>
          </p:nvSpPr>
          <p:spPr>
            <a:xfrm>
              <a:off x="5253723" y="4038396"/>
              <a:ext cx="1660143" cy="65453"/>
            </a:xfrm>
            <a:custGeom>
              <a:avLst/>
              <a:gdLst/>
              <a:ahLst/>
              <a:cxnLst/>
              <a:rect l="l" t="t" r="r" b="b"/>
              <a:pathLst>
                <a:path w="29980" h="1182" extrusionOk="0">
                  <a:moveTo>
                    <a:pt x="29036" y="1"/>
                  </a:moveTo>
                  <a:cubicBezTo>
                    <a:pt x="28603" y="172"/>
                    <a:pt x="28312" y="406"/>
                    <a:pt x="28312" y="406"/>
                  </a:cubicBezTo>
                  <a:lnTo>
                    <a:pt x="0" y="389"/>
                  </a:lnTo>
                  <a:lnTo>
                    <a:pt x="462" y="1182"/>
                  </a:lnTo>
                  <a:lnTo>
                    <a:pt x="28152" y="1182"/>
                  </a:lnTo>
                  <a:cubicBezTo>
                    <a:pt x="28686" y="333"/>
                    <a:pt x="29440" y="72"/>
                    <a:pt x="29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1"/>
            <p:cNvSpPr/>
            <p:nvPr/>
          </p:nvSpPr>
          <p:spPr>
            <a:xfrm>
              <a:off x="6951084" y="3712823"/>
              <a:ext cx="1589373" cy="325605"/>
            </a:xfrm>
            <a:custGeom>
              <a:avLst/>
              <a:gdLst/>
              <a:ahLst/>
              <a:cxnLst/>
              <a:rect l="l" t="t" r="r" b="b"/>
              <a:pathLst>
                <a:path w="28702" h="5880" extrusionOk="0">
                  <a:moveTo>
                    <a:pt x="11208" y="1"/>
                  </a:moveTo>
                  <a:cubicBezTo>
                    <a:pt x="4265" y="1"/>
                    <a:pt x="0" y="5880"/>
                    <a:pt x="0" y="5880"/>
                  </a:cubicBezTo>
                  <a:cubicBezTo>
                    <a:pt x="0" y="5880"/>
                    <a:pt x="124" y="5857"/>
                    <a:pt x="323" y="5857"/>
                  </a:cubicBezTo>
                  <a:cubicBezTo>
                    <a:pt x="422" y="5857"/>
                    <a:pt x="540" y="5863"/>
                    <a:pt x="670" y="5880"/>
                  </a:cubicBezTo>
                  <a:lnTo>
                    <a:pt x="28702" y="5880"/>
                  </a:lnTo>
                  <a:cubicBezTo>
                    <a:pt x="27864" y="5036"/>
                    <a:pt x="27358" y="4000"/>
                    <a:pt x="27077" y="3268"/>
                  </a:cubicBezTo>
                  <a:cubicBezTo>
                    <a:pt x="26867" y="2717"/>
                    <a:pt x="26785" y="2339"/>
                    <a:pt x="26785" y="2339"/>
                  </a:cubicBezTo>
                  <a:cubicBezTo>
                    <a:pt x="26785" y="2339"/>
                    <a:pt x="19961" y="753"/>
                    <a:pt x="12348" y="53"/>
                  </a:cubicBezTo>
                  <a:cubicBezTo>
                    <a:pt x="11961" y="18"/>
                    <a:pt x="11580" y="1"/>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1"/>
            <p:cNvSpPr/>
            <p:nvPr/>
          </p:nvSpPr>
          <p:spPr>
            <a:xfrm>
              <a:off x="6951084" y="3472036"/>
              <a:ext cx="1483219" cy="566375"/>
            </a:xfrm>
            <a:custGeom>
              <a:avLst/>
              <a:gdLst/>
              <a:ahLst/>
              <a:cxnLst/>
              <a:rect l="l" t="t" r="r" b="b"/>
              <a:pathLst>
                <a:path w="26785" h="10228" extrusionOk="0">
                  <a:moveTo>
                    <a:pt x="12566" y="0"/>
                  </a:moveTo>
                  <a:cubicBezTo>
                    <a:pt x="10916" y="0"/>
                    <a:pt x="9184" y="234"/>
                    <a:pt x="7698" y="935"/>
                  </a:cubicBezTo>
                  <a:cubicBezTo>
                    <a:pt x="3241" y="3036"/>
                    <a:pt x="0" y="5950"/>
                    <a:pt x="0" y="5950"/>
                  </a:cubicBezTo>
                  <a:lnTo>
                    <a:pt x="0" y="10228"/>
                  </a:lnTo>
                  <a:cubicBezTo>
                    <a:pt x="0" y="10228"/>
                    <a:pt x="101" y="10086"/>
                    <a:pt x="299" y="9851"/>
                  </a:cubicBezTo>
                  <a:cubicBezTo>
                    <a:pt x="1380" y="8553"/>
                    <a:pt x="5335" y="4349"/>
                    <a:pt x="11206" y="4349"/>
                  </a:cubicBezTo>
                  <a:cubicBezTo>
                    <a:pt x="11579" y="4349"/>
                    <a:pt x="11960" y="4366"/>
                    <a:pt x="12348" y="4401"/>
                  </a:cubicBezTo>
                  <a:cubicBezTo>
                    <a:pt x="12990" y="4461"/>
                    <a:pt x="13626" y="4526"/>
                    <a:pt x="14254" y="4596"/>
                  </a:cubicBezTo>
                  <a:cubicBezTo>
                    <a:pt x="21063" y="5357"/>
                    <a:pt x="26785" y="6687"/>
                    <a:pt x="26785" y="6687"/>
                  </a:cubicBezTo>
                  <a:lnTo>
                    <a:pt x="20318" y="2009"/>
                  </a:lnTo>
                  <a:lnTo>
                    <a:pt x="18833" y="935"/>
                  </a:lnTo>
                  <a:cubicBezTo>
                    <a:pt x="18833" y="935"/>
                    <a:pt x="15865" y="0"/>
                    <a:pt x="1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1"/>
            <p:cNvSpPr/>
            <p:nvPr/>
          </p:nvSpPr>
          <p:spPr>
            <a:xfrm>
              <a:off x="6988188" y="4038396"/>
              <a:ext cx="1660198" cy="65453"/>
            </a:xfrm>
            <a:custGeom>
              <a:avLst/>
              <a:gdLst/>
              <a:ahLst/>
              <a:cxnLst/>
              <a:rect l="l" t="t" r="r" b="b"/>
              <a:pathLst>
                <a:path w="29981" h="1182" extrusionOk="0">
                  <a:moveTo>
                    <a:pt x="0" y="1"/>
                  </a:moveTo>
                  <a:cubicBezTo>
                    <a:pt x="539" y="72"/>
                    <a:pt x="1294" y="333"/>
                    <a:pt x="1828" y="1182"/>
                  </a:cubicBezTo>
                  <a:lnTo>
                    <a:pt x="29518" y="1182"/>
                  </a:lnTo>
                  <a:lnTo>
                    <a:pt x="29980" y="389"/>
                  </a:lnTo>
                  <a:lnTo>
                    <a:pt x="1668" y="406"/>
                  </a:lnTo>
                  <a:cubicBezTo>
                    <a:pt x="1668" y="406"/>
                    <a:pt x="1376" y="174"/>
                    <a:pt x="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1"/>
            <p:cNvSpPr/>
            <p:nvPr/>
          </p:nvSpPr>
          <p:spPr>
            <a:xfrm>
              <a:off x="7040465" y="3893746"/>
              <a:ext cx="1607924" cy="167177"/>
            </a:xfrm>
            <a:custGeom>
              <a:avLst/>
              <a:gdLst/>
              <a:ahLst/>
              <a:cxnLst/>
              <a:rect l="l" t="t" r="r" b="b"/>
              <a:pathLst>
                <a:path w="29037" h="3019" extrusionOk="0">
                  <a:moveTo>
                    <a:pt x="25464" y="1"/>
                  </a:moveTo>
                  <a:lnTo>
                    <a:pt x="25464" y="1"/>
                  </a:lnTo>
                  <a:cubicBezTo>
                    <a:pt x="25744" y="732"/>
                    <a:pt x="26250" y="1769"/>
                    <a:pt x="27089" y="2613"/>
                  </a:cubicBezTo>
                  <a:lnTo>
                    <a:pt x="1" y="2613"/>
                  </a:lnTo>
                  <a:cubicBezTo>
                    <a:pt x="433" y="2786"/>
                    <a:pt x="724" y="3018"/>
                    <a:pt x="724" y="3018"/>
                  </a:cubicBezTo>
                  <a:lnTo>
                    <a:pt x="29036" y="3001"/>
                  </a:lnTo>
                  <a:lnTo>
                    <a:pt x="25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1"/>
            <p:cNvSpPr/>
            <p:nvPr/>
          </p:nvSpPr>
          <p:spPr>
            <a:xfrm>
              <a:off x="6951084" y="3472036"/>
              <a:ext cx="1125109" cy="545554"/>
            </a:xfrm>
            <a:custGeom>
              <a:avLst/>
              <a:gdLst/>
              <a:ahLst/>
              <a:cxnLst/>
              <a:rect l="l" t="t" r="r" b="b"/>
              <a:pathLst>
                <a:path w="20318" h="9852" extrusionOk="0">
                  <a:moveTo>
                    <a:pt x="12566" y="0"/>
                  </a:moveTo>
                  <a:cubicBezTo>
                    <a:pt x="10916" y="0"/>
                    <a:pt x="9184" y="234"/>
                    <a:pt x="7698" y="935"/>
                  </a:cubicBezTo>
                  <a:cubicBezTo>
                    <a:pt x="3241" y="3036"/>
                    <a:pt x="0" y="5950"/>
                    <a:pt x="0" y="5950"/>
                  </a:cubicBezTo>
                  <a:lnTo>
                    <a:pt x="0" y="9653"/>
                  </a:lnTo>
                  <a:cubicBezTo>
                    <a:pt x="99" y="9719"/>
                    <a:pt x="199" y="9786"/>
                    <a:pt x="299" y="9851"/>
                  </a:cubicBezTo>
                  <a:cubicBezTo>
                    <a:pt x="1380" y="8553"/>
                    <a:pt x="5335" y="4349"/>
                    <a:pt x="11206" y="4349"/>
                  </a:cubicBezTo>
                  <a:cubicBezTo>
                    <a:pt x="11579" y="4349"/>
                    <a:pt x="11960" y="4366"/>
                    <a:pt x="12348" y="4401"/>
                  </a:cubicBezTo>
                  <a:cubicBezTo>
                    <a:pt x="12990" y="4461"/>
                    <a:pt x="13627" y="4526"/>
                    <a:pt x="14254" y="4596"/>
                  </a:cubicBezTo>
                  <a:cubicBezTo>
                    <a:pt x="16128" y="3249"/>
                    <a:pt x="18197" y="2374"/>
                    <a:pt x="20318" y="2009"/>
                  </a:cubicBezTo>
                  <a:lnTo>
                    <a:pt x="18833" y="935"/>
                  </a:lnTo>
                  <a:cubicBezTo>
                    <a:pt x="18833" y="935"/>
                    <a:pt x="15865" y="0"/>
                    <a:pt x="1256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1"/>
            <p:cNvSpPr/>
            <p:nvPr/>
          </p:nvSpPr>
          <p:spPr>
            <a:xfrm>
              <a:off x="5695313" y="3472036"/>
              <a:ext cx="1255739" cy="534535"/>
            </a:xfrm>
            <a:custGeom>
              <a:avLst/>
              <a:gdLst/>
              <a:ahLst/>
              <a:cxnLst/>
              <a:rect l="l" t="t" r="r" b="b"/>
              <a:pathLst>
                <a:path w="22677" h="9653" extrusionOk="0">
                  <a:moveTo>
                    <a:pt x="10110" y="0"/>
                  </a:moveTo>
                  <a:cubicBezTo>
                    <a:pt x="6811" y="0"/>
                    <a:pt x="3843" y="935"/>
                    <a:pt x="3843" y="935"/>
                  </a:cubicBezTo>
                  <a:lnTo>
                    <a:pt x="1" y="3714"/>
                  </a:lnTo>
                  <a:cubicBezTo>
                    <a:pt x="2611" y="3154"/>
                    <a:pt x="5235" y="2734"/>
                    <a:pt x="7866" y="2734"/>
                  </a:cubicBezTo>
                  <a:cubicBezTo>
                    <a:pt x="8498" y="2734"/>
                    <a:pt x="9130" y="2758"/>
                    <a:pt x="9762" y="2810"/>
                  </a:cubicBezTo>
                  <a:cubicBezTo>
                    <a:pt x="14182" y="3179"/>
                    <a:pt x="18683" y="5075"/>
                    <a:pt x="21859" y="9085"/>
                  </a:cubicBezTo>
                  <a:cubicBezTo>
                    <a:pt x="22129" y="9278"/>
                    <a:pt x="22402" y="9469"/>
                    <a:pt x="22676" y="9653"/>
                  </a:cubicBezTo>
                  <a:lnTo>
                    <a:pt x="22676" y="5950"/>
                  </a:lnTo>
                  <a:cubicBezTo>
                    <a:pt x="22676" y="5950"/>
                    <a:pt x="19435" y="3036"/>
                    <a:pt x="14978" y="935"/>
                  </a:cubicBezTo>
                  <a:cubicBezTo>
                    <a:pt x="13492" y="234"/>
                    <a:pt x="11759" y="0"/>
                    <a:pt x="1011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1"/>
            <p:cNvSpPr/>
            <p:nvPr/>
          </p:nvSpPr>
          <p:spPr>
            <a:xfrm>
              <a:off x="5531780" y="3744832"/>
              <a:ext cx="1382105" cy="287175"/>
            </a:xfrm>
            <a:custGeom>
              <a:avLst/>
              <a:gdLst/>
              <a:ahLst/>
              <a:cxnLst/>
              <a:rect l="l" t="t" r="r" b="b"/>
              <a:pathLst>
                <a:path w="24959" h="5186" extrusionOk="0">
                  <a:moveTo>
                    <a:pt x="13777" y="0"/>
                  </a:moveTo>
                  <a:cubicBezTo>
                    <a:pt x="12770" y="0"/>
                    <a:pt x="7457" y="474"/>
                    <a:pt x="5913" y="803"/>
                  </a:cubicBezTo>
                  <a:cubicBezTo>
                    <a:pt x="8047" y="905"/>
                    <a:pt x="14156" y="1113"/>
                    <a:pt x="16231" y="1525"/>
                  </a:cubicBezTo>
                  <a:cubicBezTo>
                    <a:pt x="15993" y="1509"/>
                    <a:pt x="15713" y="1502"/>
                    <a:pt x="15396" y="1502"/>
                  </a:cubicBezTo>
                  <a:cubicBezTo>
                    <a:pt x="11343" y="1502"/>
                    <a:pt x="1346" y="2691"/>
                    <a:pt x="0" y="2941"/>
                  </a:cubicBezTo>
                  <a:cubicBezTo>
                    <a:pt x="1768" y="2664"/>
                    <a:pt x="5221" y="2550"/>
                    <a:pt x="8756" y="2550"/>
                  </a:cubicBezTo>
                  <a:cubicBezTo>
                    <a:pt x="12653" y="2550"/>
                    <a:pt x="16651" y="2688"/>
                    <a:pt x="18601" y="2902"/>
                  </a:cubicBezTo>
                  <a:cubicBezTo>
                    <a:pt x="13773" y="3229"/>
                    <a:pt x="5337" y="3459"/>
                    <a:pt x="555" y="4386"/>
                  </a:cubicBezTo>
                  <a:cubicBezTo>
                    <a:pt x="2850" y="4080"/>
                    <a:pt x="6355" y="3967"/>
                    <a:pt x="9952" y="3967"/>
                  </a:cubicBezTo>
                  <a:cubicBezTo>
                    <a:pt x="14125" y="3967"/>
                    <a:pt x="18420" y="4118"/>
                    <a:pt x="21092" y="4293"/>
                  </a:cubicBezTo>
                  <a:cubicBezTo>
                    <a:pt x="20758" y="4309"/>
                    <a:pt x="20292" y="4316"/>
                    <a:pt x="19734" y="4316"/>
                  </a:cubicBezTo>
                  <a:cubicBezTo>
                    <a:pt x="17219" y="4316"/>
                    <a:pt x="12841" y="4178"/>
                    <a:pt x="10326" y="4178"/>
                  </a:cubicBezTo>
                  <a:cubicBezTo>
                    <a:pt x="9768" y="4178"/>
                    <a:pt x="9301" y="4185"/>
                    <a:pt x="8968" y="4202"/>
                  </a:cubicBezTo>
                  <a:cubicBezTo>
                    <a:pt x="6057" y="4346"/>
                    <a:pt x="3132" y="4493"/>
                    <a:pt x="269" y="5185"/>
                  </a:cubicBezTo>
                  <a:cubicBezTo>
                    <a:pt x="8499" y="5084"/>
                    <a:pt x="16728" y="4982"/>
                    <a:pt x="24959" y="4882"/>
                  </a:cubicBezTo>
                  <a:cubicBezTo>
                    <a:pt x="21470" y="1651"/>
                    <a:pt x="17837" y="14"/>
                    <a:pt x="13789" y="0"/>
                  </a:cubicBezTo>
                  <a:cubicBezTo>
                    <a:pt x="13785" y="0"/>
                    <a:pt x="13781" y="0"/>
                    <a:pt x="1377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1"/>
            <p:cNvSpPr/>
            <p:nvPr/>
          </p:nvSpPr>
          <p:spPr>
            <a:xfrm>
              <a:off x="5467762" y="3705513"/>
              <a:ext cx="1483275" cy="332914"/>
            </a:xfrm>
            <a:custGeom>
              <a:avLst/>
              <a:gdLst/>
              <a:ahLst/>
              <a:cxnLst/>
              <a:rect l="l" t="t" r="r" b="b"/>
              <a:pathLst>
                <a:path w="26786" h="6012" extrusionOk="0">
                  <a:moveTo>
                    <a:pt x="15485" y="1"/>
                  </a:moveTo>
                  <a:cubicBezTo>
                    <a:pt x="14960" y="1"/>
                    <a:pt x="14434" y="35"/>
                    <a:pt x="13911" y="105"/>
                  </a:cubicBezTo>
                  <a:cubicBezTo>
                    <a:pt x="9247" y="584"/>
                    <a:pt x="4598" y="1348"/>
                    <a:pt x="0" y="2471"/>
                  </a:cubicBezTo>
                  <a:cubicBezTo>
                    <a:pt x="4044" y="1669"/>
                    <a:pt x="8105" y="1015"/>
                    <a:pt x="12180" y="549"/>
                  </a:cubicBezTo>
                  <a:cubicBezTo>
                    <a:pt x="13152" y="448"/>
                    <a:pt x="14264" y="311"/>
                    <a:pt x="15233" y="267"/>
                  </a:cubicBezTo>
                  <a:cubicBezTo>
                    <a:pt x="15363" y="263"/>
                    <a:pt x="15492" y="261"/>
                    <a:pt x="15622" y="261"/>
                  </a:cubicBezTo>
                  <a:cubicBezTo>
                    <a:pt x="18548" y="261"/>
                    <a:pt x="21457" y="1352"/>
                    <a:pt x="23974" y="3296"/>
                  </a:cubicBezTo>
                  <a:cubicBezTo>
                    <a:pt x="24980" y="4068"/>
                    <a:pt x="25937" y="4957"/>
                    <a:pt x="26785" y="6012"/>
                  </a:cubicBezTo>
                  <a:cubicBezTo>
                    <a:pt x="26380" y="5459"/>
                    <a:pt x="25932" y="4962"/>
                    <a:pt x="25471" y="4492"/>
                  </a:cubicBezTo>
                  <a:cubicBezTo>
                    <a:pt x="22638" y="1606"/>
                    <a:pt x="19071" y="1"/>
                    <a:pt x="15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1"/>
            <p:cNvSpPr/>
            <p:nvPr/>
          </p:nvSpPr>
          <p:spPr>
            <a:xfrm>
              <a:off x="6951084" y="3705624"/>
              <a:ext cx="1483219" cy="332804"/>
            </a:xfrm>
            <a:custGeom>
              <a:avLst/>
              <a:gdLst/>
              <a:ahLst/>
              <a:cxnLst/>
              <a:rect l="l" t="t" r="r" b="b"/>
              <a:pathLst>
                <a:path w="26785" h="6010" extrusionOk="0">
                  <a:moveTo>
                    <a:pt x="11308" y="0"/>
                  </a:moveTo>
                  <a:cubicBezTo>
                    <a:pt x="7138" y="0"/>
                    <a:pt x="2965" y="2159"/>
                    <a:pt x="0" y="6010"/>
                  </a:cubicBezTo>
                  <a:cubicBezTo>
                    <a:pt x="3003" y="2385"/>
                    <a:pt x="7075" y="261"/>
                    <a:pt x="11164" y="261"/>
                  </a:cubicBezTo>
                  <a:cubicBezTo>
                    <a:pt x="11438" y="261"/>
                    <a:pt x="11712" y="271"/>
                    <a:pt x="11986" y="290"/>
                  </a:cubicBezTo>
                  <a:cubicBezTo>
                    <a:pt x="16938" y="718"/>
                    <a:pt x="21876" y="1506"/>
                    <a:pt x="26785" y="2469"/>
                  </a:cubicBezTo>
                  <a:cubicBezTo>
                    <a:pt x="25637" y="2180"/>
                    <a:pt x="24482" y="1933"/>
                    <a:pt x="23327" y="1691"/>
                  </a:cubicBezTo>
                  <a:cubicBezTo>
                    <a:pt x="19859" y="991"/>
                    <a:pt x="16372" y="455"/>
                    <a:pt x="12873" y="103"/>
                  </a:cubicBezTo>
                  <a:cubicBezTo>
                    <a:pt x="12353" y="34"/>
                    <a:pt x="11831" y="0"/>
                    <a:pt x="11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1"/>
            <p:cNvSpPr/>
            <p:nvPr/>
          </p:nvSpPr>
          <p:spPr>
            <a:xfrm>
              <a:off x="7001645" y="3750204"/>
              <a:ext cx="1382049" cy="287175"/>
            </a:xfrm>
            <a:custGeom>
              <a:avLst/>
              <a:gdLst/>
              <a:ahLst/>
              <a:cxnLst/>
              <a:rect l="l" t="t" r="r" b="b"/>
              <a:pathLst>
                <a:path w="24958" h="5186" extrusionOk="0">
                  <a:moveTo>
                    <a:pt x="11181" y="0"/>
                  </a:moveTo>
                  <a:cubicBezTo>
                    <a:pt x="11177" y="0"/>
                    <a:pt x="11173" y="0"/>
                    <a:pt x="11169" y="0"/>
                  </a:cubicBezTo>
                  <a:cubicBezTo>
                    <a:pt x="7122" y="15"/>
                    <a:pt x="3488" y="1651"/>
                    <a:pt x="0" y="4883"/>
                  </a:cubicBezTo>
                  <a:cubicBezTo>
                    <a:pt x="8230" y="4983"/>
                    <a:pt x="16459" y="5084"/>
                    <a:pt x="24688" y="5185"/>
                  </a:cubicBezTo>
                  <a:cubicBezTo>
                    <a:pt x="21827" y="4493"/>
                    <a:pt x="18902" y="4346"/>
                    <a:pt x="15990" y="4202"/>
                  </a:cubicBezTo>
                  <a:cubicBezTo>
                    <a:pt x="15656" y="4186"/>
                    <a:pt x="15190" y="4179"/>
                    <a:pt x="14632" y="4179"/>
                  </a:cubicBezTo>
                  <a:cubicBezTo>
                    <a:pt x="12117" y="4179"/>
                    <a:pt x="7740" y="4316"/>
                    <a:pt x="5225" y="4316"/>
                  </a:cubicBezTo>
                  <a:cubicBezTo>
                    <a:pt x="4667" y="4316"/>
                    <a:pt x="4201" y="4310"/>
                    <a:pt x="3867" y="4293"/>
                  </a:cubicBezTo>
                  <a:cubicBezTo>
                    <a:pt x="6539" y="4119"/>
                    <a:pt x="10834" y="3968"/>
                    <a:pt x="15006" y="3968"/>
                  </a:cubicBezTo>
                  <a:cubicBezTo>
                    <a:pt x="18603" y="3968"/>
                    <a:pt x="22109" y="4080"/>
                    <a:pt x="24403" y="4387"/>
                  </a:cubicBezTo>
                  <a:cubicBezTo>
                    <a:pt x="19620" y="3459"/>
                    <a:pt x="11186" y="3229"/>
                    <a:pt x="6357" y="2902"/>
                  </a:cubicBezTo>
                  <a:cubicBezTo>
                    <a:pt x="8307" y="2689"/>
                    <a:pt x="12305" y="2550"/>
                    <a:pt x="16202" y="2550"/>
                  </a:cubicBezTo>
                  <a:cubicBezTo>
                    <a:pt x="19738" y="2550"/>
                    <a:pt x="23191" y="2664"/>
                    <a:pt x="24957" y="2941"/>
                  </a:cubicBezTo>
                  <a:cubicBezTo>
                    <a:pt x="23612" y="2692"/>
                    <a:pt x="13616" y="1503"/>
                    <a:pt x="9561" y="1503"/>
                  </a:cubicBezTo>
                  <a:cubicBezTo>
                    <a:pt x="9245" y="1503"/>
                    <a:pt x="8964" y="1510"/>
                    <a:pt x="8727" y="1525"/>
                  </a:cubicBezTo>
                  <a:cubicBezTo>
                    <a:pt x="10801" y="1114"/>
                    <a:pt x="16912" y="906"/>
                    <a:pt x="19046" y="803"/>
                  </a:cubicBezTo>
                  <a:cubicBezTo>
                    <a:pt x="17502" y="475"/>
                    <a:pt x="12188" y="0"/>
                    <a:pt x="111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1"/>
            <p:cNvSpPr/>
            <p:nvPr/>
          </p:nvSpPr>
          <p:spPr>
            <a:xfrm>
              <a:off x="5246302" y="3893746"/>
              <a:ext cx="1575253" cy="177532"/>
            </a:xfrm>
            <a:custGeom>
              <a:avLst/>
              <a:gdLst/>
              <a:ahLst/>
              <a:cxnLst/>
              <a:rect l="l" t="t" r="r" b="b"/>
              <a:pathLst>
                <a:path w="28447" h="3206" extrusionOk="0">
                  <a:moveTo>
                    <a:pt x="3706" y="1"/>
                  </a:moveTo>
                  <a:lnTo>
                    <a:pt x="3706" y="1"/>
                  </a:lnTo>
                  <a:cubicBezTo>
                    <a:pt x="2489" y="965"/>
                    <a:pt x="1281" y="1941"/>
                    <a:pt x="74" y="2919"/>
                  </a:cubicBezTo>
                  <a:cubicBezTo>
                    <a:pt x="1" y="2973"/>
                    <a:pt x="44" y="3105"/>
                    <a:pt x="130" y="3105"/>
                  </a:cubicBezTo>
                  <a:cubicBezTo>
                    <a:pt x="131" y="3105"/>
                    <a:pt x="132" y="3105"/>
                    <a:pt x="133" y="3105"/>
                  </a:cubicBezTo>
                  <a:cubicBezTo>
                    <a:pt x="2491" y="3136"/>
                    <a:pt x="4853" y="3179"/>
                    <a:pt x="7213" y="3190"/>
                  </a:cubicBezTo>
                  <a:cubicBezTo>
                    <a:pt x="9057" y="3200"/>
                    <a:pt x="10902" y="3206"/>
                    <a:pt x="12746" y="3206"/>
                  </a:cubicBezTo>
                  <a:cubicBezTo>
                    <a:pt x="17980" y="3206"/>
                    <a:pt x="23213" y="3157"/>
                    <a:pt x="28446" y="3018"/>
                  </a:cubicBezTo>
                  <a:cubicBezTo>
                    <a:pt x="22875" y="2864"/>
                    <a:pt x="17303" y="2812"/>
                    <a:pt x="11731" y="2812"/>
                  </a:cubicBezTo>
                  <a:cubicBezTo>
                    <a:pt x="10225" y="2812"/>
                    <a:pt x="8719" y="2815"/>
                    <a:pt x="7213" y="2822"/>
                  </a:cubicBezTo>
                  <a:cubicBezTo>
                    <a:pt x="4946" y="2830"/>
                    <a:pt x="2679" y="2866"/>
                    <a:pt x="412" y="2894"/>
                  </a:cubicBezTo>
                  <a:lnTo>
                    <a:pt x="412" y="2894"/>
                  </a:lnTo>
                  <a:cubicBezTo>
                    <a:pt x="1514" y="1934"/>
                    <a:pt x="2614" y="972"/>
                    <a:pt x="37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1"/>
            <p:cNvSpPr/>
            <p:nvPr/>
          </p:nvSpPr>
          <p:spPr>
            <a:xfrm>
              <a:off x="7080504" y="3893746"/>
              <a:ext cx="1575142" cy="177698"/>
            </a:xfrm>
            <a:custGeom>
              <a:avLst/>
              <a:gdLst/>
              <a:ahLst/>
              <a:cxnLst/>
              <a:rect l="l" t="t" r="r" b="b"/>
              <a:pathLst>
                <a:path w="28445" h="3209" extrusionOk="0">
                  <a:moveTo>
                    <a:pt x="24740" y="1"/>
                  </a:moveTo>
                  <a:lnTo>
                    <a:pt x="24740" y="1"/>
                  </a:lnTo>
                  <a:cubicBezTo>
                    <a:pt x="25799" y="942"/>
                    <a:pt x="26953" y="1951"/>
                    <a:pt x="28035" y="2893"/>
                  </a:cubicBezTo>
                  <a:lnTo>
                    <a:pt x="28035" y="2893"/>
                  </a:lnTo>
                  <a:cubicBezTo>
                    <a:pt x="24174" y="2840"/>
                    <a:pt x="20304" y="2810"/>
                    <a:pt x="16432" y="2810"/>
                  </a:cubicBezTo>
                  <a:cubicBezTo>
                    <a:pt x="10950" y="2810"/>
                    <a:pt x="5465" y="2871"/>
                    <a:pt x="1" y="3018"/>
                  </a:cubicBezTo>
                  <a:cubicBezTo>
                    <a:pt x="5175" y="3152"/>
                    <a:pt x="10367" y="3208"/>
                    <a:pt x="15557" y="3208"/>
                  </a:cubicBezTo>
                  <a:cubicBezTo>
                    <a:pt x="19814" y="3208"/>
                    <a:pt x="24070" y="3170"/>
                    <a:pt x="28313" y="3105"/>
                  </a:cubicBezTo>
                  <a:cubicBezTo>
                    <a:pt x="28315" y="3105"/>
                    <a:pt x="28317" y="3105"/>
                    <a:pt x="28318" y="3105"/>
                  </a:cubicBezTo>
                  <a:cubicBezTo>
                    <a:pt x="28406" y="3105"/>
                    <a:pt x="28444" y="2976"/>
                    <a:pt x="28373" y="2919"/>
                  </a:cubicBezTo>
                  <a:lnTo>
                    <a:pt x="27468" y="2187"/>
                  </a:lnTo>
                  <a:cubicBezTo>
                    <a:pt x="26586" y="1480"/>
                    <a:pt x="25624" y="695"/>
                    <a:pt x="24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1"/>
            <p:cNvSpPr/>
            <p:nvPr/>
          </p:nvSpPr>
          <p:spPr>
            <a:xfrm>
              <a:off x="6111485" y="3176701"/>
              <a:ext cx="247083" cy="112633"/>
            </a:xfrm>
            <a:custGeom>
              <a:avLst/>
              <a:gdLst/>
              <a:ahLst/>
              <a:cxnLst/>
              <a:rect l="l" t="t" r="r" b="b"/>
              <a:pathLst>
                <a:path w="4462" h="2034" extrusionOk="0">
                  <a:moveTo>
                    <a:pt x="375" y="1"/>
                  </a:moveTo>
                  <a:lnTo>
                    <a:pt x="1" y="1406"/>
                  </a:lnTo>
                  <a:cubicBezTo>
                    <a:pt x="1" y="1406"/>
                    <a:pt x="488" y="2033"/>
                    <a:pt x="2231" y="2033"/>
                  </a:cubicBezTo>
                  <a:cubicBezTo>
                    <a:pt x="3974" y="2033"/>
                    <a:pt x="4461" y="1406"/>
                    <a:pt x="4461" y="1406"/>
                  </a:cubicBezTo>
                  <a:lnTo>
                    <a:pt x="4086" y="1"/>
                  </a:lnTo>
                  <a:cubicBezTo>
                    <a:pt x="3488" y="87"/>
                    <a:pt x="2869" y="129"/>
                    <a:pt x="2231" y="129"/>
                  </a:cubicBezTo>
                  <a:cubicBezTo>
                    <a:pt x="1595" y="129"/>
                    <a:pt x="974" y="87"/>
                    <a:pt x="375"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1"/>
            <p:cNvSpPr/>
            <p:nvPr/>
          </p:nvSpPr>
          <p:spPr>
            <a:xfrm>
              <a:off x="6111485" y="3176701"/>
              <a:ext cx="226262" cy="82841"/>
            </a:xfrm>
            <a:custGeom>
              <a:avLst/>
              <a:gdLst/>
              <a:ahLst/>
              <a:cxnLst/>
              <a:rect l="l" t="t" r="r" b="b"/>
              <a:pathLst>
                <a:path w="4086" h="1496" extrusionOk="0">
                  <a:moveTo>
                    <a:pt x="375" y="1"/>
                  </a:moveTo>
                  <a:lnTo>
                    <a:pt x="1" y="1406"/>
                  </a:lnTo>
                  <a:cubicBezTo>
                    <a:pt x="289" y="1468"/>
                    <a:pt x="567" y="1495"/>
                    <a:pt x="832" y="1495"/>
                  </a:cubicBezTo>
                  <a:cubicBezTo>
                    <a:pt x="2795" y="1495"/>
                    <a:pt x="4086" y="1"/>
                    <a:pt x="4086"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1"/>
            <p:cNvSpPr/>
            <p:nvPr/>
          </p:nvSpPr>
          <p:spPr>
            <a:xfrm>
              <a:off x="5583559" y="2616378"/>
              <a:ext cx="237448" cy="387736"/>
            </a:xfrm>
            <a:custGeom>
              <a:avLst/>
              <a:gdLst/>
              <a:ahLst/>
              <a:cxnLst/>
              <a:rect l="l" t="t" r="r" b="b"/>
              <a:pathLst>
                <a:path w="4288" h="7002" extrusionOk="0">
                  <a:moveTo>
                    <a:pt x="2491" y="0"/>
                  </a:moveTo>
                  <a:cubicBezTo>
                    <a:pt x="2204" y="0"/>
                    <a:pt x="1916" y="62"/>
                    <a:pt x="1655" y="185"/>
                  </a:cubicBezTo>
                  <a:cubicBezTo>
                    <a:pt x="1594" y="213"/>
                    <a:pt x="1536" y="245"/>
                    <a:pt x="1480" y="277"/>
                  </a:cubicBezTo>
                  <a:cubicBezTo>
                    <a:pt x="768" y="709"/>
                    <a:pt x="371" y="1556"/>
                    <a:pt x="217" y="2385"/>
                  </a:cubicBezTo>
                  <a:cubicBezTo>
                    <a:pt x="0" y="3573"/>
                    <a:pt x="207" y="4871"/>
                    <a:pt x="956" y="5816"/>
                  </a:cubicBezTo>
                  <a:cubicBezTo>
                    <a:pt x="1531" y="6538"/>
                    <a:pt x="2447" y="7001"/>
                    <a:pt x="3357" y="7001"/>
                  </a:cubicBezTo>
                  <a:cubicBezTo>
                    <a:pt x="3429" y="7001"/>
                    <a:pt x="3501" y="6998"/>
                    <a:pt x="3572" y="6992"/>
                  </a:cubicBezTo>
                  <a:lnTo>
                    <a:pt x="3575" y="6992"/>
                  </a:lnTo>
                  <a:cubicBezTo>
                    <a:pt x="3781" y="6976"/>
                    <a:pt x="3985" y="6931"/>
                    <a:pt x="4183" y="6863"/>
                  </a:cubicBezTo>
                  <a:lnTo>
                    <a:pt x="4288" y="1191"/>
                  </a:lnTo>
                  <a:cubicBezTo>
                    <a:pt x="4085" y="707"/>
                    <a:pt x="3678" y="314"/>
                    <a:pt x="3187" y="127"/>
                  </a:cubicBezTo>
                  <a:cubicBezTo>
                    <a:pt x="2965" y="42"/>
                    <a:pt x="2728" y="0"/>
                    <a:pt x="2491"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1"/>
            <p:cNvSpPr/>
            <p:nvPr/>
          </p:nvSpPr>
          <p:spPr>
            <a:xfrm>
              <a:off x="5613796" y="2710300"/>
              <a:ext cx="116066" cy="249963"/>
            </a:xfrm>
            <a:custGeom>
              <a:avLst/>
              <a:gdLst/>
              <a:ahLst/>
              <a:cxnLst/>
              <a:rect l="l" t="t" r="r" b="b"/>
              <a:pathLst>
                <a:path w="2096" h="4514" extrusionOk="0">
                  <a:moveTo>
                    <a:pt x="726" y="1"/>
                  </a:moveTo>
                  <a:cubicBezTo>
                    <a:pt x="708" y="1"/>
                    <a:pt x="690" y="2"/>
                    <a:pt x="673" y="5"/>
                  </a:cubicBezTo>
                  <a:cubicBezTo>
                    <a:pt x="208" y="83"/>
                    <a:pt x="0" y="1153"/>
                    <a:pt x="208" y="2397"/>
                  </a:cubicBezTo>
                  <a:cubicBezTo>
                    <a:pt x="408" y="3594"/>
                    <a:pt x="918" y="4514"/>
                    <a:pt x="1370" y="4514"/>
                  </a:cubicBezTo>
                  <a:cubicBezTo>
                    <a:pt x="1388" y="4514"/>
                    <a:pt x="1406" y="4512"/>
                    <a:pt x="1424" y="4509"/>
                  </a:cubicBezTo>
                  <a:cubicBezTo>
                    <a:pt x="1887" y="4431"/>
                    <a:pt x="2095" y="3361"/>
                    <a:pt x="1887" y="2117"/>
                  </a:cubicBezTo>
                  <a:cubicBezTo>
                    <a:pt x="1689" y="921"/>
                    <a:pt x="1177" y="1"/>
                    <a:pt x="72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1"/>
            <p:cNvSpPr/>
            <p:nvPr/>
          </p:nvSpPr>
          <p:spPr>
            <a:xfrm>
              <a:off x="5654388" y="2699390"/>
              <a:ext cx="80571" cy="257992"/>
            </a:xfrm>
            <a:custGeom>
              <a:avLst/>
              <a:gdLst/>
              <a:ahLst/>
              <a:cxnLst/>
              <a:rect l="l" t="t" r="r" b="b"/>
              <a:pathLst>
                <a:path w="1455" h="4659" extrusionOk="0">
                  <a:moveTo>
                    <a:pt x="76" y="1"/>
                  </a:moveTo>
                  <a:cubicBezTo>
                    <a:pt x="55" y="1"/>
                    <a:pt x="35" y="11"/>
                    <a:pt x="22" y="29"/>
                  </a:cubicBezTo>
                  <a:cubicBezTo>
                    <a:pt x="1" y="59"/>
                    <a:pt x="9" y="101"/>
                    <a:pt x="39" y="121"/>
                  </a:cubicBezTo>
                  <a:cubicBezTo>
                    <a:pt x="315" y="316"/>
                    <a:pt x="539" y="620"/>
                    <a:pt x="740" y="1076"/>
                  </a:cubicBezTo>
                  <a:cubicBezTo>
                    <a:pt x="1226" y="2174"/>
                    <a:pt x="1318" y="3417"/>
                    <a:pt x="1000" y="4574"/>
                  </a:cubicBezTo>
                  <a:cubicBezTo>
                    <a:pt x="991" y="4610"/>
                    <a:pt x="1011" y="4647"/>
                    <a:pt x="1046" y="4656"/>
                  </a:cubicBezTo>
                  <a:cubicBezTo>
                    <a:pt x="1053" y="4657"/>
                    <a:pt x="1058" y="4658"/>
                    <a:pt x="1065" y="4658"/>
                  </a:cubicBezTo>
                  <a:cubicBezTo>
                    <a:pt x="1093" y="4658"/>
                    <a:pt x="1120" y="4639"/>
                    <a:pt x="1128" y="4610"/>
                  </a:cubicBezTo>
                  <a:cubicBezTo>
                    <a:pt x="1454" y="3423"/>
                    <a:pt x="1359" y="2149"/>
                    <a:pt x="861" y="1023"/>
                  </a:cubicBezTo>
                  <a:cubicBezTo>
                    <a:pt x="649" y="544"/>
                    <a:pt x="411" y="223"/>
                    <a:pt x="115" y="14"/>
                  </a:cubicBezTo>
                  <a:cubicBezTo>
                    <a:pt x="103" y="5"/>
                    <a:pt x="89"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1"/>
            <p:cNvSpPr/>
            <p:nvPr/>
          </p:nvSpPr>
          <p:spPr>
            <a:xfrm>
              <a:off x="5653890" y="2829254"/>
              <a:ext cx="69551" cy="80737"/>
            </a:xfrm>
            <a:custGeom>
              <a:avLst/>
              <a:gdLst/>
              <a:ahLst/>
              <a:cxnLst/>
              <a:rect l="l" t="t" r="r" b="b"/>
              <a:pathLst>
                <a:path w="1256" h="1458" extrusionOk="0">
                  <a:moveTo>
                    <a:pt x="1180" y="1"/>
                  </a:moveTo>
                  <a:cubicBezTo>
                    <a:pt x="1168" y="1"/>
                    <a:pt x="1156" y="4"/>
                    <a:pt x="1145" y="10"/>
                  </a:cubicBezTo>
                  <a:cubicBezTo>
                    <a:pt x="640" y="330"/>
                    <a:pt x="237" y="812"/>
                    <a:pt x="14" y="1366"/>
                  </a:cubicBezTo>
                  <a:cubicBezTo>
                    <a:pt x="1" y="1400"/>
                    <a:pt x="16" y="1439"/>
                    <a:pt x="50" y="1452"/>
                  </a:cubicBezTo>
                  <a:cubicBezTo>
                    <a:pt x="59" y="1456"/>
                    <a:pt x="67" y="1457"/>
                    <a:pt x="75" y="1457"/>
                  </a:cubicBezTo>
                  <a:cubicBezTo>
                    <a:pt x="102" y="1457"/>
                    <a:pt x="127" y="1442"/>
                    <a:pt x="137" y="1416"/>
                  </a:cubicBezTo>
                  <a:cubicBezTo>
                    <a:pt x="350" y="887"/>
                    <a:pt x="733" y="427"/>
                    <a:pt x="1215" y="123"/>
                  </a:cubicBezTo>
                  <a:cubicBezTo>
                    <a:pt x="1246" y="104"/>
                    <a:pt x="1255" y="62"/>
                    <a:pt x="1236" y="31"/>
                  </a:cubicBezTo>
                  <a:cubicBezTo>
                    <a:pt x="1223" y="12"/>
                    <a:pt x="1202" y="1"/>
                    <a:pt x="1180"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1"/>
            <p:cNvSpPr/>
            <p:nvPr/>
          </p:nvSpPr>
          <p:spPr>
            <a:xfrm>
              <a:off x="5665187" y="2616378"/>
              <a:ext cx="155825" cy="387237"/>
            </a:xfrm>
            <a:custGeom>
              <a:avLst/>
              <a:gdLst/>
              <a:ahLst/>
              <a:cxnLst/>
              <a:rect l="l" t="t" r="r" b="b"/>
              <a:pathLst>
                <a:path w="2814" h="6993" extrusionOk="0">
                  <a:moveTo>
                    <a:pt x="1017" y="0"/>
                  </a:moveTo>
                  <a:cubicBezTo>
                    <a:pt x="730" y="0"/>
                    <a:pt x="442" y="62"/>
                    <a:pt x="181" y="185"/>
                  </a:cubicBezTo>
                  <a:cubicBezTo>
                    <a:pt x="120" y="213"/>
                    <a:pt x="62" y="245"/>
                    <a:pt x="6" y="277"/>
                  </a:cubicBezTo>
                  <a:lnTo>
                    <a:pt x="1" y="284"/>
                  </a:lnTo>
                  <a:cubicBezTo>
                    <a:pt x="1842" y="2128"/>
                    <a:pt x="2098" y="6992"/>
                    <a:pt x="2098" y="6992"/>
                  </a:cubicBezTo>
                  <a:lnTo>
                    <a:pt x="2101" y="6992"/>
                  </a:lnTo>
                  <a:cubicBezTo>
                    <a:pt x="2307" y="6976"/>
                    <a:pt x="2511" y="6931"/>
                    <a:pt x="2709" y="6863"/>
                  </a:cubicBezTo>
                  <a:lnTo>
                    <a:pt x="2814" y="1191"/>
                  </a:lnTo>
                  <a:cubicBezTo>
                    <a:pt x="2611" y="707"/>
                    <a:pt x="2204" y="314"/>
                    <a:pt x="1713" y="127"/>
                  </a:cubicBezTo>
                  <a:cubicBezTo>
                    <a:pt x="1491" y="42"/>
                    <a:pt x="1254" y="0"/>
                    <a:pt x="101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1"/>
            <p:cNvSpPr/>
            <p:nvPr/>
          </p:nvSpPr>
          <p:spPr>
            <a:xfrm>
              <a:off x="6645946" y="2616378"/>
              <a:ext cx="237559" cy="387736"/>
            </a:xfrm>
            <a:custGeom>
              <a:avLst/>
              <a:gdLst/>
              <a:ahLst/>
              <a:cxnLst/>
              <a:rect l="l" t="t" r="r" b="b"/>
              <a:pathLst>
                <a:path w="4290" h="7002"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88" y="6998"/>
                    <a:pt x="860" y="7001"/>
                    <a:pt x="932" y="7001"/>
                  </a:cubicBezTo>
                  <a:cubicBezTo>
                    <a:pt x="1841" y="7001"/>
                    <a:pt x="2758" y="6538"/>
                    <a:pt x="3332" y="5816"/>
                  </a:cubicBezTo>
                  <a:cubicBezTo>
                    <a:pt x="4081" y="4871"/>
                    <a:pt x="4289" y="3573"/>
                    <a:pt x="4071" y="2385"/>
                  </a:cubicBezTo>
                  <a:cubicBezTo>
                    <a:pt x="3919" y="1556"/>
                    <a:pt x="3520" y="709"/>
                    <a:pt x="2808" y="277"/>
                  </a:cubicBezTo>
                  <a:cubicBezTo>
                    <a:pt x="2753" y="245"/>
                    <a:pt x="2694" y="213"/>
                    <a:pt x="2633" y="185"/>
                  </a:cubicBezTo>
                  <a:cubicBezTo>
                    <a:pt x="2373" y="62"/>
                    <a:pt x="2085" y="0"/>
                    <a:pt x="179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1"/>
            <p:cNvSpPr/>
            <p:nvPr/>
          </p:nvSpPr>
          <p:spPr>
            <a:xfrm>
              <a:off x="6736989" y="2710134"/>
              <a:ext cx="116066" cy="249907"/>
            </a:xfrm>
            <a:custGeom>
              <a:avLst/>
              <a:gdLst/>
              <a:ahLst/>
              <a:cxnLst/>
              <a:rect l="l" t="t" r="r" b="b"/>
              <a:pathLst>
                <a:path w="2096" h="4513" extrusionOk="0">
                  <a:moveTo>
                    <a:pt x="1370" y="1"/>
                  </a:moveTo>
                  <a:cubicBezTo>
                    <a:pt x="919" y="1"/>
                    <a:pt x="408" y="921"/>
                    <a:pt x="209" y="2117"/>
                  </a:cubicBezTo>
                  <a:cubicBezTo>
                    <a:pt x="1" y="3360"/>
                    <a:pt x="209" y="4432"/>
                    <a:pt x="672" y="4508"/>
                  </a:cubicBezTo>
                  <a:cubicBezTo>
                    <a:pt x="690" y="4511"/>
                    <a:pt x="708" y="4513"/>
                    <a:pt x="726" y="4513"/>
                  </a:cubicBezTo>
                  <a:cubicBezTo>
                    <a:pt x="1177" y="4513"/>
                    <a:pt x="1688" y="3593"/>
                    <a:pt x="1888" y="2397"/>
                  </a:cubicBezTo>
                  <a:cubicBezTo>
                    <a:pt x="2096" y="1154"/>
                    <a:pt x="1888" y="82"/>
                    <a:pt x="1424" y="5"/>
                  </a:cubicBezTo>
                  <a:cubicBezTo>
                    <a:pt x="1406" y="2"/>
                    <a:pt x="1388" y="1"/>
                    <a:pt x="1370"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1"/>
            <p:cNvSpPr/>
            <p:nvPr/>
          </p:nvSpPr>
          <p:spPr>
            <a:xfrm>
              <a:off x="6732116" y="2699390"/>
              <a:ext cx="80460" cy="257992"/>
            </a:xfrm>
            <a:custGeom>
              <a:avLst/>
              <a:gdLst/>
              <a:ahLst/>
              <a:cxnLst/>
              <a:rect l="l" t="t" r="r" b="b"/>
              <a:pathLst>
                <a:path w="1453" h="4659" extrusionOk="0">
                  <a:moveTo>
                    <a:pt x="1377" y="1"/>
                  </a:moveTo>
                  <a:cubicBezTo>
                    <a:pt x="1364" y="1"/>
                    <a:pt x="1351" y="4"/>
                    <a:pt x="1339" y="12"/>
                  </a:cubicBezTo>
                  <a:cubicBezTo>
                    <a:pt x="1042" y="221"/>
                    <a:pt x="804" y="542"/>
                    <a:pt x="593" y="1023"/>
                  </a:cubicBezTo>
                  <a:cubicBezTo>
                    <a:pt x="95" y="2149"/>
                    <a:pt x="0" y="3422"/>
                    <a:pt x="326" y="4609"/>
                  </a:cubicBezTo>
                  <a:cubicBezTo>
                    <a:pt x="334" y="4639"/>
                    <a:pt x="361" y="4658"/>
                    <a:pt x="390" y="4658"/>
                  </a:cubicBezTo>
                  <a:cubicBezTo>
                    <a:pt x="395" y="4658"/>
                    <a:pt x="402" y="4657"/>
                    <a:pt x="407" y="4656"/>
                  </a:cubicBezTo>
                  <a:cubicBezTo>
                    <a:pt x="443" y="4647"/>
                    <a:pt x="464" y="4609"/>
                    <a:pt x="454" y="4574"/>
                  </a:cubicBezTo>
                  <a:cubicBezTo>
                    <a:pt x="137" y="3417"/>
                    <a:pt x="229" y="2174"/>
                    <a:pt x="713" y="1076"/>
                  </a:cubicBezTo>
                  <a:cubicBezTo>
                    <a:pt x="916" y="619"/>
                    <a:pt x="1139" y="316"/>
                    <a:pt x="1416" y="121"/>
                  </a:cubicBezTo>
                  <a:cubicBezTo>
                    <a:pt x="1446" y="101"/>
                    <a:pt x="1452" y="59"/>
                    <a:pt x="1432" y="29"/>
                  </a:cubicBezTo>
                  <a:cubicBezTo>
                    <a:pt x="1419" y="11"/>
                    <a:pt x="1398" y="1"/>
                    <a:pt x="1377"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1"/>
            <p:cNvSpPr/>
            <p:nvPr/>
          </p:nvSpPr>
          <p:spPr>
            <a:xfrm>
              <a:off x="6743524" y="2829309"/>
              <a:ext cx="69606" cy="80681"/>
            </a:xfrm>
            <a:custGeom>
              <a:avLst/>
              <a:gdLst/>
              <a:ahLst/>
              <a:cxnLst/>
              <a:rect l="l" t="t" r="r" b="b"/>
              <a:pathLst>
                <a:path w="1257" h="1457" extrusionOk="0">
                  <a:moveTo>
                    <a:pt x="76" y="1"/>
                  </a:moveTo>
                  <a:cubicBezTo>
                    <a:pt x="54" y="1"/>
                    <a:pt x="33" y="11"/>
                    <a:pt x="20" y="32"/>
                  </a:cubicBezTo>
                  <a:cubicBezTo>
                    <a:pt x="1" y="61"/>
                    <a:pt x="10" y="103"/>
                    <a:pt x="41" y="122"/>
                  </a:cubicBezTo>
                  <a:cubicBezTo>
                    <a:pt x="523" y="426"/>
                    <a:pt x="906" y="885"/>
                    <a:pt x="1120" y="1415"/>
                  </a:cubicBezTo>
                  <a:cubicBezTo>
                    <a:pt x="1130" y="1441"/>
                    <a:pt x="1156" y="1456"/>
                    <a:pt x="1182" y="1456"/>
                  </a:cubicBezTo>
                  <a:cubicBezTo>
                    <a:pt x="1189" y="1456"/>
                    <a:pt x="1198" y="1455"/>
                    <a:pt x="1206" y="1451"/>
                  </a:cubicBezTo>
                  <a:cubicBezTo>
                    <a:pt x="1240" y="1438"/>
                    <a:pt x="1257" y="1399"/>
                    <a:pt x="1243" y="1365"/>
                  </a:cubicBezTo>
                  <a:cubicBezTo>
                    <a:pt x="1019" y="811"/>
                    <a:pt x="618" y="329"/>
                    <a:pt x="111" y="11"/>
                  </a:cubicBezTo>
                  <a:cubicBezTo>
                    <a:pt x="100" y="4"/>
                    <a:pt x="88"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1"/>
            <p:cNvSpPr/>
            <p:nvPr/>
          </p:nvSpPr>
          <p:spPr>
            <a:xfrm>
              <a:off x="6645946" y="2616378"/>
              <a:ext cx="155825" cy="387237"/>
            </a:xfrm>
            <a:custGeom>
              <a:avLst/>
              <a:gdLst/>
              <a:ahLst/>
              <a:cxnLst/>
              <a:rect l="l" t="t" r="r" b="b"/>
              <a:pathLst>
                <a:path w="2814" h="6993"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16" y="6992"/>
                    <a:pt x="972" y="2128"/>
                    <a:pt x="2814" y="284"/>
                  </a:cubicBezTo>
                  <a:lnTo>
                    <a:pt x="2808" y="277"/>
                  </a:lnTo>
                  <a:cubicBezTo>
                    <a:pt x="2753" y="245"/>
                    <a:pt x="2694" y="213"/>
                    <a:pt x="2633" y="185"/>
                  </a:cubicBezTo>
                  <a:cubicBezTo>
                    <a:pt x="2373" y="62"/>
                    <a:pt x="2085" y="0"/>
                    <a:pt x="179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1"/>
            <p:cNvSpPr/>
            <p:nvPr/>
          </p:nvSpPr>
          <p:spPr>
            <a:xfrm>
              <a:off x="5751025" y="2343526"/>
              <a:ext cx="962639" cy="901173"/>
            </a:xfrm>
            <a:custGeom>
              <a:avLst/>
              <a:gdLst/>
              <a:ahLst/>
              <a:cxnLst/>
              <a:rect l="l" t="t" r="r" b="b"/>
              <a:pathLst>
                <a:path w="17384" h="16274" extrusionOk="0">
                  <a:moveTo>
                    <a:pt x="8693" y="0"/>
                  </a:moveTo>
                  <a:cubicBezTo>
                    <a:pt x="3893" y="0"/>
                    <a:pt x="0" y="3990"/>
                    <a:pt x="0" y="8914"/>
                  </a:cubicBezTo>
                  <a:cubicBezTo>
                    <a:pt x="0" y="13183"/>
                    <a:pt x="2929" y="15581"/>
                    <a:pt x="6837" y="16143"/>
                  </a:cubicBezTo>
                  <a:cubicBezTo>
                    <a:pt x="7435" y="16230"/>
                    <a:pt x="8056" y="16273"/>
                    <a:pt x="8693" y="16273"/>
                  </a:cubicBezTo>
                  <a:cubicBezTo>
                    <a:pt x="9330" y="16273"/>
                    <a:pt x="9951" y="16230"/>
                    <a:pt x="10547" y="16143"/>
                  </a:cubicBezTo>
                  <a:cubicBezTo>
                    <a:pt x="14455" y="15582"/>
                    <a:pt x="17384" y="13183"/>
                    <a:pt x="17384" y="8914"/>
                  </a:cubicBezTo>
                  <a:cubicBezTo>
                    <a:pt x="17384" y="4067"/>
                    <a:pt x="13493" y="0"/>
                    <a:pt x="8693"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1"/>
            <p:cNvSpPr/>
            <p:nvPr/>
          </p:nvSpPr>
          <p:spPr>
            <a:xfrm>
              <a:off x="5748477" y="2837118"/>
              <a:ext cx="970392" cy="414980"/>
            </a:xfrm>
            <a:custGeom>
              <a:avLst/>
              <a:gdLst/>
              <a:ahLst/>
              <a:cxnLst/>
              <a:rect l="l" t="t" r="r" b="b"/>
              <a:pathLst>
                <a:path w="17524" h="7494" extrusionOk="0">
                  <a:moveTo>
                    <a:pt x="46" y="1"/>
                  </a:moveTo>
                  <a:cubicBezTo>
                    <a:pt x="1" y="1404"/>
                    <a:pt x="344" y="2847"/>
                    <a:pt x="1105" y="4042"/>
                  </a:cubicBezTo>
                  <a:cubicBezTo>
                    <a:pt x="1170" y="4143"/>
                    <a:pt x="1397" y="4438"/>
                    <a:pt x="1462" y="4535"/>
                  </a:cubicBezTo>
                  <a:cubicBezTo>
                    <a:pt x="1602" y="4716"/>
                    <a:pt x="1783" y="4894"/>
                    <a:pt x="1932" y="5069"/>
                  </a:cubicBezTo>
                  <a:cubicBezTo>
                    <a:pt x="2159" y="5272"/>
                    <a:pt x="2372" y="5494"/>
                    <a:pt x="2623" y="5668"/>
                  </a:cubicBezTo>
                  <a:lnTo>
                    <a:pt x="2948" y="5913"/>
                  </a:lnTo>
                  <a:lnTo>
                    <a:pt x="3293" y="6129"/>
                  </a:lnTo>
                  <a:cubicBezTo>
                    <a:pt x="4892" y="7071"/>
                    <a:pt x="6791" y="7493"/>
                    <a:pt x="8681" y="7493"/>
                  </a:cubicBezTo>
                  <a:cubicBezTo>
                    <a:pt x="9793" y="7493"/>
                    <a:pt x="10902" y="7347"/>
                    <a:pt x="11945" y="7074"/>
                  </a:cubicBezTo>
                  <a:cubicBezTo>
                    <a:pt x="15361" y="6147"/>
                    <a:pt x="17523" y="3605"/>
                    <a:pt x="17430" y="1"/>
                  </a:cubicBezTo>
                  <a:lnTo>
                    <a:pt x="17430" y="1"/>
                  </a:lnTo>
                  <a:cubicBezTo>
                    <a:pt x="17394" y="2152"/>
                    <a:pt x="16504" y="4240"/>
                    <a:pt x="14731" y="5507"/>
                  </a:cubicBezTo>
                  <a:cubicBezTo>
                    <a:pt x="13179" y="6662"/>
                    <a:pt x="10959" y="7240"/>
                    <a:pt x="8739" y="7240"/>
                  </a:cubicBezTo>
                  <a:cubicBezTo>
                    <a:pt x="6518" y="7240"/>
                    <a:pt x="4297" y="6662"/>
                    <a:pt x="2745" y="5505"/>
                  </a:cubicBezTo>
                  <a:cubicBezTo>
                    <a:pt x="2498" y="5340"/>
                    <a:pt x="2288" y="5130"/>
                    <a:pt x="2061" y="4938"/>
                  </a:cubicBezTo>
                  <a:cubicBezTo>
                    <a:pt x="1911" y="4772"/>
                    <a:pt x="1732" y="4603"/>
                    <a:pt x="1592" y="4429"/>
                  </a:cubicBezTo>
                  <a:cubicBezTo>
                    <a:pt x="1510" y="4329"/>
                    <a:pt x="1309" y="4052"/>
                    <a:pt x="1232" y="3956"/>
                  </a:cubicBezTo>
                  <a:cubicBezTo>
                    <a:pt x="1074" y="3696"/>
                    <a:pt x="864" y="3374"/>
                    <a:pt x="748" y="3092"/>
                  </a:cubicBezTo>
                  <a:cubicBezTo>
                    <a:pt x="285" y="2138"/>
                    <a:pt x="75" y="1069"/>
                    <a:pt x="4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1"/>
            <p:cNvSpPr/>
            <p:nvPr/>
          </p:nvSpPr>
          <p:spPr>
            <a:xfrm>
              <a:off x="5795604" y="2859823"/>
              <a:ext cx="236950" cy="236950"/>
            </a:xfrm>
            <a:custGeom>
              <a:avLst/>
              <a:gdLst/>
              <a:ahLst/>
              <a:cxnLst/>
              <a:rect l="l" t="t" r="r" b="b"/>
              <a:pathLst>
                <a:path w="4279" h="4279" extrusionOk="0">
                  <a:moveTo>
                    <a:pt x="2140" y="0"/>
                  </a:moveTo>
                  <a:cubicBezTo>
                    <a:pt x="959" y="0"/>
                    <a:pt x="0" y="959"/>
                    <a:pt x="0" y="2139"/>
                  </a:cubicBezTo>
                  <a:cubicBezTo>
                    <a:pt x="0" y="3321"/>
                    <a:pt x="959" y="4278"/>
                    <a:pt x="2140" y="4278"/>
                  </a:cubicBezTo>
                  <a:cubicBezTo>
                    <a:pt x="3322" y="4278"/>
                    <a:pt x="4279" y="3321"/>
                    <a:pt x="4279" y="2139"/>
                  </a:cubicBezTo>
                  <a:cubicBezTo>
                    <a:pt x="4279" y="959"/>
                    <a:pt x="3322"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1"/>
            <p:cNvSpPr/>
            <p:nvPr/>
          </p:nvSpPr>
          <p:spPr>
            <a:xfrm>
              <a:off x="6432240" y="2859823"/>
              <a:ext cx="236894" cy="236950"/>
            </a:xfrm>
            <a:custGeom>
              <a:avLst/>
              <a:gdLst/>
              <a:ahLst/>
              <a:cxnLst/>
              <a:rect l="l" t="t" r="r" b="b"/>
              <a:pathLst>
                <a:path w="4278" h="4279" extrusionOk="0">
                  <a:moveTo>
                    <a:pt x="2140" y="0"/>
                  </a:moveTo>
                  <a:cubicBezTo>
                    <a:pt x="958" y="0"/>
                    <a:pt x="1" y="959"/>
                    <a:pt x="1" y="2139"/>
                  </a:cubicBezTo>
                  <a:cubicBezTo>
                    <a:pt x="1" y="3321"/>
                    <a:pt x="958" y="4278"/>
                    <a:pt x="2140" y="4278"/>
                  </a:cubicBezTo>
                  <a:cubicBezTo>
                    <a:pt x="3320" y="4278"/>
                    <a:pt x="4278" y="3321"/>
                    <a:pt x="4278" y="2139"/>
                  </a:cubicBezTo>
                  <a:cubicBezTo>
                    <a:pt x="4278" y="959"/>
                    <a:pt x="3320"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1"/>
            <p:cNvSpPr/>
            <p:nvPr/>
          </p:nvSpPr>
          <p:spPr>
            <a:xfrm>
              <a:off x="5873412" y="2708583"/>
              <a:ext cx="262533" cy="270673"/>
            </a:xfrm>
            <a:custGeom>
              <a:avLst/>
              <a:gdLst/>
              <a:ahLst/>
              <a:cxnLst/>
              <a:rect l="l" t="t" r="r" b="b"/>
              <a:pathLst>
                <a:path w="4741" h="4888" extrusionOk="0">
                  <a:moveTo>
                    <a:pt x="2371" y="1"/>
                  </a:moveTo>
                  <a:cubicBezTo>
                    <a:pt x="1062" y="1"/>
                    <a:pt x="1" y="1198"/>
                    <a:pt x="1" y="2675"/>
                  </a:cubicBezTo>
                  <a:cubicBezTo>
                    <a:pt x="1" y="4152"/>
                    <a:pt x="1062" y="4887"/>
                    <a:pt x="2371" y="4887"/>
                  </a:cubicBezTo>
                  <a:cubicBezTo>
                    <a:pt x="3680" y="4887"/>
                    <a:pt x="4740" y="4152"/>
                    <a:pt x="4740" y="2675"/>
                  </a:cubicBezTo>
                  <a:cubicBezTo>
                    <a:pt x="4740" y="1198"/>
                    <a:pt x="3680"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1"/>
            <p:cNvSpPr/>
            <p:nvPr/>
          </p:nvSpPr>
          <p:spPr>
            <a:xfrm>
              <a:off x="5868649" y="2705039"/>
              <a:ext cx="251458" cy="151728"/>
            </a:xfrm>
            <a:custGeom>
              <a:avLst/>
              <a:gdLst/>
              <a:ahLst/>
              <a:cxnLst/>
              <a:rect l="l" t="t" r="r" b="b"/>
              <a:pathLst>
                <a:path w="4541" h="2740" extrusionOk="0">
                  <a:moveTo>
                    <a:pt x="2441" y="0"/>
                  </a:moveTo>
                  <a:cubicBezTo>
                    <a:pt x="1108" y="0"/>
                    <a:pt x="0" y="1304"/>
                    <a:pt x="88" y="2739"/>
                  </a:cubicBezTo>
                  <a:cubicBezTo>
                    <a:pt x="135" y="1355"/>
                    <a:pt x="1168" y="127"/>
                    <a:pt x="2461" y="127"/>
                  </a:cubicBezTo>
                  <a:cubicBezTo>
                    <a:pt x="2761" y="127"/>
                    <a:pt x="3075" y="193"/>
                    <a:pt x="3394" y="339"/>
                  </a:cubicBezTo>
                  <a:cubicBezTo>
                    <a:pt x="3881" y="571"/>
                    <a:pt x="4277" y="982"/>
                    <a:pt x="4541" y="1465"/>
                  </a:cubicBezTo>
                  <a:cubicBezTo>
                    <a:pt x="4324" y="952"/>
                    <a:pt x="3935" y="510"/>
                    <a:pt x="3439" y="248"/>
                  </a:cubicBezTo>
                  <a:cubicBezTo>
                    <a:pt x="3102" y="77"/>
                    <a:pt x="2765" y="0"/>
                    <a:pt x="2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1"/>
            <p:cNvSpPr/>
            <p:nvPr/>
          </p:nvSpPr>
          <p:spPr>
            <a:xfrm>
              <a:off x="5946069" y="2796802"/>
              <a:ext cx="191154" cy="210480"/>
            </a:xfrm>
            <a:custGeom>
              <a:avLst/>
              <a:gdLst/>
              <a:ahLst/>
              <a:cxnLst/>
              <a:rect l="l" t="t" r="r" b="b"/>
              <a:pathLst>
                <a:path w="3452" h="3801" extrusionOk="0">
                  <a:moveTo>
                    <a:pt x="1727" y="0"/>
                  </a:moveTo>
                  <a:cubicBezTo>
                    <a:pt x="1314" y="0"/>
                    <a:pt x="935" y="160"/>
                    <a:pt x="637" y="428"/>
                  </a:cubicBezTo>
                  <a:cubicBezTo>
                    <a:pt x="649" y="425"/>
                    <a:pt x="660" y="425"/>
                    <a:pt x="673" y="425"/>
                  </a:cubicBezTo>
                  <a:cubicBezTo>
                    <a:pt x="1031" y="425"/>
                    <a:pt x="1320" y="715"/>
                    <a:pt x="1320" y="1073"/>
                  </a:cubicBezTo>
                  <a:cubicBezTo>
                    <a:pt x="1320" y="1432"/>
                    <a:pt x="1031" y="1721"/>
                    <a:pt x="673" y="1721"/>
                  </a:cubicBezTo>
                  <a:cubicBezTo>
                    <a:pt x="407" y="1721"/>
                    <a:pt x="180" y="1563"/>
                    <a:pt x="80" y="1333"/>
                  </a:cubicBezTo>
                  <a:cubicBezTo>
                    <a:pt x="28" y="1512"/>
                    <a:pt x="1" y="1703"/>
                    <a:pt x="1" y="1901"/>
                  </a:cubicBezTo>
                  <a:cubicBezTo>
                    <a:pt x="1" y="2950"/>
                    <a:pt x="772" y="3801"/>
                    <a:pt x="1727" y="3801"/>
                  </a:cubicBezTo>
                  <a:cubicBezTo>
                    <a:pt x="2680" y="3801"/>
                    <a:pt x="3452" y="2950"/>
                    <a:pt x="3452" y="1901"/>
                  </a:cubicBezTo>
                  <a:cubicBezTo>
                    <a:pt x="3452" y="851"/>
                    <a:pt x="2680" y="0"/>
                    <a:pt x="17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1"/>
            <p:cNvSpPr/>
            <p:nvPr/>
          </p:nvSpPr>
          <p:spPr>
            <a:xfrm>
              <a:off x="6328903" y="2701273"/>
              <a:ext cx="262422" cy="270618"/>
            </a:xfrm>
            <a:custGeom>
              <a:avLst/>
              <a:gdLst/>
              <a:ahLst/>
              <a:cxnLst/>
              <a:rect l="l" t="t" r="r" b="b"/>
              <a:pathLst>
                <a:path w="4739" h="4887" extrusionOk="0">
                  <a:moveTo>
                    <a:pt x="2369" y="0"/>
                  </a:moveTo>
                  <a:cubicBezTo>
                    <a:pt x="1060" y="0"/>
                    <a:pt x="0" y="1198"/>
                    <a:pt x="0" y="2675"/>
                  </a:cubicBezTo>
                  <a:cubicBezTo>
                    <a:pt x="0" y="4150"/>
                    <a:pt x="1060" y="4887"/>
                    <a:pt x="2369" y="4887"/>
                  </a:cubicBezTo>
                  <a:cubicBezTo>
                    <a:pt x="3677" y="4887"/>
                    <a:pt x="4738" y="4150"/>
                    <a:pt x="4738" y="2675"/>
                  </a:cubicBezTo>
                  <a:cubicBezTo>
                    <a:pt x="4738" y="1198"/>
                    <a:pt x="3677" y="0"/>
                    <a:pt x="2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a:off x="6344686" y="2697674"/>
              <a:ext cx="251513" cy="151728"/>
            </a:xfrm>
            <a:custGeom>
              <a:avLst/>
              <a:gdLst/>
              <a:ahLst/>
              <a:cxnLst/>
              <a:rect l="l" t="t" r="r" b="b"/>
              <a:pathLst>
                <a:path w="4542" h="2740" extrusionOk="0">
                  <a:moveTo>
                    <a:pt x="2100" y="1"/>
                  </a:moveTo>
                  <a:cubicBezTo>
                    <a:pt x="1776" y="1"/>
                    <a:pt x="1439" y="78"/>
                    <a:pt x="1102" y="249"/>
                  </a:cubicBezTo>
                  <a:cubicBezTo>
                    <a:pt x="606" y="510"/>
                    <a:pt x="216" y="953"/>
                    <a:pt x="1" y="1464"/>
                  </a:cubicBezTo>
                  <a:cubicBezTo>
                    <a:pt x="264" y="982"/>
                    <a:pt x="659" y="572"/>
                    <a:pt x="1148" y="339"/>
                  </a:cubicBezTo>
                  <a:cubicBezTo>
                    <a:pt x="1467" y="194"/>
                    <a:pt x="1781" y="127"/>
                    <a:pt x="2081" y="127"/>
                  </a:cubicBezTo>
                  <a:cubicBezTo>
                    <a:pt x="3373" y="127"/>
                    <a:pt x="4406" y="1355"/>
                    <a:pt x="4453" y="2740"/>
                  </a:cubicBezTo>
                  <a:cubicBezTo>
                    <a:pt x="4541" y="1305"/>
                    <a:pt x="3433"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6330176" y="2789436"/>
              <a:ext cx="191154" cy="210536"/>
            </a:xfrm>
            <a:custGeom>
              <a:avLst/>
              <a:gdLst/>
              <a:ahLst/>
              <a:cxnLst/>
              <a:rect l="l" t="t" r="r" b="b"/>
              <a:pathLst>
                <a:path w="3452" h="3802" extrusionOk="0">
                  <a:moveTo>
                    <a:pt x="1725" y="1"/>
                  </a:moveTo>
                  <a:cubicBezTo>
                    <a:pt x="1314" y="1"/>
                    <a:pt x="934" y="161"/>
                    <a:pt x="637" y="428"/>
                  </a:cubicBezTo>
                  <a:cubicBezTo>
                    <a:pt x="649" y="426"/>
                    <a:pt x="660" y="426"/>
                    <a:pt x="672" y="426"/>
                  </a:cubicBezTo>
                  <a:cubicBezTo>
                    <a:pt x="1030" y="426"/>
                    <a:pt x="1320" y="715"/>
                    <a:pt x="1320" y="1072"/>
                  </a:cubicBezTo>
                  <a:cubicBezTo>
                    <a:pt x="1320" y="1431"/>
                    <a:pt x="1030" y="1722"/>
                    <a:pt x="672" y="1722"/>
                  </a:cubicBezTo>
                  <a:cubicBezTo>
                    <a:pt x="407" y="1722"/>
                    <a:pt x="178" y="1563"/>
                    <a:pt x="80" y="1333"/>
                  </a:cubicBezTo>
                  <a:cubicBezTo>
                    <a:pt x="28" y="1513"/>
                    <a:pt x="0" y="1704"/>
                    <a:pt x="0" y="1901"/>
                  </a:cubicBezTo>
                  <a:cubicBezTo>
                    <a:pt x="0" y="2950"/>
                    <a:pt x="773" y="3801"/>
                    <a:pt x="1725" y="3801"/>
                  </a:cubicBezTo>
                  <a:cubicBezTo>
                    <a:pt x="2680" y="3801"/>
                    <a:pt x="3451" y="2950"/>
                    <a:pt x="3451" y="1901"/>
                  </a:cubicBezTo>
                  <a:cubicBezTo>
                    <a:pt x="3451" y="852"/>
                    <a:pt x="2680" y="1"/>
                    <a:pt x="172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1"/>
            <p:cNvSpPr/>
            <p:nvPr/>
          </p:nvSpPr>
          <p:spPr>
            <a:xfrm>
              <a:off x="6163098" y="2889008"/>
              <a:ext cx="138659" cy="107871"/>
            </a:xfrm>
            <a:custGeom>
              <a:avLst/>
              <a:gdLst/>
              <a:ahLst/>
              <a:cxnLst/>
              <a:rect l="l" t="t" r="r" b="b"/>
              <a:pathLst>
                <a:path w="2504" h="1948" extrusionOk="0">
                  <a:moveTo>
                    <a:pt x="1267" y="0"/>
                  </a:moveTo>
                  <a:cubicBezTo>
                    <a:pt x="473" y="0"/>
                    <a:pt x="0" y="810"/>
                    <a:pt x="0" y="1262"/>
                  </a:cubicBezTo>
                  <a:cubicBezTo>
                    <a:pt x="0" y="1715"/>
                    <a:pt x="409" y="1947"/>
                    <a:pt x="1204" y="1947"/>
                  </a:cubicBezTo>
                  <a:cubicBezTo>
                    <a:pt x="1999" y="1947"/>
                    <a:pt x="2503" y="1715"/>
                    <a:pt x="2503" y="1262"/>
                  </a:cubicBezTo>
                  <a:cubicBezTo>
                    <a:pt x="2503" y="810"/>
                    <a:pt x="2062" y="0"/>
                    <a:pt x="126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1"/>
            <p:cNvSpPr/>
            <p:nvPr/>
          </p:nvSpPr>
          <p:spPr>
            <a:xfrm>
              <a:off x="6159443" y="2885353"/>
              <a:ext cx="145968" cy="77193"/>
            </a:xfrm>
            <a:custGeom>
              <a:avLst/>
              <a:gdLst/>
              <a:ahLst/>
              <a:cxnLst/>
              <a:rect l="l" t="t" r="r" b="b"/>
              <a:pathLst>
                <a:path w="2636" h="1394" extrusionOk="0">
                  <a:moveTo>
                    <a:pt x="1333" y="0"/>
                  </a:moveTo>
                  <a:cubicBezTo>
                    <a:pt x="470" y="0"/>
                    <a:pt x="0" y="877"/>
                    <a:pt x="0" y="1328"/>
                  </a:cubicBezTo>
                  <a:cubicBezTo>
                    <a:pt x="0" y="1364"/>
                    <a:pt x="29" y="1394"/>
                    <a:pt x="66" y="1394"/>
                  </a:cubicBezTo>
                  <a:cubicBezTo>
                    <a:pt x="103" y="1394"/>
                    <a:pt x="132" y="1364"/>
                    <a:pt x="132" y="1328"/>
                  </a:cubicBezTo>
                  <a:cubicBezTo>
                    <a:pt x="132" y="907"/>
                    <a:pt x="577" y="133"/>
                    <a:pt x="1333" y="133"/>
                  </a:cubicBezTo>
                  <a:cubicBezTo>
                    <a:pt x="2090" y="133"/>
                    <a:pt x="2503" y="922"/>
                    <a:pt x="2503" y="1328"/>
                  </a:cubicBezTo>
                  <a:cubicBezTo>
                    <a:pt x="2503" y="1364"/>
                    <a:pt x="2533" y="1394"/>
                    <a:pt x="2569" y="1394"/>
                  </a:cubicBezTo>
                  <a:cubicBezTo>
                    <a:pt x="2605" y="1394"/>
                    <a:pt x="2635" y="1364"/>
                    <a:pt x="2635" y="1328"/>
                  </a:cubicBezTo>
                  <a:cubicBezTo>
                    <a:pt x="2635" y="864"/>
                    <a:pt x="2196" y="0"/>
                    <a:pt x="1333" y="0"/>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1"/>
            <p:cNvSpPr/>
            <p:nvPr/>
          </p:nvSpPr>
          <p:spPr>
            <a:xfrm>
              <a:off x="6184253" y="2904735"/>
              <a:ext cx="43857" cy="38264"/>
            </a:xfrm>
            <a:custGeom>
              <a:avLst/>
              <a:gdLst/>
              <a:ahLst/>
              <a:cxnLst/>
              <a:rect l="l" t="t" r="r" b="b"/>
              <a:pathLst>
                <a:path w="792" h="691" extrusionOk="0">
                  <a:moveTo>
                    <a:pt x="580" y="0"/>
                  </a:moveTo>
                  <a:cubicBezTo>
                    <a:pt x="562" y="0"/>
                    <a:pt x="544" y="3"/>
                    <a:pt x="527" y="10"/>
                  </a:cubicBezTo>
                  <a:cubicBezTo>
                    <a:pt x="343" y="81"/>
                    <a:pt x="174" y="197"/>
                    <a:pt x="55" y="355"/>
                  </a:cubicBezTo>
                  <a:cubicBezTo>
                    <a:pt x="35" y="375"/>
                    <a:pt x="22" y="398"/>
                    <a:pt x="14" y="424"/>
                  </a:cubicBezTo>
                  <a:cubicBezTo>
                    <a:pt x="4" y="448"/>
                    <a:pt x="0" y="472"/>
                    <a:pt x="1" y="498"/>
                  </a:cubicBezTo>
                  <a:cubicBezTo>
                    <a:pt x="3" y="548"/>
                    <a:pt x="26" y="605"/>
                    <a:pt x="65" y="637"/>
                  </a:cubicBezTo>
                  <a:cubicBezTo>
                    <a:pt x="101" y="669"/>
                    <a:pt x="147" y="691"/>
                    <a:pt x="195" y="691"/>
                  </a:cubicBezTo>
                  <a:cubicBezTo>
                    <a:pt x="199" y="691"/>
                    <a:pt x="203" y="691"/>
                    <a:pt x="207" y="691"/>
                  </a:cubicBezTo>
                  <a:cubicBezTo>
                    <a:pt x="256" y="687"/>
                    <a:pt x="314" y="668"/>
                    <a:pt x="346" y="627"/>
                  </a:cubicBezTo>
                  <a:cubicBezTo>
                    <a:pt x="382" y="579"/>
                    <a:pt x="425" y="535"/>
                    <a:pt x="470" y="494"/>
                  </a:cubicBezTo>
                  <a:cubicBezTo>
                    <a:pt x="522" y="455"/>
                    <a:pt x="577" y="420"/>
                    <a:pt x="635" y="393"/>
                  </a:cubicBezTo>
                  <a:cubicBezTo>
                    <a:pt x="638" y="392"/>
                    <a:pt x="639" y="392"/>
                    <a:pt x="642" y="391"/>
                  </a:cubicBezTo>
                  <a:cubicBezTo>
                    <a:pt x="692" y="371"/>
                    <a:pt x="735" y="342"/>
                    <a:pt x="760" y="292"/>
                  </a:cubicBezTo>
                  <a:cubicBezTo>
                    <a:pt x="783" y="250"/>
                    <a:pt x="791" y="189"/>
                    <a:pt x="774" y="142"/>
                  </a:cubicBezTo>
                  <a:cubicBezTo>
                    <a:pt x="757" y="93"/>
                    <a:pt x="725" y="46"/>
                    <a:pt x="677" y="24"/>
                  </a:cubicBezTo>
                  <a:cubicBezTo>
                    <a:pt x="647" y="10"/>
                    <a:pt x="613"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1"/>
            <p:cNvSpPr/>
            <p:nvPr/>
          </p:nvSpPr>
          <p:spPr>
            <a:xfrm>
              <a:off x="6197046" y="3188718"/>
              <a:ext cx="60746" cy="28131"/>
            </a:xfrm>
            <a:custGeom>
              <a:avLst/>
              <a:gdLst/>
              <a:ahLst/>
              <a:cxnLst/>
              <a:rect l="l" t="t" r="r" b="b"/>
              <a:pathLst>
                <a:path w="1097" h="508" extrusionOk="0">
                  <a:moveTo>
                    <a:pt x="75" y="0"/>
                  </a:moveTo>
                  <a:cubicBezTo>
                    <a:pt x="56" y="0"/>
                    <a:pt x="38" y="8"/>
                    <a:pt x="25" y="23"/>
                  </a:cubicBezTo>
                  <a:cubicBezTo>
                    <a:pt x="0" y="51"/>
                    <a:pt x="3" y="93"/>
                    <a:pt x="31" y="116"/>
                  </a:cubicBezTo>
                  <a:cubicBezTo>
                    <a:pt x="308" y="357"/>
                    <a:pt x="661" y="494"/>
                    <a:pt x="1028" y="507"/>
                  </a:cubicBezTo>
                  <a:lnTo>
                    <a:pt x="1029" y="507"/>
                  </a:lnTo>
                  <a:cubicBezTo>
                    <a:pt x="1065" y="507"/>
                    <a:pt x="1094" y="479"/>
                    <a:pt x="1095" y="444"/>
                  </a:cubicBezTo>
                  <a:cubicBezTo>
                    <a:pt x="1097" y="407"/>
                    <a:pt x="1068" y="376"/>
                    <a:pt x="1032" y="375"/>
                  </a:cubicBezTo>
                  <a:cubicBezTo>
                    <a:pt x="696" y="363"/>
                    <a:pt x="372" y="236"/>
                    <a:pt x="118" y="16"/>
                  </a:cubicBezTo>
                  <a:cubicBezTo>
                    <a:pt x="106" y="6"/>
                    <a:pt x="90" y="0"/>
                    <a:pt x="75"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1"/>
            <p:cNvSpPr/>
            <p:nvPr/>
          </p:nvSpPr>
          <p:spPr>
            <a:xfrm>
              <a:off x="6157284" y="3016157"/>
              <a:ext cx="155548" cy="167842"/>
            </a:xfrm>
            <a:custGeom>
              <a:avLst/>
              <a:gdLst/>
              <a:ahLst/>
              <a:cxnLst/>
              <a:rect l="l" t="t" r="r" b="b"/>
              <a:pathLst>
                <a:path w="2809" h="3031" extrusionOk="0">
                  <a:moveTo>
                    <a:pt x="1405" y="1"/>
                  </a:moveTo>
                  <a:cubicBezTo>
                    <a:pt x="629" y="1"/>
                    <a:pt x="0" y="1013"/>
                    <a:pt x="0" y="1841"/>
                  </a:cubicBezTo>
                  <a:cubicBezTo>
                    <a:pt x="0" y="2019"/>
                    <a:pt x="29" y="2174"/>
                    <a:pt x="81" y="2310"/>
                  </a:cubicBezTo>
                  <a:cubicBezTo>
                    <a:pt x="274" y="2809"/>
                    <a:pt x="795" y="3031"/>
                    <a:pt x="1405" y="3031"/>
                  </a:cubicBezTo>
                  <a:cubicBezTo>
                    <a:pt x="1977" y="3031"/>
                    <a:pt x="2470" y="2835"/>
                    <a:pt x="2689" y="2397"/>
                  </a:cubicBezTo>
                  <a:cubicBezTo>
                    <a:pt x="2767" y="2243"/>
                    <a:pt x="2808" y="2057"/>
                    <a:pt x="2808" y="1841"/>
                  </a:cubicBezTo>
                  <a:cubicBezTo>
                    <a:pt x="2808" y="1013"/>
                    <a:pt x="2181" y="1"/>
                    <a:pt x="1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6161714" y="3114510"/>
              <a:ext cx="144473" cy="69496"/>
            </a:xfrm>
            <a:custGeom>
              <a:avLst/>
              <a:gdLst/>
              <a:ahLst/>
              <a:cxnLst/>
              <a:rect l="l" t="t" r="r" b="b"/>
              <a:pathLst>
                <a:path w="2609" h="1255" extrusionOk="0">
                  <a:moveTo>
                    <a:pt x="1288" y="1"/>
                  </a:moveTo>
                  <a:cubicBezTo>
                    <a:pt x="1232" y="1"/>
                    <a:pt x="1176" y="3"/>
                    <a:pt x="1121" y="8"/>
                  </a:cubicBezTo>
                  <a:cubicBezTo>
                    <a:pt x="694" y="48"/>
                    <a:pt x="301" y="238"/>
                    <a:pt x="1" y="534"/>
                  </a:cubicBezTo>
                  <a:cubicBezTo>
                    <a:pt x="194" y="1033"/>
                    <a:pt x="715" y="1255"/>
                    <a:pt x="1324" y="1255"/>
                  </a:cubicBezTo>
                  <a:cubicBezTo>
                    <a:pt x="1897" y="1255"/>
                    <a:pt x="2390" y="1059"/>
                    <a:pt x="2609" y="621"/>
                  </a:cubicBezTo>
                  <a:cubicBezTo>
                    <a:pt x="2588" y="590"/>
                    <a:pt x="2566" y="561"/>
                    <a:pt x="2542" y="534"/>
                  </a:cubicBezTo>
                  <a:cubicBezTo>
                    <a:pt x="2242" y="174"/>
                    <a:pt x="1752" y="1"/>
                    <a:pt x="1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81109" y="2619977"/>
              <a:ext cx="187057" cy="83339"/>
            </a:xfrm>
            <a:custGeom>
              <a:avLst/>
              <a:gdLst/>
              <a:ahLst/>
              <a:cxnLst/>
              <a:rect l="l" t="t" r="r" b="b"/>
              <a:pathLst>
                <a:path w="3378" h="1505" extrusionOk="0">
                  <a:moveTo>
                    <a:pt x="2428" y="0"/>
                  </a:moveTo>
                  <a:cubicBezTo>
                    <a:pt x="2366" y="0"/>
                    <a:pt x="2301" y="5"/>
                    <a:pt x="2235" y="15"/>
                  </a:cubicBezTo>
                  <a:cubicBezTo>
                    <a:pt x="1510" y="128"/>
                    <a:pt x="1" y="990"/>
                    <a:pt x="138" y="1468"/>
                  </a:cubicBezTo>
                  <a:cubicBezTo>
                    <a:pt x="146" y="1494"/>
                    <a:pt x="186" y="1505"/>
                    <a:pt x="251" y="1505"/>
                  </a:cubicBezTo>
                  <a:cubicBezTo>
                    <a:pt x="619" y="1505"/>
                    <a:pt x="1779" y="1159"/>
                    <a:pt x="2350" y="1042"/>
                  </a:cubicBezTo>
                  <a:cubicBezTo>
                    <a:pt x="2857" y="939"/>
                    <a:pt x="3378" y="913"/>
                    <a:pt x="3356" y="598"/>
                  </a:cubicBezTo>
                  <a:cubicBezTo>
                    <a:pt x="3335" y="318"/>
                    <a:pt x="2942" y="0"/>
                    <a:pt x="242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6396631" y="2612612"/>
              <a:ext cx="187057" cy="83339"/>
            </a:xfrm>
            <a:custGeom>
              <a:avLst/>
              <a:gdLst/>
              <a:ahLst/>
              <a:cxnLst/>
              <a:rect l="l" t="t" r="r" b="b"/>
              <a:pathLst>
                <a:path w="3378" h="1505" extrusionOk="0">
                  <a:moveTo>
                    <a:pt x="949" y="1"/>
                  </a:moveTo>
                  <a:cubicBezTo>
                    <a:pt x="436" y="1"/>
                    <a:pt x="42" y="318"/>
                    <a:pt x="23" y="599"/>
                  </a:cubicBezTo>
                  <a:cubicBezTo>
                    <a:pt x="1" y="913"/>
                    <a:pt x="521" y="939"/>
                    <a:pt x="1028" y="1042"/>
                  </a:cubicBezTo>
                  <a:cubicBezTo>
                    <a:pt x="1598" y="1159"/>
                    <a:pt x="2757" y="1504"/>
                    <a:pt x="3126" y="1504"/>
                  </a:cubicBezTo>
                  <a:cubicBezTo>
                    <a:pt x="3192" y="1504"/>
                    <a:pt x="3233" y="1493"/>
                    <a:pt x="3240" y="1468"/>
                  </a:cubicBezTo>
                  <a:cubicBezTo>
                    <a:pt x="3378" y="991"/>
                    <a:pt x="1868" y="129"/>
                    <a:pt x="1144" y="16"/>
                  </a:cubicBezTo>
                  <a:cubicBezTo>
                    <a:pt x="1077" y="5"/>
                    <a:pt x="1012" y="1"/>
                    <a:pt x="94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6007373" y="2454837"/>
              <a:ext cx="288393" cy="167952"/>
            </a:xfrm>
            <a:custGeom>
              <a:avLst/>
              <a:gdLst/>
              <a:ahLst/>
              <a:cxnLst/>
              <a:rect l="l" t="t" r="r" b="b"/>
              <a:pathLst>
                <a:path w="5208" h="3033" extrusionOk="0">
                  <a:moveTo>
                    <a:pt x="5207" y="1"/>
                  </a:moveTo>
                  <a:cubicBezTo>
                    <a:pt x="4332" y="1167"/>
                    <a:pt x="3058" y="2029"/>
                    <a:pt x="1648" y="2406"/>
                  </a:cubicBezTo>
                  <a:cubicBezTo>
                    <a:pt x="1448" y="2460"/>
                    <a:pt x="1234" y="2502"/>
                    <a:pt x="1027" y="2502"/>
                  </a:cubicBezTo>
                  <a:cubicBezTo>
                    <a:pt x="826" y="2502"/>
                    <a:pt x="633" y="2462"/>
                    <a:pt x="464" y="2355"/>
                  </a:cubicBezTo>
                  <a:cubicBezTo>
                    <a:pt x="220" y="2200"/>
                    <a:pt x="78" y="1929"/>
                    <a:pt x="28" y="1642"/>
                  </a:cubicBezTo>
                  <a:cubicBezTo>
                    <a:pt x="13" y="1732"/>
                    <a:pt x="4" y="1820"/>
                    <a:pt x="4" y="1911"/>
                  </a:cubicBezTo>
                  <a:cubicBezTo>
                    <a:pt x="0" y="2287"/>
                    <a:pt x="147" y="2684"/>
                    <a:pt x="464" y="2885"/>
                  </a:cubicBezTo>
                  <a:cubicBezTo>
                    <a:pt x="633" y="2993"/>
                    <a:pt x="827" y="3033"/>
                    <a:pt x="1028" y="3033"/>
                  </a:cubicBezTo>
                  <a:cubicBezTo>
                    <a:pt x="1235" y="3033"/>
                    <a:pt x="1448" y="2991"/>
                    <a:pt x="1648" y="2937"/>
                  </a:cubicBezTo>
                  <a:cubicBezTo>
                    <a:pt x="2771" y="2637"/>
                    <a:pt x="3808" y="2028"/>
                    <a:pt x="4627" y="1202"/>
                  </a:cubicBezTo>
                  <a:cubicBezTo>
                    <a:pt x="4735" y="771"/>
                    <a:pt x="4972" y="380"/>
                    <a:pt x="520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6257685" y="2517360"/>
              <a:ext cx="445603" cy="219506"/>
            </a:xfrm>
            <a:custGeom>
              <a:avLst/>
              <a:gdLst/>
              <a:ahLst/>
              <a:cxnLst/>
              <a:rect l="l" t="t" r="r" b="b"/>
              <a:pathLst>
                <a:path w="8047" h="3964" extrusionOk="0">
                  <a:moveTo>
                    <a:pt x="5388" y="0"/>
                  </a:moveTo>
                  <a:cubicBezTo>
                    <a:pt x="4427" y="825"/>
                    <a:pt x="3262" y="1407"/>
                    <a:pt x="2026" y="1681"/>
                  </a:cubicBezTo>
                  <a:cubicBezTo>
                    <a:pt x="1805" y="1730"/>
                    <a:pt x="1569" y="1766"/>
                    <a:pt x="1339" y="1766"/>
                  </a:cubicBezTo>
                  <a:cubicBezTo>
                    <a:pt x="1016" y="1766"/>
                    <a:pt x="705" y="1695"/>
                    <a:pt x="461" y="1491"/>
                  </a:cubicBezTo>
                  <a:cubicBezTo>
                    <a:pt x="243" y="1308"/>
                    <a:pt x="118" y="1045"/>
                    <a:pt x="73" y="763"/>
                  </a:cubicBezTo>
                  <a:lnTo>
                    <a:pt x="73" y="763"/>
                  </a:lnTo>
                  <a:cubicBezTo>
                    <a:pt x="0" y="1220"/>
                    <a:pt x="109" y="1726"/>
                    <a:pt x="461" y="2021"/>
                  </a:cubicBezTo>
                  <a:cubicBezTo>
                    <a:pt x="704" y="2226"/>
                    <a:pt x="1015" y="2296"/>
                    <a:pt x="1337" y="2296"/>
                  </a:cubicBezTo>
                  <a:cubicBezTo>
                    <a:pt x="1568" y="2296"/>
                    <a:pt x="1804" y="2260"/>
                    <a:pt x="2026" y="2211"/>
                  </a:cubicBezTo>
                  <a:cubicBezTo>
                    <a:pt x="3262" y="1938"/>
                    <a:pt x="4427" y="1356"/>
                    <a:pt x="5388" y="530"/>
                  </a:cubicBezTo>
                  <a:cubicBezTo>
                    <a:pt x="5680" y="2172"/>
                    <a:pt x="6618" y="3092"/>
                    <a:pt x="8047" y="3963"/>
                  </a:cubicBezTo>
                  <a:cubicBezTo>
                    <a:pt x="6618" y="3090"/>
                    <a:pt x="5680" y="1641"/>
                    <a:pt x="538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790399" y="2470953"/>
              <a:ext cx="231523" cy="170389"/>
            </a:xfrm>
            <a:custGeom>
              <a:avLst/>
              <a:gdLst/>
              <a:ahLst/>
              <a:cxnLst/>
              <a:rect l="l" t="t" r="r" b="b"/>
              <a:pathLst>
                <a:path w="4181" h="3077" extrusionOk="0">
                  <a:moveTo>
                    <a:pt x="4181" y="1"/>
                  </a:moveTo>
                  <a:lnTo>
                    <a:pt x="1" y="3076"/>
                  </a:lnTo>
                  <a:cubicBezTo>
                    <a:pt x="1817" y="2803"/>
                    <a:pt x="3370" y="1650"/>
                    <a:pt x="4181"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666184" y="2064306"/>
              <a:ext cx="1096591" cy="672529"/>
            </a:xfrm>
            <a:custGeom>
              <a:avLst/>
              <a:gdLst/>
              <a:ahLst/>
              <a:cxnLst/>
              <a:rect l="l" t="t" r="r" b="b"/>
              <a:pathLst>
                <a:path w="19803" h="12145" extrusionOk="0">
                  <a:moveTo>
                    <a:pt x="12228" y="1"/>
                  </a:moveTo>
                  <a:cubicBezTo>
                    <a:pt x="11661" y="1"/>
                    <a:pt x="11089" y="191"/>
                    <a:pt x="10699" y="597"/>
                  </a:cubicBezTo>
                  <a:cubicBezTo>
                    <a:pt x="10363" y="952"/>
                    <a:pt x="10202" y="1478"/>
                    <a:pt x="10292" y="1949"/>
                  </a:cubicBezTo>
                  <a:cubicBezTo>
                    <a:pt x="10323" y="2124"/>
                    <a:pt x="10389" y="2290"/>
                    <a:pt x="10493" y="2437"/>
                  </a:cubicBezTo>
                  <a:cubicBezTo>
                    <a:pt x="10419" y="2378"/>
                    <a:pt x="10345" y="2321"/>
                    <a:pt x="10268" y="2262"/>
                  </a:cubicBezTo>
                  <a:cubicBezTo>
                    <a:pt x="9619" y="1760"/>
                    <a:pt x="8947" y="1277"/>
                    <a:pt x="8198" y="943"/>
                  </a:cubicBezTo>
                  <a:cubicBezTo>
                    <a:pt x="7614" y="682"/>
                    <a:pt x="6974" y="516"/>
                    <a:pt x="6338" y="516"/>
                  </a:cubicBezTo>
                  <a:cubicBezTo>
                    <a:pt x="6065" y="516"/>
                    <a:pt x="5792" y="547"/>
                    <a:pt x="5525" y="614"/>
                  </a:cubicBezTo>
                  <a:cubicBezTo>
                    <a:pt x="4636" y="835"/>
                    <a:pt x="3836" y="1510"/>
                    <a:pt x="3619" y="2400"/>
                  </a:cubicBezTo>
                  <a:cubicBezTo>
                    <a:pt x="3557" y="2660"/>
                    <a:pt x="3545" y="2921"/>
                    <a:pt x="3574" y="3181"/>
                  </a:cubicBezTo>
                  <a:cubicBezTo>
                    <a:pt x="3661" y="3937"/>
                    <a:pt x="4101" y="4665"/>
                    <a:pt x="4651" y="5217"/>
                  </a:cubicBezTo>
                  <a:cubicBezTo>
                    <a:pt x="4473" y="5155"/>
                    <a:pt x="4290" y="5111"/>
                    <a:pt x="4105" y="5082"/>
                  </a:cubicBezTo>
                  <a:cubicBezTo>
                    <a:pt x="3928" y="5054"/>
                    <a:pt x="3748" y="5040"/>
                    <a:pt x="3569" y="5040"/>
                  </a:cubicBezTo>
                  <a:cubicBezTo>
                    <a:pt x="3281" y="5040"/>
                    <a:pt x="2992" y="5076"/>
                    <a:pt x="2710" y="5145"/>
                  </a:cubicBezTo>
                  <a:cubicBezTo>
                    <a:pt x="1843" y="5356"/>
                    <a:pt x="1050" y="5882"/>
                    <a:pt x="567" y="6636"/>
                  </a:cubicBezTo>
                  <a:cubicBezTo>
                    <a:pt x="166" y="7262"/>
                    <a:pt x="1" y="8018"/>
                    <a:pt x="53" y="8758"/>
                  </a:cubicBezTo>
                  <a:cubicBezTo>
                    <a:pt x="85" y="9211"/>
                    <a:pt x="201" y="9658"/>
                    <a:pt x="393" y="10065"/>
                  </a:cubicBezTo>
                  <a:cubicBezTo>
                    <a:pt x="612" y="9998"/>
                    <a:pt x="816" y="9971"/>
                    <a:pt x="1003" y="9971"/>
                  </a:cubicBezTo>
                  <a:cubicBezTo>
                    <a:pt x="1767" y="9971"/>
                    <a:pt x="2244" y="10419"/>
                    <a:pt x="2244" y="10419"/>
                  </a:cubicBezTo>
                  <a:cubicBezTo>
                    <a:pt x="4060" y="10146"/>
                    <a:pt x="5613" y="8993"/>
                    <a:pt x="6424" y="7344"/>
                  </a:cubicBezTo>
                  <a:lnTo>
                    <a:pt x="6424" y="7344"/>
                  </a:lnTo>
                  <a:cubicBezTo>
                    <a:pt x="6308" y="7663"/>
                    <a:pt x="6194" y="7988"/>
                    <a:pt x="6169" y="8323"/>
                  </a:cubicBezTo>
                  <a:cubicBezTo>
                    <a:pt x="6166" y="8361"/>
                    <a:pt x="6165" y="8396"/>
                    <a:pt x="6165" y="8433"/>
                  </a:cubicBezTo>
                  <a:cubicBezTo>
                    <a:pt x="6164" y="8519"/>
                    <a:pt x="6172" y="8609"/>
                    <a:pt x="6189" y="8694"/>
                  </a:cubicBezTo>
                  <a:cubicBezTo>
                    <a:pt x="6238" y="8981"/>
                    <a:pt x="6381" y="9252"/>
                    <a:pt x="6625" y="9407"/>
                  </a:cubicBezTo>
                  <a:cubicBezTo>
                    <a:pt x="6794" y="9514"/>
                    <a:pt x="6988" y="9554"/>
                    <a:pt x="7189" y="9554"/>
                  </a:cubicBezTo>
                  <a:cubicBezTo>
                    <a:pt x="7396" y="9554"/>
                    <a:pt x="7609" y="9512"/>
                    <a:pt x="7809" y="9459"/>
                  </a:cubicBezTo>
                  <a:cubicBezTo>
                    <a:pt x="9217" y="9083"/>
                    <a:pt x="10493" y="8220"/>
                    <a:pt x="11368" y="7053"/>
                  </a:cubicBezTo>
                  <a:lnTo>
                    <a:pt x="11368" y="7053"/>
                  </a:lnTo>
                  <a:cubicBezTo>
                    <a:pt x="11133" y="7432"/>
                    <a:pt x="10896" y="7823"/>
                    <a:pt x="10788" y="8254"/>
                  </a:cubicBezTo>
                  <a:cubicBezTo>
                    <a:pt x="10780" y="8287"/>
                    <a:pt x="10772" y="8319"/>
                    <a:pt x="10764" y="8353"/>
                  </a:cubicBezTo>
                  <a:cubicBezTo>
                    <a:pt x="10727" y="8545"/>
                    <a:pt x="10721" y="8749"/>
                    <a:pt x="10754" y="8944"/>
                  </a:cubicBezTo>
                  <a:cubicBezTo>
                    <a:pt x="10799" y="9226"/>
                    <a:pt x="10924" y="9489"/>
                    <a:pt x="11142" y="9672"/>
                  </a:cubicBezTo>
                  <a:cubicBezTo>
                    <a:pt x="11385" y="9877"/>
                    <a:pt x="11696" y="9947"/>
                    <a:pt x="12018" y="9947"/>
                  </a:cubicBezTo>
                  <a:cubicBezTo>
                    <a:pt x="12249" y="9947"/>
                    <a:pt x="12485" y="9911"/>
                    <a:pt x="12707" y="9862"/>
                  </a:cubicBezTo>
                  <a:cubicBezTo>
                    <a:pt x="13943" y="9589"/>
                    <a:pt x="15108" y="9006"/>
                    <a:pt x="16069" y="8181"/>
                  </a:cubicBezTo>
                  <a:cubicBezTo>
                    <a:pt x="16361" y="9822"/>
                    <a:pt x="17299" y="11271"/>
                    <a:pt x="18728" y="12144"/>
                  </a:cubicBezTo>
                  <a:lnTo>
                    <a:pt x="18728" y="12143"/>
                  </a:lnTo>
                  <a:cubicBezTo>
                    <a:pt x="18718" y="12092"/>
                    <a:pt x="18587" y="11435"/>
                    <a:pt x="18373" y="10837"/>
                  </a:cubicBezTo>
                  <a:cubicBezTo>
                    <a:pt x="18322" y="10691"/>
                    <a:pt x="18274" y="10578"/>
                    <a:pt x="18213" y="10446"/>
                  </a:cubicBezTo>
                  <a:cubicBezTo>
                    <a:pt x="18213" y="10446"/>
                    <a:pt x="18769" y="9974"/>
                    <a:pt x="19533" y="9974"/>
                  </a:cubicBezTo>
                  <a:cubicBezTo>
                    <a:pt x="19600" y="9974"/>
                    <a:pt x="19669" y="9977"/>
                    <a:pt x="19739" y="9985"/>
                  </a:cubicBezTo>
                  <a:cubicBezTo>
                    <a:pt x="19764" y="9684"/>
                    <a:pt x="19785" y="9383"/>
                    <a:pt x="19793" y="9081"/>
                  </a:cubicBezTo>
                  <a:cubicBezTo>
                    <a:pt x="19803" y="8742"/>
                    <a:pt x="19796" y="8405"/>
                    <a:pt x="19760" y="8067"/>
                  </a:cubicBezTo>
                  <a:cubicBezTo>
                    <a:pt x="19682" y="7345"/>
                    <a:pt x="19459" y="6621"/>
                    <a:pt x="19002" y="6056"/>
                  </a:cubicBezTo>
                  <a:cubicBezTo>
                    <a:pt x="18573" y="5523"/>
                    <a:pt x="17924" y="5146"/>
                    <a:pt x="17243" y="5138"/>
                  </a:cubicBezTo>
                  <a:cubicBezTo>
                    <a:pt x="16848" y="3413"/>
                    <a:pt x="15804" y="1840"/>
                    <a:pt x="14362" y="812"/>
                  </a:cubicBezTo>
                  <a:cubicBezTo>
                    <a:pt x="13819" y="425"/>
                    <a:pt x="13206" y="104"/>
                    <a:pt x="12544" y="21"/>
                  </a:cubicBezTo>
                  <a:cubicBezTo>
                    <a:pt x="12439" y="8"/>
                    <a:pt x="12334" y="1"/>
                    <a:pt x="12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666184" y="2341255"/>
              <a:ext cx="1037063" cy="395599"/>
            </a:xfrm>
            <a:custGeom>
              <a:avLst/>
              <a:gdLst/>
              <a:ahLst/>
              <a:cxnLst/>
              <a:rect l="l" t="t" r="r" b="b"/>
              <a:pathLst>
                <a:path w="18728" h="7144" extrusionOk="0">
                  <a:moveTo>
                    <a:pt x="14198" y="1"/>
                  </a:moveTo>
                  <a:lnTo>
                    <a:pt x="14198" y="1"/>
                  </a:lnTo>
                  <a:cubicBezTo>
                    <a:pt x="13167" y="506"/>
                    <a:pt x="12137" y="1011"/>
                    <a:pt x="11107" y="1518"/>
                  </a:cubicBezTo>
                  <a:cubicBezTo>
                    <a:pt x="10683" y="1726"/>
                    <a:pt x="10257" y="1936"/>
                    <a:pt x="9832" y="2144"/>
                  </a:cubicBezTo>
                  <a:cubicBezTo>
                    <a:pt x="9495" y="2310"/>
                    <a:pt x="9149" y="2478"/>
                    <a:pt x="8776" y="2519"/>
                  </a:cubicBezTo>
                  <a:cubicBezTo>
                    <a:pt x="8725" y="2525"/>
                    <a:pt x="8674" y="2528"/>
                    <a:pt x="8623" y="2528"/>
                  </a:cubicBezTo>
                  <a:cubicBezTo>
                    <a:pt x="8295" y="2528"/>
                    <a:pt x="7961" y="2411"/>
                    <a:pt x="7765" y="2153"/>
                  </a:cubicBezTo>
                  <a:cubicBezTo>
                    <a:pt x="7564" y="1885"/>
                    <a:pt x="7545" y="1515"/>
                    <a:pt x="7637" y="1193"/>
                  </a:cubicBezTo>
                  <a:cubicBezTo>
                    <a:pt x="7726" y="871"/>
                    <a:pt x="7915" y="585"/>
                    <a:pt x="8099" y="307"/>
                  </a:cubicBezTo>
                  <a:lnTo>
                    <a:pt x="8099" y="307"/>
                  </a:lnTo>
                  <a:cubicBezTo>
                    <a:pt x="7437" y="1020"/>
                    <a:pt x="6692" y="1658"/>
                    <a:pt x="5886" y="2205"/>
                  </a:cubicBezTo>
                  <a:cubicBezTo>
                    <a:pt x="5401" y="2532"/>
                    <a:pt x="4897" y="2828"/>
                    <a:pt x="4373" y="3088"/>
                  </a:cubicBezTo>
                  <a:cubicBezTo>
                    <a:pt x="4007" y="3270"/>
                    <a:pt x="3604" y="3436"/>
                    <a:pt x="3204" y="3436"/>
                  </a:cubicBezTo>
                  <a:cubicBezTo>
                    <a:pt x="3098" y="3436"/>
                    <a:pt x="2992" y="3425"/>
                    <a:pt x="2887" y="3399"/>
                  </a:cubicBezTo>
                  <a:cubicBezTo>
                    <a:pt x="2148" y="3213"/>
                    <a:pt x="1749" y="2333"/>
                    <a:pt x="1884" y="1584"/>
                  </a:cubicBezTo>
                  <a:cubicBezTo>
                    <a:pt x="1985" y="1029"/>
                    <a:pt x="2309" y="548"/>
                    <a:pt x="2710" y="144"/>
                  </a:cubicBezTo>
                  <a:lnTo>
                    <a:pt x="2710" y="144"/>
                  </a:lnTo>
                  <a:cubicBezTo>
                    <a:pt x="1843" y="355"/>
                    <a:pt x="1050" y="881"/>
                    <a:pt x="567" y="1635"/>
                  </a:cubicBezTo>
                  <a:cubicBezTo>
                    <a:pt x="166" y="2261"/>
                    <a:pt x="1" y="3017"/>
                    <a:pt x="53" y="3757"/>
                  </a:cubicBezTo>
                  <a:cubicBezTo>
                    <a:pt x="85" y="4210"/>
                    <a:pt x="201" y="4657"/>
                    <a:pt x="393" y="5064"/>
                  </a:cubicBezTo>
                  <a:cubicBezTo>
                    <a:pt x="612" y="4997"/>
                    <a:pt x="816" y="4970"/>
                    <a:pt x="1003" y="4970"/>
                  </a:cubicBezTo>
                  <a:cubicBezTo>
                    <a:pt x="1767" y="4970"/>
                    <a:pt x="2244" y="5418"/>
                    <a:pt x="2244" y="5418"/>
                  </a:cubicBezTo>
                  <a:cubicBezTo>
                    <a:pt x="4060" y="5145"/>
                    <a:pt x="5613" y="3992"/>
                    <a:pt x="6424" y="2343"/>
                  </a:cubicBezTo>
                  <a:lnTo>
                    <a:pt x="6424" y="2343"/>
                  </a:lnTo>
                  <a:cubicBezTo>
                    <a:pt x="6308" y="2662"/>
                    <a:pt x="6194" y="2987"/>
                    <a:pt x="6169" y="3322"/>
                  </a:cubicBezTo>
                  <a:cubicBezTo>
                    <a:pt x="6166" y="3360"/>
                    <a:pt x="6165" y="3395"/>
                    <a:pt x="6165" y="3432"/>
                  </a:cubicBezTo>
                  <a:cubicBezTo>
                    <a:pt x="6164" y="3518"/>
                    <a:pt x="6172" y="3608"/>
                    <a:pt x="6189" y="3693"/>
                  </a:cubicBezTo>
                  <a:cubicBezTo>
                    <a:pt x="6238" y="3980"/>
                    <a:pt x="6381" y="4251"/>
                    <a:pt x="6625" y="4406"/>
                  </a:cubicBezTo>
                  <a:cubicBezTo>
                    <a:pt x="6794" y="4513"/>
                    <a:pt x="6988" y="4553"/>
                    <a:pt x="7189" y="4553"/>
                  </a:cubicBezTo>
                  <a:cubicBezTo>
                    <a:pt x="7396" y="4553"/>
                    <a:pt x="7609" y="4511"/>
                    <a:pt x="7809" y="4458"/>
                  </a:cubicBezTo>
                  <a:cubicBezTo>
                    <a:pt x="9217" y="4080"/>
                    <a:pt x="10493" y="3219"/>
                    <a:pt x="11368" y="2052"/>
                  </a:cubicBezTo>
                  <a:lnTo>
                    <a:pt x="11368" y="2052"/>
                  </a:lnTo>
                  <a:cubicBezTo>
                    <a:pt x="11133" y="2431"/>
                    <a:pt x="10896" y="2822"/>
                    <a:pt x="10788" y="3253"/>
                  </a:cubicBezTo>
                  <a:cubicBezTo>
                    <a:pt x="10780" y="3286"/>
                    <a:pt x="10772" y="3318"/>
                    <a:pt x="10764" y="3352"/>
                  </a:cubicBezTo>
                  <a:cubicBezTo>
                    <a:pt x="10727" y="3544"/>
                    <a:pt x="10721" y="3748"/>
                    <a:pt x="10754" y="3943"/>
                  </a:cubicBezTo>
                  <a:cubicBezTo>
                    <a:pt x="10799" y="4225"/>
                    <a:pt x="10924" y="4488"/>
                    <a:pt x="11142" y="4671"/>
                  </a:cubicBezTo>
                  <a:cubicBezTo>
                    <a:pt x="11385" y="4876"/>
                    <a:pt x="11696" y="4946"/>
                    <a:pt x="12018" y="4946"/>
                  </a:cubicBezTo>
                  <a:cubicBezTo>
                    <a:pt x="12249" y="4946"/>
                    <a:pt x="12485" y="4910"/>
                    <a:pt x="12707" y="4861"/>
                  </a:cubicBezTo>
                  <a:cubicBezTo>
                    <a:pt x="13943" y="4588"/>
                    <a:pt x="15108" y="4005"/>
                    <a:pt x="16069" y="3180"/>
                  </a:cubicBezTo>
                  <a:cubicBezTo>
                    <a:pt x="16361" y="4821"/>
                    <a:pt x="17299" y="6270"/>
                    <a:pt x="18728" y="7143"/>
                  </a:cubicBezTo>
                  <a:lnTo>
                    <a:pt x="18728" y="7142"/>
                  </a:lnTo>
                  <a:cubicBezTo>
                    <a:pt x="18718" y="7091"/>
                    <a:pt x="18586" y="6434"/>
                    <a:pt x="18373" y="5836"/>
                  </a:cubicBezTo>
                  <a:cubicBezTo>
                    <a:pt x="18322" y="5690"/>
                    <a:pt x="18273" y="5577"/>
                    <a:pt x="18212" y="5445"/>
                  </a:cubicBezTo>
                  <a:cubicBezTo>
                    <a:pt x="16957" y="4773"/>
                    <a:pt x="17091" y="2793"/>
                    <a:pt x="17647" y="1480"/>
                  </a:cubicBezTo>
                  <a:lnTo>
                    <a:pt x="17647" y="1480"/>
                  </a:lnTo>
                  <a:cubicBezTo>
                    <a:pt x="16879" y="2154"/>
                    <a:pt x="15973" y="2671"/>
                    <a:pt x="15002" y="2987"/>
                  </a:cubicBezTo>
                  <a:cubicBezTo>
                    <a:pt x="14728" y="3077"/>
                    <a:pt x="14427" y="3146"/>
                    <a:pt x="14138" y="3146"/>
                  </a:cubicBezTo>
                  <a:cubicBezTo>
                    <a:pt x="13867" y="3146"/>
                    <a:pt x="13607" y="3085"/>
                    <a:pt x="13391" y="2922"/>
                  </a:cubicBezTo>
                  <a:cubicBezTo>
                    <a:pt x="12924" y="2571"/>
                    <a:pt x="12862" y="1866"/>
                    <a:pt x="13089" y="1329"/>
                  </a:cubicBezTo>
                  <a:cubicBezTo>
                    <a:pt x="13315" y="793"/>
                    <a:pt x="13763" y="388"/>
                    <a:pt x="14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4" name="Google Shape;1974;p41"/>
            <p:cNvGrpSpPr/>
            <p:nvPr/>
          </p:nvGrpSpPr>
          <p:grpSpPr>
            <a:xfrm>
              <a:off x="6853264" y="1619754"/>
              <a:ext cx="419023" cy="551272"/>
              <a:chOff x="5733802" y="1407679"/>
              <a:chExt cx="419023" cy="551272"/>
            </a:xfrm>
          </p:grpSpPr>
          <p:sp>
            <p:nvSpPr>
              <p:cNvPr id="1975" name="Google Shape;1975;p41"/>
              <p:cNvSpPr/>
              <p:nvPr/>
            </p:nvSpPr>
            <p:spPr>
              <a:xfrm>
                <a:off x="5733802" y="1407679"/>
                <a:ext cx="419023" cy="551258"/>
              </a:xfrm>
              <a:custGeom>
                <a:avLst/>
                <a:gdLst/>
                <a:ahLst/>
                <a:cxnLst/>
                <a:rect l="l" t="t" r="r" b="b"/>
                <a:pathLst>
                  <a:path w="7567" h="9955" extrusionOk="0">
                    <a:moveTo>
                      <a:pt x="3858" y="1687"/>
                    </a:moveTo>
                    <a:cubicBezTo>
                      <a:pt x="3979" y="1687"/>
                      <a:pt x="4098" y="1696"/>
                      <a:pt x="4216" y="1716"/>
                    </a:cubicBezTo>
                    <a:lnTo>
                      <a:pt x="4214" y="1716"/>
                    </a:lnTo>
                    <a:cubicBezTo>
                      <a:pt x="4962" y="1840"/>
                      <a:pt x="5530" y="2361"/>
                      <a:pt x="5435" y="2929"/>
                    </a:cubicBezTo>
                    <a:cubicBezTo>
                      <a:pt x="5298" y="3751"/>
                      <a:pt x="3847" y="4254"/>
                      <a:pt x="3071" y="4254"/>
                    </a:cubicBezTo>
                    <a:cubicBezTo>
                      <a:pt x="3024" y="4254"/>
                      <a:pt x="2980" y="4252"/>
                      <a:pt x="2939" y="4248"/>
                    </a:cubicBezTo>
                    <a:cubicBezTo>
                      <a:pt x="3075" y="3431"/>
                      <a:pt x="3191" y="2569"/>
                      <a:pt x="3301" y="1734"/>
                    </a:cubicBezTo>
                    <a:cubicBezTo>
                      <a:pt x="3493" y="1706"/>
                      <a:pt x="3678" y="1687"/>
                      <a:pt x="3858" y="1687"/>
                    </a:cubicBezTo>
                    <a:close/>
                    <a:moveTo>
                      <a:pt x="2687" y="5671"/>
                    </a:moveTo>
                    <a:cubicBezTo>
                      <a:pt x="3914" y="5990"/>
                      <a:pt x="4716" y="6650"/>
                      <a:pt x="4601" y="7328"/>
                    </a:cubicBezTo>
                    <a:cubicBezTo>
                      <a:pt x="4508" y="7889"/>
                      <a:pt x="3747" y="8274"/>
                      <a:pt x="3074" y="8274"/>
                    </a:cubicBezTo>
                    <a:cubicBezTo>
                      <a:pt x="2985" y="8274"/>
                      <a:pt x="2896" y="8267"/>
                      <a:pt x="2811" y="8253"/>
                    </a:cubicBezTo>
                    <a:lnTo>
                      <a:pt x="2810" y="8253"/>
                    </a:lnTo>
                    <a:cubicBezTo>
                      <a:pt x="2576" y="8214"/>
                      <a:pt x="2384" y="8168"/>
                      <a:pt x="2223" y="8112"/>
                    </a:cubicBezTo>
                    <a:cubicBezTo>
                      <a:pt x="2389" y="7286"/>
                      <a:pt x="2539" y="6472"/>
                      <a:pt x="2687" y="5671"/>
                    </a:cubicBezTo>
                    <a:close/>
                    <a:moveTo>
                      <a:pt x="3223" y="1"/>
                    </a:moveTo>
                    <a:cubicBezTo>
                      <a:pt x="2676" y="1"/>
                      <a:pt x="2116" y="41"/>
                      <a:pt x="1593" y="111"/>
                    </a:cubicBezTo>
                    <a:cubicBezTo>
                      <a:pt x="1475" y="1270"/>
                      <a:pt x="1342" y="2382"/>
                      <a:pt x="1146" y="3625"/>
                    </a:cubicBezTo>
                    <a:cubicBezTo>
                      <a:pt x="1122" y="3792"/>
                      <a:pt x="1093" y="3963"/>
                      <a:pt x="1065" y="4135"/>
                    </a:cubicBezTo>
                    <a:cubicBezTo>
                      <a:pt x="797" y="5741"/>
                      <a:pt x="394" y="7637"/>
                      <a:pt x="1" y="9322"/>
                    </a:cubicBezTo>
                    <a:lnTo>
                      <a:pt x="1856" y="9801"/>
                    </a:lnTo>
                    <a:cubicBezTo>
                      <a:pt x="2005" y="9841"/>
                      <a:pt x="2156" y="9880"/>
                      <a:pt x="2336" y="9910"/>
                    </a:cubicBezTo>
                    <a:cubicBezTo>
                      <a:pt x="2517" y="9940"/>
                      <a:pt x="2706" y="9955"/>
                      <a:pt x="2898" y="9955"/>
                    </a:cubicBezTo>
                    <a:cubicBezTo>
                      <a:pt x="4249" y="9955"/>
                      <a:pt x="5790" y="9233"/>
                      <a:pt x="6304" y="8127"/>
                    </a:cubicBezTo>
                    <a:cubicBezTo>
                      <a:pt x="6375" y="7971"/>
                      <a:pt x="6427" y="7807"/>
                      <a:pt x="6456" y="7638"/>
                    </a:cubicBezTo>
                    <a:cubicBezTo>
                      <a:pt x="6518" y="7265"/>
                      <a:pt x="6504" y="6939"/>
                      <a:pt x="6430" y="6650"/>
                    </a:cubicBezTo>
                    <a:cubicBezTo>
                      <a:pt x="6338" y="6295"/>
                      <a:pt x="6153" y="5995"/>
                      <a:pt x="5905" y="5738"/>
                    </a:cubicBezTo>
                    <a:cubicBezTo>
                      <a:pt x="5710" y="5534"/>
                      <a:pt x="5475" y="5356"/>
                      <a:pt x="5213" y="5196"/>
                    </a:cubicBezTo>
                    <a:cubicBezTo>
                      <a:pt x="6221" y="4867"/>
                      <a:pt x="7138" y="4237"/>
                      <a:pt x="7335" y="3047"/>
                    </a:cubicBezTo>
                    <a:cubicBezTo>
                      <a:pt x="7567" y="1662"/>
                      <a:pt x="6327" y="389"/>
                      <a:pt x="4625" y="105"/>
                    </a:cubicBezTo>
                    <a:cubicBezTo>
                      <a:pt x="4193" y="33"/>
                      <a:pt x="3713" y="1"/>
                      <a:pt x="3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5733802" y="1608372"/>
                <a:ext cx="360990" cy="350579"/>
              </a:xfrm>
              <a:custGeom>
                <a:avLst/>
                <a:gdLst/>
                <a:ahLst/>
                <a:cxnLst/>
                <a:rect l="l" t="t" r="r" b="b"/>
                <a:pathLst>
                  <a:path w="6519" h="6331" extrusionOk="0">
                    <a:moveTo>
                      <a:pt x="2687" y="2048"/>
                    </a:moveTo>
                    <a:cubicBezTo>
                      <a:pt x="3914" y="2366"/>
                      <a:pt x="4714" y="3026"/>
                      <a:pt x="4601" y="3704"/>
                    </a:cubicBezTo>
                    <a:cubicBezTo>
                      <a:pt x="4507" y="4266"/>
                      <a:pt x="3747" y="4650"/>
                      <a:pt x="3074" y="4650"/>
                    </a:cubicBezTo>
                    <a:cubicBezTo>
                      <a:pt x="2984" y="4650"/>
                      <a:pt x="2895" y="4643"/>
                      <a:pt x="2810" y="4629"/>
                    </a:cubicBezTo>
                    <a:cubicBezTo>
                      <a:pt x="2575" y="4590"/>
                      <a:pt x="2384" y="4544"/>
                      <a:pt x="2223" y="4488"/>
                    </a:cubicBezTo>
                    <a:cubicBezTo>
                      <a:pt x="2389" y="3662"/>
                      <a:pt x="2539" y="2848"/>
                      <a:pt x="2687" y="2048"/>
                    </a:cubicBezTo>
                    <a:close/>
                    <a:moveTo>
                      <a:pt x="1146" y="1"/>
                    </a:moveTo>
                    <a:cubicBezTo>
                      <a:pt x="1122" y="167"/>
                      <a:pt x="1093" y="337"/>
                      <a:pt x="1065" y="510"/>
                    </a:cubicBezTo>
                    <a:cubicBezTo>
                      <a:pt x="797" y="2115"/>
                      <a:pt x="396" y="4013"/>
                      <a:pt x="1" y="5696"/>
                    </a:cubicBezTo>
                    <a:lnTo>
                      <a:pt x="1856" y="6177"/>
                    </a:lnTo>
                    <a:cubicBezTo>
                      <a:pt x="2005" y="6216"/>
                      <a:pt x="2156" y="6255"/>
                      <a:pt x="2336" y="6286"/>
                    </a:cubicBezTo>
                    <a:cubicBezTo>
                      <a:pt x="2517" y="6316"/>
                      <a:pt x="2706" y="6331"/>
                      <a:pt x="2898" y="6331"/>
                    </a:cubicBezTo>
                    <a:cubicBezTo>
                      <a:pt x="4249" y="6331"/>
                      <a:pt x="5790" y="5609"/>
                      <a:pt x="6304" y="4501"/>
                    </a:cubicBezTo>
                    <a:cubicBezTo>
                      <a:pt x="6375" y="4347"/>
                      <a:pt x="6427" y="4183"/>
                      <a:pt x="6456" y="4014"/>
                    </a:cubicBezTo>
                    <a:cubicBezTo>
                      <a:pt x="6518" y="3641"/>
                      <a:pt x="6504" y="3315"/>
                      <a:pt x="6430" y="3026"/>
                    </a:cubicBezTo>
                    <a:cubicBezTo>
                      <a:pt x="6338" y="2670"/>
                      <a:pt x="6153" y="2371"/>
                      <a:pt x="5905" y="2114"/>
                    </a:cubicBezTo>
                    <a:cubicBezTo>
                      <a:pt x="5677" y="2147"/>
                      <a:pt x="5446" y="2163"/>
                      <a:pt x="5215" y="2163"/>
                    </a:cubicBezTo>
                    <a:cubicBezTo>
                      <a:pt x="5142" y="2163"/>
                      <a:pt x="5068" y="2162"/>
                      <a:pt x="4995" y="2158"/>
                    </a:cubicBezTo>
                    <a:cubicBezTo>
                      <a:pt x="4435" y="2135"/>
                      <a:pt x="3878" y="2017"/>
                      <a:pt x="3358" y="1808"/>
                    </a:cubicBezTo>
                    <a:cubicBezTo>
                      <a:pt x="2873" y="1613"/>
                      <a:pt x="2422" y="1337"/>
                      <a:pt x="2026" y="994"/>
                    </a:cubicBezTo>
                    <a:cubicBezTo>
                      <a:pt x="1689" y="705"/>
                      <a:pt x="1394" y="368"/>
                      <a:pt x="114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1"/>
              <p:cNvSpPr/>
              <p:nvPr/>
            </p:nvSpPr>
            <p:spPr>
              <a:xfrm>
                <a:off x="6011693" y="1447441"/>
                <a:ext cx="109532" cy="183900"/>
              </a:xfrm>
              <a:custGeom>
                <a:avLst/>
                <a:gdLst/>
                <a:ahLst/>
                <a:cxnLst/>
                <a:rect l="l" t="t" r="r" b="b"/>
                <a:pathLst>
                  <a:path w="1978" h="3321" extrusionOk="0">
                    <a:moveTo>
                      <a:pt x="354" y="1"/>
                    </a:moveTo>
                    <a:cubicBezTo>
                      <a:pt x="116" y="1"/>
                      <a:pt x="0" y="402"/>
                      <a:pt x="268" y="548"/>
                    </a:cubicBezTo>
                    <a:cubicBezTo>
                      <a:pt x="1144" y="1025"/>
                      <a:pt x="1276" y="2163"/>
                      <a:pt x="637" y="2889"/>
                    </a:cubicBezTo>
                    <a:cubicBezTo>
                      <a:pt x="463" y="3087"/>
                      <a:pt x="659" y="3321"/>
                      <a:pt x="869" y="3321"/>
                    </a:cubicBezTo>
                    <a:cubicBezTo>
                      <a:pt x="942" y="3321"/>
                      <a:pt x="1017" y="3292"/>
                      <a:pt x="1078" y="3222"/>
                    </a:cubicBezTo>
                    <a:cubicBezTo>
                      <a:pt x="1977" y="2203"/>
                      <a:pt x="1645" y="670"/>
                      <a:pt x="477" y="35"/>
                    </a:cubicBezTo>
                    <a:cubicBezTo>
                      <a:pt x="433" y="11"/>
                      <a:pt x="392" y="1"/>
                      <a:pt x="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1"/>
              <p:cNvSpPr/>
              <p:nvPr/>
            </p:nvSpPr>
            <p:spPr>
              <a:xfrm>
                <a:off x="5978022" y="1631465"/>
                <a:ext cx="66118" cy="48896"/>
              </a:xfrm>
              <a:custGeom>
                <a:avLst/>
                <a:gdLst/>
                <a:ahLst/>
                <a:cxnLst/>
                <a:rect l="l" t="t" r="r" b="b"/>
                <a:pathLst>
                  <a:path w="1194" h="883" extrusionOk="0">
                    <a:moveTo>
                      <a:pt x="869" y="1"/>
                    </a:moveTo>
                    <a:cubicBezTo>
                      <a:pt x="835" y="1"/>
                      <a:pt x="802" y="8"/>
                      <a:pt x="772" y="25"/>
                    </a:cubicBezTo>
                    <a:cubicBezTo>
                      <a:pt x="586" y="132"/>
                      <a:pt x="400" y="238"/>
                      <a:pt x="215" y="344"/>
                    </a:cubicBezTo>
                    <a:cubicBezTo>
                      <a:pt x="85" y="418"/>
                      <a:pt x="0" y="553"/>
                      <a:pt x="61" y="705"/>
                    </a:cubicBezTo>
                    <a:cubicBezTo>
                      <a:pt x="100" y="799"/>
                      <a:pt x="215" y="882"/>
                      <a:pt x="325" y="882"/>
                    </a:cubicBezTo>
                    <a:cubicBezTo>
                      <a:pt x="359" y="882"/>
                      <a:pt x="392" y="874"/>
                      <a:pt x="422" y="857"/>
                    </a:cubicBezTo>
                    <a:cubicBezTo>
                      <a:pt x="608" y="751"/>
                      <a:pt x="794" y="645"/>
                      <a:pt x="980" y="540"/>
                    </a:cubicBezTo>
                    <a:cubicBezTo>
                      <a:pt x="1110" y="464"/>
                      <a:pt x="1194" y="329"/>
                      <a:pt x="1132" y="179"/>
                    </a:cubicBezTo>
                    <a:cubicBezTo>
                      <a:pt x="1093" y="83"/>
                      <a:pt x="978"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1"/>
              <p:cNvSpPr/>
              <p:nvPr/>
            </p:nvSpPr>
            <p:spPr>
              <a:xfrm>
                <a:off x="5897945" y="1820528"/>
                <a:ext cx="168451" cy="105046"/>
              </a:xfrm>
              <a:custGeom>
                <a:avLst/>
                <a:gdLst/>
                <a:ahLst/>
                <a:cxnLst/>
                <a:rect l="l" t="t" r="r" b="b"/>
                <a:pathLst>
                  <a:path w="3042" h="1897" extrusionOk="0">
                    <a:moveTo>
                      <a:pt x="2676" y="0"/>
                    </a:moveTo>
                    <a:cubicBezTo>
                      <a:pt x="2577" y="0"/>
                      <a:pt x="2475" y="45"/>
                      <a:pt x="2415" y="152"/>
                    </a:cubicBezTo>
                    <a:cubicBezTo>
                      <a:pt x="2000" y="896"/>
                      <a:pt x="1194" y="1333"/>
                      <a:pt x="354" y="1347"/>
                    </a:cubicBezTo>
                    <a:cubicBezTo>
                      <a:pt x="0" y="1352"/>
                      <a:pt x="70" y="1896"/>
                      <a:pt x="418" y="1896"/>
                    </a:cubicBezTo>
                    <a:cubicBezTo>
                      <a:pt x="420" y="1896"/>
                      <a:pt x="422" y="1896"/>
                      <a:pt x="424" y="1896"/>
                    </a:cubicBezTo>
                    <a:cubicBezTo>
                      <a:pt x="1478" y="1880"/>
                      <a:pt x="2420" y="1272"/>
                      <a:pt x="2928" y="361"/>
                    </a:cubicBezTo>
                    <a:cubicBezTo>
                      <a:pt x="3042" y="159"/>
                      <a:pt x="2862" y="0"/>
                      <a:pt x="26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41"/>
            <p:cNvGrpSpPr/>
            <p:nvPr/>
          </p:nvGrpSpPr>
          <p:grpSpPr>
            <a:xfrm>
              <a:off x="8070937" y="1821429"/>
              <a:ext cx="474844" cy="585555"/>
              <a:chOff x="5034699" y="3238891"/>
              <a:chExt cx="474844" cy="585555"/>
            </a:xfrm>
          </p:grpSpPr>
          <p:sp>
            <p:nvSpPr>
              <p:cNvPr id="1981" name="Google Shape;1981;p41"/>
              <p:cNvSpPr/>
              <p:nvPr/>
            </p:nvSpPr>
            <p:spPr>
              <a:xfrm>
                <a:off x="5034699" y="3238891"/>
                <a:ext cx="474841" cy="585535"/>
              </a:xfrm>
              <a:custGeom>
                <a:avLst/>
                <a:gdLst/>
                <a:ahLst/>
                <a:cxnLst/>
                <a:rect l="l" t="t" r="r" b="b"/>
                <a:pathLst>
                  <a:path w="8575" h="10574" extrusionOk="0">
                    <a:moveTo>
                      <a:pt x="2966" y="1"/>
                    </a:moveTo>
                    <a:cubicBezTo>
                      <a:pt x="2611" y="1"/>
                      <a:pt x="2233" y="99"/>
                      <a:pt x="1830" y="323"/>
                    </a:cubicBezTo>
                    <a:cubicBezTo>
                      <a:pt x="0" y="1340"/>
                      <a:pt x="191" y="3963"/>
                      <a:pt x="947" y="6157"/>
                    </a:cubicBezTo>
                    <a:cubicBezTo>
                      <a:pt x="1179" y="6831"/>
                      <a:pt x="1465" y="7463"/>
                      <a:pt x="1763" y="7998"/>
                    </a:cubicBezTo>
                    <a:cubicBezTo>
                      <a:pt x="2622" y="9544"/>
                      <a:pt x="3893" y="10574"/>
                      <a:pt x="5289" y="10574"/>
                    </a:cubicBezTo>
                    <a:cubicBezTo>
                      <a:pt x="5791" y="10574"/>
                      <a:pt x="6309" y="10441"/>
                      <a:pt x="6829" y="10152"/>
                    </a:cubicBezTo>
                    <a:cubicBezTo>
                      <a:pt x="8524" y="9209"/>
                      <a:pt x="8575" y="7444"/>
                      <a:pt x="7885" y="5212"/>
                    </a:cubicBezTo>
                    <a:lnTo>
                      <a:pt x="7885" y="5212"/>
                    </a:lnTo>
                    <a:lnTo>
                      <a:pt x="7163" y="5542"/>
                    </a:lnTo>
                    <a:lnTo>
                      <a:pt x="7163" y="5543"/>
                    </a:lnTo>
                    <a:lnTo>
                      <a:pt x="6144" y="6008"/>
                    </a:lnTo>
                    <a:cubicBezTo>
                      <a:pt x="6166" y="6098"/>
                      <a:pt x="6186" y="6188"/>
                      <a:pt x="6207" y="6277"/>
                    </a:cubicBezTo>
                    <a:cubicBezTo>
                      <a:pt x="6416" y="7183"/>
                      <a:pt x="6551" y="8103"/>
                      <a:pt x="5894" y="8470"/>
                    </a:cubicBezTo>
                    <a:cubicBezTo>
                      <a:pt x="5718" y="8568"/>
                      <a:pt x="5540" y="8614"/>
                      <a:pt x="5363" y="8614"/>
                    </a:cubicBezTo>
                    <a:cubicBezTo>
                      <a:pt x="4737" y="8614"/>
                      <a:pt x="4113" y="8037"/>
                      <a:pt x="3554" y="7097"/>
                    </a:cubicBezTo>
                    <a:cubicBezTo>
                      <a:pt x="3515" y="7032"/>
                      <a:pt x="3476" y="6964"/>
                      <a:pt x="3437" y="6894"/>
                    </a:cubicBezTo>
                    <a:cubicBezTo>
                      <a:pt x="2713" y="5594"/>
                      <a:pt x="1792" y="2546"/>
                      <a:pt x="2647" y="2072"/>
                    </a:cubicBezTo>
                    <a:cubicBezTo>
                      <a:pt x="2723" y="2029"/>
                      <a:pt x="2801" y="2010"/>
                      <a:pt x="2880" y="2010"/>
                    </a:cubicBezTo>
                    <a:cubicBezTo>
                      <a:pt x="3496" y="2010"/>
                      <a:pt x="4184" y="3196"/>
                      <a:pt x="4650" y="4035"/>
                    </a:cubicBezTo>
                    <a:lnTo>
                      <a:pt x="6433" y="3251"/>
                    </a:lnTo>
                    <a:cubicBezTo>
                      <a:pt x="5573" y="1780"/>
                      <a:pt x="4475" y="1"/>
                      <a:pt x="2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087088" y="3527526"/>
                <a:ext cx="422456" cy="296921"/>
              </a:xfrm>
              <a:custGeom>
                <a:avLst/>
                <a:gdLst/>
                <a:ahLst/>
                <a:cxnLst/>
                <a:rect l="l" t="t" r="r" b="b"/>
                <a:pathLst>
                  <a:path w="7629" h="5362" extrusionOk="0">
                    <a:moveTo>
                      <a:pt x="6939" y="0"/>
                    </a:moveTo>
                    <a:lnTo>
                      <a:pt x="6217" y="330"/>
                    </a:lnTo>
                    <a:cubicBezTo>
                      <a:pt x="6142" y="400"/>
                      <a:pt x="6065" y="467"/>
                      <a:pt x="5987" y="533"/>
                    </a:cubicBezTo>
                    <a:cubicBezTo>
                      <a:pt x="5757" y="726"/>
                      <a:pt x="5516" y="906"/>
                      <a:pt x="5261" y="1065"/>
                    </a:cubicBezTo>
                    <a:cubicBezTo>
                      <a:pt x="5470" y="1971"/>
                      <a:pt x="5605" y="2891"/>
                      <a:pt x="4948" y="3258"/>
                    </a:cubicBezTo>
                    <a:cubicBezTo>
                      <a:pt x="4772" y="3356"/>
                      <a:pt x="4594" y="3402"/>
                      <a:pt x="4417" y="3402"/>
                    </a:cubicBezTo>
                    <a:cubicBezTo>
                      <a:pt x="3791" y="3402"/>
                      <a:pt x="3167" y="2825"/>
                      <a:pt x="2608" y="1885"/>
                    </a:cubicBezTo>
                    <a:cubicBezTo>
                      <a:pt x="2589" y="1885"/>
                      <a:pt x="2570" y="1885"/>
                      <a:pt x="2551" y="1885"/>
                    </a:cubicBezTo>
                    <a:cubicBezTo>
                      <a:pt x="2500" y="1885"/>
                      <a:pt x="2449" y="1884"/>
                      <a:pt x="2397" y="1882"/>
                    </a:cubicBezTo>
                    <a:cubicBezTo>
                      <a:pt x="1780" y="1860"/>
                      <a:pt x="1174" y="1698"/>
                      <a:pt x="635" y="1395"/>
                    </a:cubicBezTo>
                    <a:cubicBezTo>
                      <a:pt x="409" y="1268"/>
                      <a:pt x="194" y="1117"/>
                      <a:pt x="1" y="945"/>
                    </a:cubicBezTo>
                    <a:lnTo>
                      <a:pt x="1" y="945"/>
                    </a:lnTo>
                    <a:cubicBezTo>
                      <a:pt x="233" y="1619"/>
                      <a:pt x="519" y="2252"/>
                      <a:pt x="817" y="2786"/>
                    </a:cubicBezTo>
                    <a:cubicBezTo>
                      <a:pt x="1676" y="4332"/>
                      <a:pt x="2947" y="5362"/>
                      <a:pt x="4343" y="5362"/>
                    </a:cubicBezTo>
                    <a:cubicBezTo>
                      <a:pt x="4845" y="5362"/>
                      <a:pt x="5363" y="5229"/>
                      <a:pt x="5883" y="4940"/>
                    </a:cubicBezTo>
                    <a:cubicBezTo>
                      <a:pt x="7578" y="3997"/>
                      <a:pt x="7629" y="2232"/>
                      <a:pt x="6939" y="2"/>
                    </a:cubicBezTo>
                    <a:lnTo>
                      <a:pt x="693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421077" y="3557098"/>
                <a:ext cx="59971" cy="175982"/>
              </a:xfrm>
              <a:custGeom>
                <a:avLst/>
                <a:gdLst/>
                <a:ahLst/>
                <a:cxnLst/>
                <a:rect l="l" t="t" r="r" b="b"/>
                <a:pathLst>
                  <a:path w="1083" h="3178" extrusionOk="0">
                    <a:moveTo>
                      <a:pt x="456" y="0"/>
                    </a:moveTo>
                    <a:cubicBezTo>
                      <a:pt x="273" y="0"/>
                      <a:pt x="92" y="147"/>
                      <a:pt x="173" y="366"/>
                    </a:cubicBezTo>
                    <a:cubicBezTo>
                      <a:pt x="456" y="1137"/>
                      <a:pt x="445" y="1978"/>
                      <a:pt x="107" y="2730"/>
                    </a:cubicBezTo>
                    <a:cubicBezTo>
                      <a:pt x="1" y="2966"/>
                      <a:pt x="207" y="3178"/>
                      <a:pt x="399" y="3178"/>
                    </a:cubicBezTo>
                    <a:cubicBezTo>
                      <a:pt x="488" y="3178"/>
                      <a:pt x="574" y="3132"/>
                      <a:pt x="624" y="3021"/>
                    </a:cubicBezTo>
                    <a:cubicBezTo>
                      <a:pt x="1026" y="2126"/>
                      <a:pt x="1082" y="1124"/>
                      <a:pt x="742" y="199"/>
                    </a:cubicBezTo>
                    <a:cubicBezTo>
                      <a:pt x="691" y="60"/>
                      <a:pt x="573"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211967" y="3272949"/>
                <a:ext cx="142812" cy="146301"/>
              </a:xfrm>
              <a:custGeom>
                <a:avLst/>
                <a:gdLst/>
                <a:ahLst/>
                <a:cxnLst/>
                <a:rect l="l" t="t" r="r" b="b"/>
                <a:pathLst>
                  <a:path w="2579" h="2642" extrusionOk="0">
                    <a:moveTo>
                      <a:pt x="468" y="1"/>
                    </a:moveTo>
                    <a:cubicBezTo>
                      <a:pt x="217" y="1"/>
                      <a:pt x="1" y="308"/>
                      <a:pt x="244" y="492"/>
                    </a:cubicBezTo>
                    <a:cubicBezTo>
                      <a:pt x="958" y="1031"/>
                      <a:pt x="1531" y="1702"/>
                      <a:pt x="1948" y="2494"/>
                    </a:cubicBezTo>
                    <a:cubicBezTo>
                      <a:pt x="2002" y="2598"/>
                      <a:pt x="2088" y="2642"/>
                      <a:pt x="2175" y="2642"/>
                    </a:cubicBezTo>
                    <a:cubicBezTo>
                      <a:pt x="2373" y="2642"/>
                      <a:pt x="2579" y="2422"/>
                      <a:pt x="2455" y="2188"/>
                    </a:cubicBezTo>
                    <a:cubicBezTo>
                      <a:pt x="2018" y="1357"/>
                      <a:pt x="1407" y="632"/>
                      <a:pt x="658" y="66"/>
                    </a:cubicBezTo>
                    <a:lnTo>
                      <a:pt x="657" y="66"/>
                    </a:lnTo>
                    <a:cubicBezTo>
                      <a:pt x="596" y="20"/>
                      <a:pt x="531" y="1"/>
                      <a:pt x="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5" name="Google Shape;1985;p41"/>
            <p:cNvSpPr/>
            <p:nvPr/>
          </p:nvSpPr>
          <p:spPr>
            <a:xfrm rot="8100000" flipH="1">
              <a:off x="8405733" y="2531743"/>
              <a:ext cx="264675" cy="271823"/>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rot="6425755" flipH="1">
              <a:off x="7560348" y="1438923"/>
              <a:ext cx="264670" cy="271818"/>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rot="8100000" flipH="1">
              <a:off x="6388464" y="1802350"/>
              <a:ext cx="59790" cy="69380"/>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rot="8100000" flipH="1">
              <a:off x="5297826" y="19544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421984" y="3315426"/>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238239" y="3573013"/>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4963480" y="3310456"/>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sp>
        <p:nvSpPr>
          <p:cNvPr id="4" name="Title 3">
            <a:extLst>
              <a:ext uri="{FF2B5EF4-FFF2-40B4-BE49-F238E27FC236}">
                <a16:creationId xmlns:a16="http://schemas.microsoft.com/office/drawing/2014/main" xmlns="" id="{CB14CC3E-55BE-4812-22ED-74210619E22F}"/>
              </a:ext>
            </a:extLst>
          </p:cNvPr>
          <p:cNvSpPr>
            <a:spLocks noGrp="1"/>
          </p:cNvSpPr>
          <p:nvPr>
            <p:ph type="title"/>
          </p:nvPr>
        </p:nvSpPr>
        <p:spPr>
          <a:xfrm>
            <a:off x="720000" y="299882"/>
            <a:ext cx="7704000" cy="572700"/>
          </a:xfrm>
        </p:spPr>
        <p:txBody>
          <a:bodyPr/>
          <a:lstStyle/>
          <a:p>
            <a:r>
              <a:rPr lang="en-US" sz="3000" b="1">
                <a:latin typeface="+mj-lt"/>
              </a:rPr>
              <a:t>TỪ KHÓ </a:t>
            </a:r>
          </a:p>
        </p:txBody>
      </p:sp>
      <p:grpSp>
        <p:nvGrpSpPr>
          <p:cNvPr id="2" name="Group 1">
            <a:extLst>
              <a:ext uri="{FF2B5EF4-FFF2-40B4-BE49-F238E27FC236}">
                <a16:creationId xmlns:a16="http://schemas.microsoft.com/office/drawing/2014/main" xmlns="" id="{7B3C27FF-8458-D888-187A-503DE1D6DB0D}"/>
              </a:ext>
            </a:extLst>
          </p:cNvPr>
          <p:cNvGrpSpPr/>
          <p:nvPr/>
        </p:nvGrpSpPr>
        <p:grpSpPr>
          <a:xfrm>
            <a:off x="720000" y="1694323"/>
            <a:ext cx="2313486" cy="1019848"/>
            <a:chOff x="530425" y="1927240"/>
            <a:chExt cx="2313486" cy="1019848"/>
          </a:xfrm>
        </p:grpSpPr>
        <p:sp>
          <p:nvSpPr>
            <p:cNvPr id="5" name="Rectangle: Rounded Corners 4">
              <a:extLst>
                <a:ext uri="{FF2B5EF4-FFF2-40B4-BE49-F238E27FC236}">
                  <a16:creationId xmlns:a16="http://schemas.microsoft.com/office/drawing/2014/main" xmlns="" id="{CBD4DDB5-863A-8C28-922D-1F69BA28A402}"/>
                </a:ext>
              </a:extLst>
            </p:cNvPr>
            <p:cNvSpPr/>
            <p:nvPr/>
          </p:nvSpPr>
          <p:spPr>
            <a:xfrm>
              <a:off x="720000" y="2111830"/>
              <a:ext cx="2123911" cy="835258"/>
            </a:xfrm>
            <a:prstGeom prst="roundRect">
              <a:avLst/>
            </a:prstGeom>
            <a:solidFill>
              <a:srgbClr val="FFFF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rgbClr val="000000"/>
                  </a:solidFill>
                </a:rPr>
                <a:t>lưng ngựa </a:t>
              </a:r>
            </a:p>
          </p:txBody>
        </p:sp>
        <p:sp>
          <p:nvSpPr>
            <p:cNvPr id="6" name="Google Shape;1986;p41">
              <a:extLst>
                <a:ext uri="{FF2B5EF4-FFF2-40B4-BE49-F238E27FC236}">
                  <a16:creationId xmlns:a16="http://schemas.microsoft.com/office/drawing/2014/main" xmlns="" id="{165968A9-3D6E-0338-6D64-9BDC806F2395}"/>
                </a:ext>
              </a:extLst>
            </p:cNvPr>
            <p:cNvSpPr/>
            <p:nvPr/>
          </p:nvSpPr>
          <p:spPr>
            <a:xfrm rot="6425755" flipH="1">
              <a:off x="535410" y="1922255"/>
              <a:ext cx="369179" cy="379150"/>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xmlns="" id="{C782C116-B1DF-1341-F4B6-B59EA9CB8D6A}"/>
              </a:ext>
            </a:extLst>
          </p:cNvPr>
          <p:cNvGrpSpPr/>
          <p:nvPr/>
        </p:nvGrpSpPr>
        <p:grpSpPr>
          <a:xfrm>
            <a:off x="3339830" y="1694323"/>
            <a:ext cx="2313486" cy="1019848"/>
            <a:chOff x="530425" y="1927240"/>
            <a:chExt cx="2313486" cy="1019848"/>
          </a:xfrm>
        </p:grpSpPr>
        <p:sp>
          <p:nvSpPr>
            <p:cNvPr id="8" name="Rectangle: Rounded Corners 7">
              <a:extLst>
                <a:ext uri="{FF2B5EF4-FFF2-40B4-BE49-F238E27FC236}">
                  <a16:creationId xmlns:a16="http://schemas.microsoft.com/office/drawing/2014/main" xmlns="" id="{C7B45B9C-AA37-9322-FDBF-4DFDD35E013F}"/>
                </a:ext>
              </a:extLst>
            </p:cNvPr>
            <p:cNvSpPr/>
            <p:nvPr/>
          </p:nvSpPr>
          <p:spPr>
            <a:xfrm>
              <a:off x="720000" y="2111830"/>
              <a:ext cx="2123911" cy="835258"/>
            </a:xfrm>
            <a:prstGeom prst="roundRect">
              <a:avLst/>
            </a:prstGeom>
            <a:solidFill>
              <a:srgbClr val="FFFF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rgbClr val="000000"/>
                  </a:solidFill>
                </a:rPr>
                <a:t>nổi gió</a:t>
              </a:r>
            </a:p>
          </p:txBody>
        </p:sp>
        <p:sp>
          <p:nvSpPr>
            <p:cNvPr id="9" name="Google Shape;1986;p41">
              <a:extLst>
                <a:ext uri="{FF2B5EF4-FFF2-40B4-BE49-F238E27FC236}">
                  <a16:creationId xmlns:a16="http://schemas.microsoft.com/office/drawing/2014/main" xmlns="" id="{F7293B04-5933-E375-A629-6357851D9A5A}"/>
                </a:ext>
              </a:extLst>
            </p:cNvPr>
            <p:cNvSpPr/>
            <p:nvPr/>
          </p:nvSpPr>
          <p:spPr>
            <a:xfrm rot="6425755" flipH="1">
              <a:off x="535410" y="1922255"/>
              <a:ext cx="369179" cy="379150"/>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xmlns="" id="{9F1BB0D7-4DC8-BF53-ABF4-4A5EFFF3A1E0}"/>
              </a:ext>
            </a:extLst>
          </p:cNvPr>
          <p:cNvGrpSpPr/>
          <p:nvPr/>
        </p:nvGrpSpPr>
        <p:grpSpPr>
          <a:xfrm>
            <a:off x="6110514" y="1694323"/>
            <a:ext cx="2313486" cy="1019848"/>
            <a:chOff x="530425" y="1927240"/>
            <a:chExt cx="2313486" cy="1019848"/>
          </a:xfrm>
        </p:grpSpPr>
        <p:sp>
          <p:nvSpPr>
            <p:cNvPr id="11" name="Rectangle: Rounded Corners 10">
              <a:extLst>
                <a:ext uri="{FF2B5EF4-FFF2-40B4-BE49-F238E27FC236}">
                  <a16:creationId xmlns:a16="http://schemas.microsoft.com/office/drawing/2014/main" xmlns="" id="{7A905755-10A1-F7AD-3FF9-1F086B24C50D}"/>
                </a:ext>
              </a:extLst>
            </p:cNvPr>
            <p:cNvSpPr/>
            <p:nvPr/>
          </p:nvSpPr>
          <p:spPr>
            <a:xfrm>
              <a:off x="720000" y="2111830"/>
              <a:ext cx="2123911" cy="835258"/>
            </a:xfrm>
            <a:prstGeom prst="roundRect">
              <a:avLst/>
            </a:prstGeom>
            <a:solidFill>
              <a:srgbClr val="FFFF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rgbClr val="000000"/>
                  </a:solidFill>
                </a:rPr>
                <a:t>rạp mình</a:t>
              </a:r>
            </a:p>
          </p:txBody>
        </p:sp>
        <p:sp>
          <p:nvSpPr>
            <p:cNvPr id="12" name="Google Shape;1986;p41">
              <a:extLst>
                <a:ext uri="{FF2B5EF4-FFF2-40B4-BE49-F238E27FC236}">
                  <a16:creationId xmlns:a16="http://schemas.microsoft.com/office/drawing/2014/main" xmlns="" id="{5FEABD40-965F-0EF2-96A9-3F3D4074C2FA}"/>
                </a:ext>
              </a:extLst>
            </p:cNvPr>
            <p:cNvSpPr/>
            <p:nvPr/>
          </p:nvSpPr>
          <p:spPr>
            <a:xfrm rot="6425755" flipH="1">
              <a:off x="535410" y="1922255"/>
              <a:ext cx="369179" cy="379150"/>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xmlns="" id="{D6EB720E-34ED-6C8F-1BFF-143054600460}"/>
              </a:ext>
            </a:extLst>
          </p:cNvPr>
          <p:cNvGrpSpPr/>
          <p:nvPr/>
        </p:nvGrpSpPr>
        <p:grpSpPr>
          <a:xfrm>
            <a:off x="3088286" y="3168208"/>
            <a:ext cx="3006148" cy="1019848"/>
            <a:chOff x="530425" y="1927240"/>
            <a:chExt cx="3006148" cy="1019848"/>
          </a:xfrm>
        </p:grpSpPr>
        <p:sp>
          <p:nvSpPr>
            <p:cNvPr id="14" name="Rectangle: Rounded Corners 13">
              <a:extLst>
                <a:ext uri="{FF2B5EF4-FFF2-40B4-BE49-F238E27FC236}">
                  <a16:creationId xmlns:a16="http://schemas.microsoft.com/office/drawing/2014/main" xmlns="" id="{E2704D37-9B2F-B8F7-231F-66DD6AB84A53}"/>
                </a:ext>
              </a:extLst>
            </p:cNvPr>
            <p:cNvSpPr/>
            <p:nvPr/>
          </p:nvSpPr>
          <p:spPr>
            <a:xfrm>
              <a:off x="720000" y="2111830"/>
              <a:ext cx="2816573" cy="835258"/>
            </a:xfrm>
            <a:prstGeom prst="roundRect">
              <a:avLst/>
            </a:prstGeom>
            <a:solidFill>
              <a:srgbClr val="FFFF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a:solidFill>
                    <a:srgbClr val="000000"/>
                  </a:solidFill>
                </a:rPr>
                <a:t>rừng mù sương</a:t>
              </a:r>
              <a:endParaRPr lang="en-US" sz="2200">
                <a:solidFill>
                  <a:srgbClr val="000000"/>
                </a:solidFill>
              </a:endParaRPr>
            </a:p>
          </p:txBody>
        </p:sp>
        <p:sp>
          <p:nvSpPr>
            <p:cNvPr id="15" name="Google Shape;1986;p41">
              <a:extLst>
                <a:ext uri="{FF2B5EF4-FFF2-40B4-BE49-F238E27FC236}">
                  <a16:creationId xmlns:a16="http://schemas.microsoft.com/office/drawing/2014/main" xmlns="" id="{8E6F38B0-623B-F891-2428-809C4021A3D2}"/>
                </a:ext>
              </a:extLst>
            </p:cNvPr>
            <p:cNvSpPr/>
            <p:nvPr/>
          </p:nvSpPr>
          <p:spPr>
            <a:xfrm rot="6425755" flipH="1">
              <a:off x="535410" y="1922255"/>
              <a:ext cx="369179" cy="379150"/>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88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eading Fluency and Expression - Language Arts - 3rd grade- by Slidesgo">
  <a:themeElements>
    <a:clrScheme name="Simple Light">
      <a:dk1>
        <a:srgbClr val="333333"/>
      </a:dk1>
      <a:lt1>
        <a:srgbClr val="FFF8EF"/>
      </a:lt1>
      <a:dk2>
        <a:srgbClr val="35B4AE"/>
      </a:dk2>
      <a:lt2>
        <a:srgbClr val="EB667B"/>
      </a:lt2>
      <a:accent1>
        <a:srgbClr val="A4B420"/>
      </a:accent1>
      <a:accent2>
        <a:srgbClr val="F49E29"/>
      </a:accent2>
      <a:accent3>
        <a:srgbClr val="FFE5CA"/>
      </a:accent3>
      <a:accent4>
        <a:srgbClr val="403B5F"/>
      </a:accent4>
      <a:accent5>
        <a:srgbClr val="BFD031"/>
      </a:accent5>
      <a:accent6>
        <a:srgbClr val="54DFD9"/>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1104</Words>
  <Application>Microsoft Office PowerPoint</Application>
  <PresentationFormat>On-screen Show (16:9)</PresentationFormat>
  <Paragraphs>99</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Wingdings</vt:lpstr>
      <vt:lpstr>SimSun</vt:lpstr>
      <vt:lpstr>Commissioner</vt:lpstr>
      <vt:lpstr>Varela Round</vt:lpstr>
      <vt:lpstr>Times New Roman</vt:lpstr>
      <vt:lpstr>Reading Fluency and Expression - Language Arts - 3rd grade- by Slidesgo</vt:lpstr>
      <vt:lpstr>XIN CHÀO CÁC EM! CHÀO MỪNG CÁC EM  ĐẾN VỚI BÀI HỌC HÔM NAY!</vt:lpstr>
      <vt:lpstr>ÔN BÀI CŨ</vt:lpstr>
      <vt:lpstr>ÔN BÀI CŨ</vt:lpstr>
      <vt:lpstr>KHỞI ĐỘNG </vt:lpstr>
      <vt:lpstr>PowerPoint Presentation</vt:lpstr>
      <vt:lpstr>BÀI 16.  NGỰA BIÊN PHÒNG </vt:lpstr>
      <vt:lpstr>NỘI DUNG BÀI HỌC </vt:lpstr>
      <vt:lpstr>Đọc văn bản </vt:lpstr>
      <vt:lpstr>TỪ KHÓ </vt:lpstr>
      <vt:lpstr>GIỌNG ĐỌC </vt:lpstr>
      <vt:lpstr>02</vt:lpstr>
      <vt:lpstr>CÂU HỎI</vt:lpstr>
      <vt:lpstr>PowerPoint Presentation</vt:lpstr>
      <vt:lpstr>PowerPoint Presentation</vt:lpstr>
      <vt:lpstr>PowerPoint Presentation</vt:lpstr>
      <vt:lpstr>PowerPoint Presentation</vt:lpstr>
      <vt:lpstr>PowerPoint Presentation</vt:lpstr>
      <vt:lpstr>Học thuộc bài thơ</vt:lpstr>
      <vt:lpstr>PowerPoint Presentation</vt:lpstr>
      <vt:lpstr>04</vt:lpstr>
      <vt:lpstr>PowerPoint Presentation</vt:lpstr>
      <vt:lpstr>PowerPoint Presentation</vt:lpstr>
      <vt:lpstr>PowerPoint Presentation</vt:lpstr>
      <vt:lpstr>HƯỚNG DẪN VỀ NHÀ</vt:lpstr>
      <vt:lpstr>CẢM ƠN CÁC EM ĐÃ CHÚ Ý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CHÀO CÁC EM! CHÀO MỪNG CÁC EM  ĐẾN VỚI BÀI HỌC HÔM NAY!</dc:title>
  <dc:creator>Administrator</dc:creator>
  <cp:lastModifiedBy>A</cp:lastModifiedBy>
  <cp:revision>4</cp:revision>
  <dcterms:modified xsi:type="dcterms:W3CDTF">2025-03-16T14:12:04Z</dcterms:modified>
</cp:coreProperties>
</file>